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420" r:id="rId3"/>
    <p:sldId id="459" r:id="rId4"/>
    <p:sldId id="423" r:id="rId5"/>
    <p:sldId id="466" r:id="rId6"/>
    <p:sldId id="295" r:id="rId7"/>
    <p:sldId id="410" r:id="rId8"/>
    <p:sldId id="460" r:id="rId9"/>
    <p:sldId id="396" r:id="rId10"/>
    <p:sldId id="382" r:id="rId11"/>
    <p:sldId id="411" r:id="rId12"/>
    <p:sldId id="392" r:id="rId13"/>
    <p:sldId id="361" r:id="rId14"/>
    <p:sldId id="398" r:id="rId15"/>
    <p:sldId id="375" r:id="rId16"/>
    <p:sldId id="41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53"/>
    <a:srgbClr val="FFFF3F"/>
    <a:srgbClr val="FFFF66"/>
    <a:srgbClr val="37CBFF"/>
    <a:srgbClr val="FF6600"/>
    <a:srgbClr val="99FF66"/>
    <a:srgbClr val="63666A"/>
    <a:srgbClr val="196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36892" autoAdjust="0"/>
    <p:restoredTop sz="94660"/>
  </p:normalViewPr>
  <p:slideViewPr>
    <p:cSldViewPr snapToGrid="0">
      <p:cViewPr varScale="1">
        <p:scale>
          <a:sx n="62" d="100"/>
          <a:sy n="62" d="100"/>
        </p:scale>
        <p:origin x="84" y="21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6" d="100"/>
          <a:sy n="106" d="100"/>
        </p:scale>
        <p:origin x="1644" y="-15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2A77572F-BFA1-47C6-8C4E-FAC6754429B4}" type="datetimeFigureOut">
              <a:rPr lang="en-US" smtClean="0"/>
              <a:t>8/12/2022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F39C5A6C-8081-45B7-8863-ECB38D7707F8}" type="slidenum">
              <a:rPr lang="en-US" smtClean="0"/>
              <a:t>‹#›</a:t>
            </a:fld>
            <a:endParaRPr lang="en-US"/>
          </a:p>
        </p:txBody>
      </p:sp>
    </p:spTree>
    <p:extLst>
      <p:ext uri="{BB962C8B-B14F-4D97-AF65-F5344CB8AC3E}">
        <p14:creationId xmlns:p14="http://schemas.microsoft.com/office/powerpoint/2010/main" val="24577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4-h.org/wp-content/uploads/2017/01/ECOP-Defining-4-H-PYD-Final-Draft-2-17.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4h.okstate.edu/projects/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35">
              <a:defRPr/>
            </a:pPr>
            <a:fld id="{492531C7-A9EE-4BCC-A0B5-935497229500}" type="slidenum">
              <a:rPr lang="en-US">
                <a:solidFill>
                  <a:prstClr val="black"/>
                </a:solidFill>
                <a:latin typeface="Calibri" panose="020F0502020204030204"/>
              </a:rPr>
              <a:pPr defTabSz="931735">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65815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1331" y="4534169"/>
            <a:ext cx="6155479" cy="4270607"/>
          </a:xfrm>
        </p:spPr>
        <p:txBody>
          <a:bodyPr/>
          <a:lstStyle/>
          <a:p>
            <a:pPr eaLnBrk="1" hangingPunct="1"/>
            <a:r>
              <a:rPr lang="en-US" altLang="en-US" b="0" u="none" dirty="0"/>
              <a:t>Handout/Brochure  – </a:t>
            </a:r>
            <a:r>
              <a:rPr lang="en-US" altLang="en-US" b="1" u="none" dirty="0"/>
              <a:t>Being a 4-H Parent</a:t>
            </a:r>
          </a:p>
          <a:p>
            <a:pPr>
              <a:spcAft>
                <a:spcPts val="593"/>
              </a:spcAft>
            </a:pPr>
            <a:r>
              <a:rPr lang="en-US" altLang="en-US" b="1" u="sng" dirty="0"/>
              <a:t>Key concept for the orientation</a:t>
            </a:r>
            <a:r>
              <a:rPr lang="en-US" altLang="en-US" dirty="0"/>
              <a:t> - Assist volunteers and parents in understanding their role and the need for supporting in the child’s interests and project work.</a:t>
            </a:r>
          </a:p>
          <a:p>
            <a:pPr>
              <a:spcAft>
                <a:spcPts val="593"/>
              </a:spcAft>
            </a:pPr>
            <a:r>
              <a:rPr lang="en-US" altLang="en-US" dirty="0"/>
              <a:t>4-H is a family affair, not an extension of an adult’s childhood.  There are lots of opportunities for adult involvement in leadership and programming at the club and county level.</a:t>
            </a:r>
          </a:p>
          <a:p>
            <a:pPr eaLnBrk="1" hangingPunct="1"/>
            <a:r>
              <a:rPr lang="en-US" altLang="en-US" dirty="0"/>
              <a:t>Parents should:</a:t>
            </a:r>
          </a:p>
          <a:p>
            <a:pPr marL="292786" indent="-119702">
              <a:buFont typeface="Arial" panose="020B0604020202020204" pitchFamily="34" charset="0"/>
              <a:buChar char="•"/>
            </a:pPr>
            <a:r>
              <a:rPr lang="en-US" altLang="en-US" dirty="0"/>
              <a:t>Guide and support work without doing it the work – “Learning by Doing”</a:t>
            </a:r>
          </a:p>
          <a:p>
            <a:pPr marL="292786" indent="-119702">
              <a:buFont typeface="Arial" panose="020B0604020202020204" pitchFamily="34" charset="0"/>
              <a:buChar char="•"/>
            </a:pPr>
            <a:r>
              <a:rPr lang="en-US" altLang="en-US" dirty="0"/>
              <a:t>Encourage follow-through and completion – life skills of self-responsibility, self-motivation and self-discipline</a:t>
            </a:r>
          </a:p>
          <a:p>
            <a:pPr marL="292786" indent="-119702">
              <a:buFont typeface="Arial" panose="020B0604020202020204" pitchFamily="34" charset="0"/>
              <a:buChar char="•"/>
            </a:pPr>
            <a:r>
              <a:rPr lang="en-US" altLang="en-US" dirty="0"/>
              <a:t>Give praise, encouragement and honest constructive feedback – developing resiliency</a:t>
            </a:r>
          </a:p>
          <a:p>
            <a:pPr marL="292786" indent="-119702">
              <a:buFont typeface="Arial" panose="020B0604020202020204" pitchFamily="34" charset="0"/>
              <a:buChar char="•"/>
            </a:pPr>
            <a:r>
              <a:rPr lang="en-US" altLang="en-US" dirty="0"/>
              <a:t>Aide in selecting, financing and managing project work</a:t>
            </a:r>
          </a:p>
          <a:p>
            <a:pPr marL="292786" indent="-119702">
              <a:buFont typeface="Arial" panose="020B0604020202020204" pitchFamily="34" charset="0"/>
              <a:buChar char="•"/>
            </a:pPr>
            <a:r>
              <a:rPr lang="en-US" altLang="en-US" dirty="0"/>
              <a:t>Assist in gathering tools, supplies and resources</a:t>
            </a:r>
          </a:p>
          <a:p>
            <a:pPr marL="292786" indent="-119702">
              <a:buFont typeface="Arial" panose="020B0604020202020204" pitchFamily="34" charset="0"/>
              <a:buChar char="•"/>
            </a:pPr>
            <a:r>
              <a:rPr lang="en-US" altLang="en-US" dirty="0"/>
              <a:t>Encourage journaling,</a:t>
            </a:r>
            <a:r>
              <a:rPr lang="en-US" altLang="en-US" baseline="0" dirty="0"/>
              <a:t> a more modern term for “</a:t>
            </a:r>
            <a:r>
              <a:rPr lang="en-US" altLang="en-US" dirty="0"/>
              <a:t>record keeping.”  Journaling</a:t>
            </a:r>
            <a:r>
              <a:rPr lang="en-US" altLang="en-US" baseline="0" dirty="0"/>
              <a:t> i</a:t>
            </a:r>
            <a:r>
              <a:rPr lang="en-US" dirty="0"/>
              <a:t>s a term coined “for the practice of keeping a diary or journal that explores thoughts and feelings surrounding the events of one’s life.”  It can include things accomplished, learned as well as goals.  All of this can later be organized into a county medal form or eventually a record book. </a:t>
            </a:r>
          </a:p>
          <a:p>
            <a:pPr>
              <a:buClr>
                <a:schemeClr val="accent2"/>
              </a:buClr>
            </a:pPr>
            <a:r>
              <a:rPr lang="en-US" i="1" dirty="0"/>
              <a:t>As a volunteer or educator don’t focus on record keeping or awards.  Focus on the FUN of learning and benefits of participating.  The outcome being the child is learning a skill(s), as well as life skills.  Remain Focused on “Learn by Doing.”</a:t>
            </a:r>
            <a:endParaRPr lang="en-US" altLang="en-US" i="1" dirty="0"/>
          </a:p>
          <a:p>
            <a:pPr marL="292786" indent="-119702">
              <a:buFont typeface="Arial" panose="020B0604020202020204" pitchFamily="34" charset="0"/>
              <a:buChar char="•"/>
            </a:pPr>
            <a:r>
              <a:rPr lang="en-US" altLang="en-US" dirty="0"/>
              <a:t>Provide social, emotional and physical support and assess ability/transportation</a:t>
            </a:r>
          </a:p>
          <a:p>
            <a:pPr marL="292786" indent="-119702">
              <a:buFont typeface="Arial" panose="020B0604020202020204" pitchFamily="34" charset="0"/>
              <a:buChar char="•"/>
            </a:pPr>
            <a:r>
              <a:rPr lang="en-US" altLang="en-US" dirty="0"/>
              <a:t>Serve on committees to plan and implement club activities or project meetings.  Great learning opportunity.</a:t>
            </a:r>
          </a:p>
          <a:p>
            <a:pPr marL="292786" indent="-119702">
              <a:buFont typeface="Arial" panose="020B0604020202020204" pitchFamily="34" charset="0"/>
              <a:buChar char="•"/>
            </a:pPr>
            <a:r>
              <a:rPr lang="en-US" altLang="en-US" dirty="0"/>
              <a:t>Assist organizational, project and activity leaders.  Become a certified volunteer or help people serving in these roles.  Learn, mentor and assume primary lead at another time.</a:t>
            </a:r>
          </a:p>
          <a:p>
            <a:pPr marL="292786" indent="-119702">
              <a:buFont typeface="Arial" panose="020B0604020202020204" pitchFamily="34" charset="0"/>
              <a:buChar char="•"/>
            </a:pPr>
            <a:r>
              <a:rPr lang="en-US" altLang="en-US" dirty="0"/>
              <a:t>Become a project or activity leader, it can be a great training ground for becoming a organizational/club leader.</a:t>
            </a:r>
          </a:p>
          <a:p>
            <a:pPr marL="292786" indent="-119702">
              <a:buFont typeface="Arial" panose="020B0604020202020204" pitchFamily="34" charset="0"/>
              <a:buChar char="•"/>
            </a:pPr>
            <a:r>
              <a:rPr lang="en-US" altLang="en-US" dirty="0"/>
              <a:t>Attend Parent-Volunteer Association/Leader meetings and participate in volunteer continuing education.</a:t>
            </a:r>
          </a:p>
          <a:p>
            <a:pPr marL="292786" indent="-119702">
              <a:buFont typeface="Arial" panose="020B0604020202020204" pitchFamily="34" charset="0"/>
              <a:buChar char="•"/>
            </a:pPr>
            <a:r>
              <a:rPr lang="en-US" altLang="en-US" dirty="0"/>
              <a:t>Become a certified 4-H volunteer – for your protection</a:t>
            </a:r>
            <a:r>
              <a:rPr lang="en-US" altLang="en-US" baseline="0" dirty="0"/>
              <a:t> and for the benefit of the youth we serve.  It will increase your</a:t>
            </a:r>
            <a:r>
              <a:rPr lang="en-US" altLang="en-US" dirty="0"/>
              <a:t> knowledge and understanding of 4-H.</a:t>
            </a:r>
            <a:endParaRPr lang="en-US" altLang="en-US" baseline="0" dirty="0"/>
          </a:p>
        </p:txBody>
      </p:sp>
      <p:sp>
        <p:nvSpPr>
          <p:cNvPr id="4" name="Slide Number Placeholder 3"/>
          <p:cNvSpPr>
            <a:spLocks noGrp="1"/>
          </p:cNvSpPr>
          <p:nvPr>
            <p:ph type="sldNum" sz="quarter" idx="10"/>
          </p:nvPr>
        </p:nvSpPr>
        <p:spPr/>
        <p:txBody>
          <a:bodyPr/>
          <a:lstStyle/>
          <a:p>
            <a:fld id="{047242C6-317E-46E1-8976-1AED9CAAFAD6}" type="slidenum">
              <a:rPr lang="en-US" smtClean="0"/>
              <a:t>10</a:t>
            </a:fld>
            <a:endParaRPr lang="en-US" dirty="0"/>
          </a:p>
        </p:txBody>
      </p:sp>
    </p:spTree>
    <p:extLst>
      <p:ext uri="{BB962C8B-B14F-4D97-AF65-F5344CB8AC3E}">
        <p14:creationId xmlns:p14="http://schemas.microsoft.com/office/powerpoint/2010/main" val="416419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11</a:t>
            </a:fld>
            <a:endParaRPr lang="en-US"/>
          </a:p>
        </p:txBody>
      </p:sp>
    </p:spTree>
    <p:extLst>
      <p:ext uri="{BB962C8B-B14F-4D97-AF65-F5344CB8AC3E}">
        <p14:creationId xmlns:p14="http://schemas.microsoft.com/office/powerpoint/2010/main" val="228221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a:latin typeface="Arial Narrow" panose="020B0606020202030204" pitchFamily="34" charset="0"/>
              </a:rPr>
              <a:t>Note to Volunteer/Staff</a:t>
            </a:r>
            <a:r>
              <a:rPr lang="en-US" dirty="0">
                <a:latin typeface="Arial Narrow" panose="020B0606020202030204" pitchFamily="34" charset="0"/>
              </a:rPr>
              <a:t>:  Adults and teens that have the potential of working with youth unsupervised, as a chaperone or who may be </a:t>
            </a:r>
            <a:r>
              <a:rPr lang="en-US" i="1" dirty="0">
                <a:latin typeface="Arial Narrow" panose="020B0606020202030204" pitchFamily="34" charset="0"/>
              </a:rPr>
              <a:t>officially</a:t>
            </a:r>
            <a:r>
              <a:rPr lang="en-US" dirty="0">
                <a:latin typeface="Arial Narrow" panose="020B0606020202030204" pitchFamily="34" charset="0"/>
              </a:rPr>
              <a:t> transporting 4-H members (other than their own) must complete the certification process and the annual requirements necessary for maintaining certification as a 4‑H volunteer in the Oklahoma 4‑H program.  </a:t>
            </a:r>
          </a:p>
          <a:p>
            <a:endParaRPr lang="en-US" dirty="0">
              <a:latin typeface="Arial Narrow" panose="020B0606020202030204" pitchFamily="34" charset="0"/>
            </a:endParaRPr>
          </a:p>
          <a:p>
            <a:r>
              <a:rPr lang="en-US" dirty="0">
                <a:latin typeface="Arial Narrow" panose="020B0606020202030204" pitchFamily="34" charset="0"/>
              </a:rPr>
              <a:t>The parent/guardian is a potential certified volunteers.  Do not over whelm them with details at this time.  Let them test the waters slowly.</a:t>
            </a:r>
            <a:endParaRPr lang="en-US" altLang="en-US" dirty="0"/>
          </a:p>
        </p:txBody>
      </p:sp>
      <p:sp>
        <p:nvSpPr>
          <p:cNvPr id="8294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AD7F8C8B-BEA5-478B-9857-9BC82F6E41C0}" type="slidenum">
              <a:rPr lang="en-US" altLang="en-US" sz="1100"/>
              <a:pPr/>
              <a:t>12</a:t>
            </a:fld>
            <a:endParaRPr lang="en-US" altLang="en-US" sz="1100"/>
          </a:p>
        </p:txBody>
      </p:sp>
      <p:sp>
        <p:nvSpPr>
          <p:cNvPr id="8294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r>
              <a:rPr lang="en-US" altLang="en-US" sz="1100"/>
              <a:t>Oklahoma 4-H Volunteer Management System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cap="flat"/>
        </p:spPr>
      </p:sp>
      <p:sp>
        <p:nvSpPr>
          <p:cNvPr id="83971" name="Rectangle 3"/>
          <p:cNvSpPr>
            <a:spLocks noGrp="1" noChangeArrowheads="1"/>
          </p:cNvSpPr>
          <p:nvPr>
            <p:ph type="body" idx="1"/>
          </p:nvPr>
        </p:nvSpPr>
        <p:spPr>
          <a:xfrm>
            <a:off x="967412" y="4534169"/>
            <a:ext cx="5503733" cy="427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9828" indent="-119828"/>
            <a:r>
              <a:rPr lang="en-US" altLang="en-US" i="1" dirty="0">
                <a:latin typeface="Arial Narrow" pitchFamily="34" charset="0"/>
              </a:rPr>
              <a:t>** Prior to orientation – get a list of county, district, state and regional continuing education opportunities to share or know where to send them.</a:t>
            </a:r>
          </a:p>
          <a:p>
            <a:pPr marL="119828" indent="-119828"/>
            <a:endParaRPr lang="en-US" altLang="en-US" i="1" dirty="0">
              <a:latin typeface="Arial Narrow" pitchFamily="34" charset="0"/>
            </a:endParaRPr>
          </a:p>
          <a:p>
            <a:pPr marL="119828" indent="-119828"/>
            <a:r>
              <a:rPr lang="en-US" altLang="en-US" i="1" dirty="0">
                <a:latin typeface="Arial Narrow" pitchFamily="34" charset="0"/>
              </a:rPr>
              <a:t>** Feel free to adapt this slide for your club.</a:t>
            </a:r>
          </a:p>
          <a:p>
            <a:pPr marL="119828" indent="-119828"/>
            <a:endParaRPr lang="en-US" altLang="en-US" dirty="0">
              <a:latin typeface="Arial Narrow" pitchFamily="34" charset="0"/>
            </a:endParaRPr>
          </a:p>
          <a:p>
            <a:pPr marL="119828" indent="-119828"/>
            <a:r>
              <a:rPr lang="en-US" altLang="en-US" dirty="0">
                <a:latin typeface="Arial Narrow" pitchFamily="34" charset="0"/>
              </a:rPr>
              <a:t>Our club relies on parental involvement.</a:t>
            </a:r>
          </a:p>
          <a:p>
            <a:pPr marL="119828" indent="-119828"/>
            <a:endParaRPr lang="en-US" altLang="en-US" dirty="0">
              <a:latin typeface="Arial Narrow" pitchFamily="34" charset="0"/>
            </a:endParaRPr>
          </a:p>
          <a:p>
            <a:pPr marL="119828" indent="-119828"/>
            <a:r>
              <a:rPr lang="en-US" altLang="en-US" dirty="0">
                <a:latin typeface="Arial Narrow" pitchFamily="34" charset="0"/>
              </a:rPr>
              <a:t>Continuing Education for parents and volunteers – Opportunities at the many levels of he 4-H organization.  Face-to-face, webinars, online, etc.</a:t>
            </a:r>
          </a:p>
          <a:p>
            <a:pPr marL="119828" indent="-119828"/>
            <a:endParaRPr lang="en-US" altLang="en-US" i="0" baseline="0" dirty="0">
              <a:latin typeface="Arial Narrow" pitchFamily="34" charset="0"/>
            </a:endParaRPr>
          </a:p>
          <a:p>
            <a:pPr marL="119828" indent="-119828"/>
            <a:r>
              <a:rPr lang="en-US" altLang="en-US" dirty="0">
                <a:latin typeface="Arial Narrow" pitchFamily="34" charset="0"/>
              </a:rPr>
              <a:t>These sessions will help you in supporting your 4-H member, helping the local and county 4-H program. </a:t>
            </a:r>
            <a:endParaRPr lang="en-US" altLang="en-US" i="0" baseline="0" dirty="0">
              <a:latin typeface="Arial Narrow" pitchFamily="34" charset="0"/>
            </a:endParaRPr>
          </a:p>
        </p:txBody>
      </p:sp>
      <p:sp>
        <p:nvSpPr>
          <p:cNvPr id="8397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E33B2CB6-DD46-4290-8D10-144108B645A1}" type="slidenum">
              <a:rPr lang="en-US" altLang="en-US" sz="1100"/>
              <a:pPr/>
              <a:t>13</a:t>
            </a:fld>
            <a:endParaRPr lang="en-US" altLang="en-US" sz="1100"/>
          </a:p>
        </p:txBody>
      </p:sp>
      <p:sp>
        <p:nvSpPr>
          <p:cNvPr id="83973"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r>
              <a:rPr lang="en-US" altLang="en-US" sz="1100"/>
              <a:t>Oklahoma 4-H Volunteer Management System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cap="flat"/>
        </p:spPr>
      </p:sp>
      <p:sp>
        <p:nvSpPr>
          <p:cNvPr id="83971" name="Rectangle 3"/>
          <p:cNvSpPr>
            <a:spLocks noGrp="1" noChangeArrowheads="1"/>
          </p:cNvSpPr>
          <p:nvPr>
            <p:ph type="body" idx="1"/>
          </p:nvPr>
        </p:nvSpPr>
        <p:spPr>
          <a:xfrm>
            <a:off x="881402" y="4360507"/>
            <a:ext cx="5403515" cy="3886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sz="1100" dirty="0">
                <a:latin typeface="Arial Narrow" panose="020B0606020202030204" pitchFamily="34" charset="0"/>
              </a:rPr>
              <a:t>Certification protects the youth, 4-H program and the volunteer. </a:t>
            </a:r>
          </a:p>
          <a:p>
            <a:pPr hangingPunct="0"/>
            <a:endParaRPr lang="en-US" sz="1100" dirty="0">
              <a:latin typeface="Arial Narrow" panose="020B0606020202030204" pitchFamily="34" charset="0"/>
            </a:endParaRPr>
          </a:p>
          <a:p>
            <a:pPr hangingPunct="0"/>
            <a:r>
              <a:rPr lang="en-US" sz="1100" dirty="0">
                <a:latin typeface="Arial Narrow" panose="020B0606020202030204" pitchFamily="34" charset="0"/>
              </a:rPr>
              <a:t>Chaperones for club, county, state and out-of-state activities are to be certified.  This includes volunteers transporting youth (other than their own child) as a 4-H representative or on our behalf.</a:t>
            </a:r>
          </a:p>
          <a:p>
            <a:pPr hangingPunct="0"/>
            <a:endParaRPr lang="en-US" sz="1100" dirty="0">
              <a:latin typeface="Arial Narrow" panose="020B0606020202030204" pitchFamily="34" charset="0"/>
            </a:endParaRPr>
          </a:p>
          <a:p>
            <a:pPr hangingPunct="0"/>
            <a:r>
              <a:rPr lang="en-US" sz="1100" dirty="0">
                <a:latin typeface="Arial Narrow" panose="020B0606020202030204" pitchFamily="34" charset="0"/>
              </a:rPr>
              <a:t>A teen leader (13-18 years of age) is any young person under the age of 18 who is volunteering for some 4‑H responsibility. Extension staff and certified adult volunteers will work closely with the teens to place them in volunteer roles that are appropriate to their skills and maturity.  Teen leaders are great role models for our younger youth.</a:t>
            </a:r>
          </a:p>
          <a:p>
            <a:pPr hangingPunct="0"/>
            <a:endParaRPr lang="en-US" sz="1100" dirty="0">
              <a:latin typeface="Arial Narrow" panose="020B0606020202030204" pitchFamily="34" charset="0"/>
            </a:endParaRPr>
          </a:p>
          <a:p>
            <a:pPr hangingPunct="0"/>
            <a:r>
              <a:rPr lang="en-US" sz="1100" dirty="0">
                <a:latin typeface="Arial Narrow" panose="020B0606020202030204" pitchFamily="34" charset="0"/>
              </a:rPr>
              <a:t>To become certified contact the Extension office.</a:t>
            </a:r>
          </a:p>
        </p:txBody>
      </p:sp>
      <p:sp>
        <p:nvSpPr>
          <p:cNvPr id="8397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E33B2CB6-DD46-4290-8D10-144108B645A1}" type="slidenum">
              <a:rPr lang="en-US" altLang="en-US" sz="1100"/>
              <a:pPr/>
              <a:t>14</a:t>
            </a:fld>
            <a:endParaRPr lang="en-US" altLang="en-US" sz="1100"/>
          </a:p>
        </p:txBody>
      </p:sp>
      <p:sp>
        <p:nvSpPr>
          <p:cNvPr id="83973"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endParaRPr lang="en-US" altLang="en-US"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35">
              <a:defRPr/>
            </a:pPr>
            <a:fld id="{492531C7-A9EE-4BCC-A0B5-935497229500}" type="slidenum">
              <a:rPr lang="en-US">
                <a:solidFill>
                  <a:prstClr val="black"/>
                </a:solidFill>
                <a:latin typeface="Calibri" panose="020F0502020204030204"/>
              </a:rPr>
              <a:pPr defTabSz="93173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93859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Resources with additional information -  </a:t>
            </a:r>
            <a:r>
              <a:rPr lang="en-US" dirty="0">
                <a:hlinkClick r:id="rId3"/>
              </a:rPr>
              <a:t>https://4-h.org/wp-content/uploads/2017/01/ECOP-Defining-4-H-PYD-Final-Draft-2-17.pdf</a:t>
            </a:r>
            <a:r>
              <a:rPr lang="en-US" dirty="0"/>
              <a:t> </a:t>
            </a:r>
          </a:p>
        </p:txBody>
      </p:sp>
      <p:sp>
        <p:nvSpPr>
          <p:cNvPr id="4" name="Slide Number Placeholder 3"/>
          <p:cNvSpPr>
            <a:spLocks noGrp="1"/>
          </p:cNvSpPr>
          <p:nvPr>
            <p:ph type="sldNum" sz="quarter" idx="5"/>
          </p:nvPr>
        </p:nvSpPr>
        <p:spPr/>
        <p:txBody>
          <a:bodyPr/>
          <a:lstStyle/>
          <a:p>
            <a:fld id="{F39C5A6C-8081-45B7-8863-ECB38D7707F8}" type="slidenum">
              <a:rPr lang="en-US" smtClean="0"/>
              <a:t>2</a:t>
            </a:fld>
            <a:endParaRPr lang="en-US"/>
          </a:p>
        </p:txBody>
      </p:sp>
    </p:spTree>
    <p:extLst>
      <p:ext uri="{BB962C8B-B14F-4D97-AF65-F5344CB8AC3E}">
        <p14:creationId xmlns:p14="http://schemas.microsoft.com/office/powerpoint/2010/main" val="420530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47675" y="384175"/>
            <a:ext cx="6299200" cy="3544888"/>
          </a:xfrm>
          <a:ln/>
        </p:spPr>
      </p:sp>
      <p:sp>
        <p:nvSpPr>
          <p:cNvPr id="61443" name="Rectangle 3"/>
          <p:cNvSpPr>
            <a:spLocks noGrp="1" noChangeArrowheads="1"/>
          </p:cNvSpPr>
          <p:nvPr>
            <p:ph type="body" idx="1"/>
          </p:nvPr>
        </p:nvSpPr>
        <p:spPr>
          <a:xfrm>
            <a:off x="645993" y="4055974"/>
            <a:ext cx="5858034" cy="4946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9"/>
              </a:spcAft>
            </a:pPr>
            <a:r>
              <a:rPr lang="en-US" altLang="en-US" dirty="0">
                <a:latin typeface="Arial Narrow" pitchFamily="34" charset="0"/>
              </a:rPr>
              <a:t>Youth and volunteers must re-enroll from year to year.  New year begins August 1. System closes during the month of July.  No enrollment taken during this time.</a:t>
            </a:r>
          </a:p>
          <a:p>
            <a:pPr>
              <a:spcAft>
                <a:spcPts val="619"/>
              </a:spcAft>
            </a:pPr>
            <a:r>
              <a:rPr lang="en-US" altLang="en-US" dirty="0">
                <a:latin typeface="Arial Narrow" pitchFamily="34" charset="0"/>
              </a:rPr>
              <a:t>Enrollment Card Signature – only a legal guardian can sign the enrollment form or enter an electronic signature.</a:t>
            </a:r>
          </a:p>
          <a:p>
            <a:pPr>
              <a:spcAft>
                <a:spcPts val="619"/>
              </a:spcAft>
            </a:pPr>
            <a:r>
              <a:rPr lang="en-US" altLang="en-US" dirty="0">
                <a:latin typeface="Arial Narrow" pitchFamily="34" charset="0"/>
              </a:rPr>
              <a:t>Project Enrollment – youth should be strongly encouraged to enroll in no more than 5 project areas.  The five things they want to spend quality time exploring and actually using the 4-H project guides.  </a:t>
            </a:r>
          </a:p>
          <a:p>
            <a:pPr>
              <a:spcAft>
                <a:spcPts val="619"/>
              </a:spcAft>
            </a:pPr>
            <a:r>
              <a:rPr lang="en-US" altLang="en-US" dirty="0">
                <a:latin typeface="Arial Narrow" pitchFamily="34" charset="0"/>
              </a:rPr>
              <a:t>Parents who want to be a certified volunteer enroll online through the family profile.</a:t>
            </a:r>
          </a:p>
          <a:p>
            <a:pPr>
              <a:lnSpc>
                <a:spcPct val="80000"/>
              </a:lnSpc>
            </a:pPr>
            <a:r>
              <a:rPr lang="en-US" altLang="en-US" dirty="0">
                <a:latin typeface="Arial Narrow" pitchFamily="34" charset="0"/>
              </a:rPr>
              <a:t>4-H Rules and Guideline – provide a copy to the family and/or share where it can be accessed.  Just briefly highlight content.</a:t>
            </a:r>
          </a:p>
        </p:txBody>
      </p:sp>
      <p:sp>
        <p:nvSpPr>
          <p:cNvPr id="6144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A0E2B685-95E7-4750-A0FB-F743D84D15D7}" type="slidenum">
              <a:rPr lang="en-US" altLang="en-US" sz="1100"/>
              <a:pPr/>
              <a:t>3</a:t>
            </a:fld>
            <a:endParaRPr lang="en-US" altLang="en-US" sz="1100"/>
          </a:p>
        </p:txBody>
      </p:sp>
      <p:sp>
        <p:nvSpPr>
          <p:cNvPr id="61446"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r>
              <a:rPr lang="en-US" altLang="en-US" sz="1100"/>
              <a:t>Oklahoma 4-H Volunteer Management System</a:t>
            </a:r>
          </a:p>
        </p:txBody>
      </p:sp>
    </p:spTree>
    <p:extLst>
      <p:ext uri="{BB962C8B-B14F-4D97-AF65-F5344CB8AC3E}">
        <p14:creationId xmlns:p14="http://schemas.microsoft.com/office/powerpoint/2010/main" val="420894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701039" y="4473893"/>
            <a:ext cx="5853669" cy="3954883"/>
          </a:xfrm>
        </p:spPr>
        <p:txBody>
          <a:bodyPr/>
          <a:lstStyle/>
          <a:p>
            <a:pPr>
              <a:defRPr/>
            </a:pPr>
            <a:r>
              <a:rPr lang="en-US" sz="1100" dirty="0">
                <a:latin typeface="Arial" charset="0"/>
              </a:rPr>
              <a:t>A </a:t>
            </a:r>
            <a:r>
              <a:rPr lang="en-US" sz="1100" b="1" dirty="0">
                <a:latin typeface="Arial" charset="0"/>
              </a:rPr>
              <a:t>4-H</a:t>
            </a:r>
            <a:r>
              <a:rPr lang="en-US" sz="1100" dirty="0">
                <a:latin typeface="Arial" charset="0"/>
              </a:rPr>
              <a:t> Club is…</a:t>
            </a:r>
          </a:p>
          <a:p>
            <a:pPr>
              <a:defRPr/>
            </a:pPr>
            <a:r>
              <a:rPr lang="en-US" sz="1100" dirty="0">
                <a:latin typeface="Arial" charset="0"/>
              </a:rPr>
              <a:t>A group of youth who learn cooperation and leadership through fun and educational programs.  Our club meets [share time, place and location].  Example: the first Tuesday of each month at the Green Lake Club House, 444 Park Place, </a:t>
            </a:r>
            <a:r>
              <a:rPr lang="en-US" sz="1100" dirty="0" err="1">
                <a:latin typeface="Arial" charset="0"/>
              </a:rPr>
              <a:t>Cloversville</a:t>
            </a:r>
            <a:r>
              <a:rPr lang="en-US" sz="1100" dirty="0">
                <a:latin typeface="Arial" charset="0"/>
              </a:rPr>
              <a:t>.</a:t>
            </a:r>
          </a:p>
          <a:p>
            <a:pPr>
              <a:defRPr/>
            </a:pPr>
            <a:endParaRPr lang="en-US" sz="400" dirty="0">
              <a:latin typeface="Arial" charset="0"/>
            </a:endParaRPr>
          </a:p>
          <a:p>
            <a:pPr>
              <a:defRPr/>
            </a:pPr>
            <a:r>
              <a:rPr lang="en-US" b="1" dirty="0">
                <a:solidFill>
                  <a:schemeClr val="tx2"/>
                </a:solidFill>
                <a:latin typeface="Arial" charset="0"/>
              </a:rPr>
              <a:t>Our clubs encourages:</a:t>
            </a:r>
          </a:p>
          <a:p>
            <a:pPr lvl="1" indent="-230188">
              <a:buFontTx/>
              <a:buChar char="•"/>
              <a:defRPr/>
            </a:pPr>
            <a:r>
              <a:rPr lang="en-US" sz="1100" dirty="0">
                <a:latin typeface="Arial" charset="0"/>
              </a:rPr>
              <a:t>Decision-making skills – committees, business meetings, project work</a:t>
            </a:r>
          </a:p>
          <a:p>
            <a:pPr lvl="1" indent="-230188">
              <a:buFontTx/>
              <a:buChar char="•"/>
              <a:defRPr/>
            </a:pPr>
            <a:r>
              <a:rPr lang="en-US" sz="1100" dirty="0">
                <a:latin typeface="Arial" charset="0"/>
              </a:rPr>
              <a:t>Cooperation in groups  - “                               “                        “</a:t>
            </a:r>
          </a:p>
          <a:p>
            <a:pPr lvl="1" indent="-230188">
              <a:buFontTx/>
              <a:buChar char="•"/>
              <a:defRPr/>
            </a:pPr>
            <a:r>
              <a:rPr lang="en-US" sz="1100" dirty="0">
                <a:latin typeface="Arial" charset="0"/>
              </a:rPr>
              <a:t>Leadership development – Leadership in our club is not just about being an elected officer.  We encourage active participation in committee work and/or just helping with projects. Leadership is about developing self-responsibility as a member of our club.</a:t>
            </a:r>
          </a:p>
          <a:p>
            <a:pPr lvl="1" indent="-230188">
              <a:buFontTx/>
              <a:buChar char="•"/>
              <a:defRPr/>
            </a:pPr>
            <a:r>
              <a:rPr lang="en-US" sz="1100" dirty="0">
                <a:latin typeface="Arial" charset="0"/>
              </a:rPr>
              <a:t>Communication skills – We encourage youth to develop all forms of communication.  Finding their passion or strength (see life skill model)  We will invite each member to share/speak publicly at meetings.  Example: Favorite ice cream and why?  What was your best 4-H experience last month?</a:t>
            </a:r>
          </a:p>
          <a:p>
            <a:pPr lvl="1" indent="-230188">
              <a:buFontTx/>
              <a:buChar char="•"/>
              <a:defRPr/>
            </a:pPr>
            <a:r>
              <a:rPr lang="en-US" sz="1100" dirty="0">
                <a:latin typeface="Arial" charset="0"/>
              </a:rPr>
              <a:t>New ideas  - Youth will be encouraged to share ideas for the club, service projects, tours, programs and more</a:t>
            </a:r>
          </a:p>
          <a:p>
            <a:pPr lvl="1" indent="-230188">
              <a:buFontTx/>
              <a:buChar char="•"/>
              <a:defRPr/>
            </a:pPr>
            <a:r>
              <a:rPr lang="en-US" sz="1100" dirty="0">
                <a:latin typeface="Arial" charset="0"/>
              </a:rPr>
              <a:t>Knowledge and skill development</a:t>
            </a:r>
          </a:p>
          <a:p>
            <a:pPr lvl="1" indent="-230188">
              <a:buFontTx/>
              <a:buChar char="•"/>
              <a:defRPr/>
            </a:pPr>
            <a:r>
              <a:rPr lang="en-US" sz="1100" dirty="0">
                <a:latin typeface="Arial" charset="0"/>
              </a:rPr>
              <a:t>Pride in group efforts – Club/project group/service-learning experiences youth learn to sets goals and celebrated their completion</a:t>
            </a:r>
          </a:p>
          <a:p>
            <a:pPr lvl="1" indent="-230188">
              <a:buFontTx/>
              <a:buChar char="•"/>
              <a:defRPr/>
            </a:pPr>
            <a:r>
              <a:rPr lang="en-US" sz="1100" dirty="0">
                <a:latin typeface="Arial" charset="0"/>
              </a:rPr>
              <a:t>Self-confidence – safe environment for making decisions and a healthy environment for processing consequences and what was learned.</a:t>
            </a:r>
          </a:p>
        </p:txBody>
      </p:sp>
      <p:sp>
        <p:nvSpPr>
          <p:cNvPr id="6554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16AB4642-FD84-462C-A231-6B7B2D75D813}" type="slidenum">
              <a:rPr lang="en-US" altLang="en-US" sz="1100"/>
              <a:pPr/>
              <a:t>4</a:t>
            </a:fld>
            <a:endParaRPr lang="en-US" altLang="en-US" sz="1100"/>
          </a:p>
        </p:txBody>
      </p:sp>
      <p:sp>
        <p:nvSpPr>
          <p:cNvPr id="6554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r>
              <a:rPr lang="en-US" altLang="en-US" sz="1100"/>
              <a:t>Oklahoma 4-H Volunteer Management System</a:t>
            </a:r>
          </a:p>
        </p:txBody>
      </p:sp>
    </p:spTree>
    <p:extLst>
      <p:ext uri="{BB962C8B-B14F-4D97-AF65-F5344CB8AC3E}">
        <p14:creationId xmlns:p14="http://schemas.microsoft.com/office/powerpoint/2010/main" val="290460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74663" y="712788"/>
            <a:ext cx="6315075" cy="3552825"/>
          </a:xfrm>
          <a:solidFill>
            <a:srgbClr val="FFFFFF"/>
          </a:solidFill>
          <a:ln/>
        </p:spPr>
      </p:sp>
      <p:sp>
        <p:nvSpPr>
          <p:cNvPr id="5325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A2BF6ED1-72D4-4E6C-9E62-3776EFDD1407}" type="slidenum">
              <a:rPr lang="en-US" altLang="en-US" sz="1100"/>
              <a:pPr/>
              <a:t>5</a:t>
            </a:fld>
            <a:endParaRPr lang="en-US" altLang="en-US" sz="1100"/>
          </a:p>
        </p:txBody>
      </p:sp>
      <p:sp>
        <p:nvSpPr>
          <p:cNvPr id="53254"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r>
              <a:rPr lang="en-US" altLang="en-US" sz="1100"/>
              <a:t>Oklahoma 4-H Volunteer Management System</a:t>
            </a:r>
          </a:p>
        </p:txBody>
      </p:sp>
      <p:sp>
        <p:nvSpPr>
          <p:cNvPr id="2" name="Notes Placeholder 1">
            <a:extLst>
              <a:ext uri="{FF2B5EF4-FFF2-40B4-BE49-F238E27FC236}">
                <a16:creationId xmlns:a16="http://schemas.microsoft.com/office/drawing/2014/main" id="{928746E6-02BC-4599-8F18-252CD1F8D121}"/>
              </a:ext>
            </a:extLst>
          </p:cNvPr>
          <p:cNvSpPr>
            <a:spLocks noGrp="1"/>
          </p:cNvSpPr>
          <p:nvPr>
            <p:ph type="body" sz="quarter" idx="3"/>
          </p:nvPr>
        </p:nvSpPr>
        <p:spPr/>
        <p:txBody>
          <a:bodyPr/>
          <a:lstStyle/>
          <a:p>
            <a:pPr marL="282550" indent="-282550">
              <a:lnSpc>
                <a:spcPct val="80000"/>
              </a:lnSpc>
              <a:spcAft>
                <a:spcPts val="600"/>
              </a:spcAft>
              <a:buClr>
                <a:srgbClr val="00B050"/>
              </a:buClr>
              <a:buFont typeface="Wingdings" panose="05000000000000000000" pitchFamily="2" charset="2"/>
              <a:buChar char="§"/>
            </a:pPr>
            <a:r>
              <a:rPr lang="en-US" altLang="en-US" dirty="0"/>
              <a:t>A teaching tool for developing desirable character traits, skills and knowledge.</a:t>
            </a:r>
          </a:p>
          <a:p>
            <a:pPr marL="282550" indent="-282550">
              <a:lnSpc>
                <a:spcPct val="80000"/>
              </a:lnSpc>
              <a:spcAft>
                <a:spcPts val="600"/>
              </a:spcAft>
              <a:buClr>
                <a:srgbClr val="00B050"/>
              </a:buClr>
              <a:buFont typeface="Wingdings" panose="05000000000000000000" pitchFamily="2" charset="2"/>
              <a:buChar char="§"/>
            </a:pPr>
            <a:r>
              <a:rPr lang="en-US" altLang="en-US" dirty="0"/>
              <a:t>Provides real life experiences in making decisions.</a:t>
            </a:r>
          </a:p>
          <a:p>
            <a:pPr marL="282550" indent="-282550">
              <a:lnSpc>
                <a:spcPct val="80000"/>
              </a:lnSpc>
              <a:spcAft>
                <a:spcPts val="600"/>
              </a:spcAft>
              <a:buClr>
                <a:srgbClr val="00B050"/>
              </a:buClr>
              <a:buFont typeface="Wingdings" panose="05000000000000000000" pitchFamily="2" charset="2"/>
              <a:buChar char="§"/>
            </a:pPr>
            <a:r>
              <a:rPr lang="en-US" altLang="en-US" dirty="0"/>
              <a:t>Age appropriate and flexible for individual development.</a:t>
            </a:r>
          </a:p>
          <a:p>
            <a:pPr marL="282550" indent="-282550">
              <a:lnSpc>
                <a:spcPct val="80000"/>
              </a:lnSpc>
              <a:spcAft>
                <a:spcPts val="600"/>
              </a:spcAft>
              <a:buClr>
                <a:srgbClr val="00B050"/>
              </a:buClr>
              <a:buFont typeface="Wingdings" panose="05000000000000000000" pitchFamily="2" charset="2"/>
              <a:buChar char="§"/>
            </a:pPr>
            <a:r>
              <a:rPr lang="en-US" altLang="en-US" dirty="0"/>
              <a:t>Concerned with the optimum development of the individual.</a:t>
            </a:r>
          </a:p>
          <a:p>
            <a:pPr marL="282550" indent="-282550">
              <a:lnSpc>
                <a:spcPct val="80000"/>
              </a:lnSpc>
              <a:spcAft>
                <a:spcPts val="600"/>
              </a:spcAft>
              <a:buClr>
                <a:srgbClr val="00B050"/>
              </a:buClr>
              <a:buFont typeface="Wingdings" panose="05000000000000000000" pitchFamily="2" charset="2"/>
              <a:buChar char="§"/>
            </a:pPr>
            <a:r>
              <a:rPr lang="en-US" altLang="en-US" dirty="0"/>
              <a:t>Teaches desirable habits and attitudes</a:t>
            </a:r>
          </a:p>
          <a:p>
            <a:pPr marL="282550" indent="-282550">
              <a:lnSpc>
                <a:spcPct val="80000"/>
              </a:lnSpc>
              <a:spcAft>
                <a:spcPts val="600"/>
              </a:spcAft>
              <a:buClr>
                <a:srgbClr val="00B050"/>
              </a:buClr>
              <a:buFont typeface="Wingdings" panose="05000000000000000000" pitchFamily="2" charset="2"/>
              <a:buChar char="§"/>
            </a:pPr>
            <a:r>
              <a:rPr lang="en-US" altLang="en-US" dirty="0"/>
              <a:t>Teaches one to help oneself, which leads to helping others</a:t>
            </a:r>
          </a:p>
          <a:p>
            <a:pPr marL="282550" indent="-282550">
              <a:lnSpc>
                <a:spcPct val="80000"/>
              </a:lnSpc>
              <a:spcAft>
                <a:spcPts val="600"/>
              </a:spcAft>
              <a:buClr>
                <a:srgbClr val="00B050"/>
              </a:buClr>
              <a:buFont typeface="Wingdings" panose="05000000000000000000" pitchFamily="2" charset="2"/>
              <a:buChar char="§"/>
            </a:pPr>
            <a:endParaRPr lang="en-US" dirty="0"/>
          </a:p>
          <a:p>
            <a:pPr>
              <a:lnSpc>
                <a:spcPct val="80000"/>
              </a:lnSpc>
              <a:spcAft>
                <a:spcPts val="600"/>
              </a:spcAft>
              <a:buClr>
                <a:srgbClr val="00B050"/>
              </a:buClr>
            </a:pPr>
            <a:r>
              <a:rPr lang="en-US" dirty="0"/>
              <a:t>** This is where youth and parents can share examples.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Project Work is the gateway to the child and the 4-H program.</a:t>
            </a:r>
          </a:p>
          <a:p>
            <a:endParaRPr lang="en-US" altLang="en-US" dirty="0"/>
          </a:p>
          <a:p>
            <a:pPr algn="l"/>
            <a:r>
              <a:rPr lang="en-US" b="0" i="0" dirty="0">
                <a:solidFill>
                  <a:srgbClr val="333333"/>
                </a:solidFill>
                <a:effectLst/>
              </a:rPr>
              <a:t>Everybody has a skill, a talent, an interest, or a special quality that they are passionate about. We call these things SPARKS. They provide joy, purpose, and direction. Sparks are self-discovered and self-identified. They come from deep within and provide energy, joy, purpose, and direction in one’s life.</a:t>
            </a:r>
          </a:p>
          <a:p>
            <a:pPr algn="l"/>
            <a:endParaRPr lang="en-US" b="0" i="0" dirty="0">
              <a:solidFill>
                <a:srgbClr val="333333"/>
              </a:solidFill>
              <a:effectLst/>
            </a:endParaRPr>
          </a:p>
          <a:p>
            <a:pPr algn="l"/>
            <a:r>
              <a:rPr lang="en-US" b="0" i="0" dirty="0">
                <a:solidFill>
                  <a:srgbClr val="333333"/>
                </a:solidFill>
                <a:effectLst/>
              </a:rPr>
              <a:t> Examples of sparks include:</a:t>
            </a:r>
          </a:p>
          <a:p>
            <a:pPr marL="621609" lvl="1" indent="-169530">
              <a:buFont typeface="Arial" panose="020B0604020202020204" pitchFamily="34" charset="0"/>
              <a:buChar char="•"/>
            </a:pPr>
            <a:r>
              <a:rPr lang="en-US" b="0" i="0" dirty="0">
                <a:solidFill>
                  <a:srgbClr val="333333"/>
                </a:solidFill>
                <a:effectLst/>
              </a:rPr>
              <a:t>Music, art, and sports (skill or talent)</a:t>
            </a:r>
          </a:p>
          <a:p>
            <a:pPr marL="621609" lvl="1" indent="-169530">
              <a:buFont typeface="Arial" panose="020B0604020202020204" pitchFamily="34" charset="0"/>
              <a:buChar char="•"/>
            </a:pPr>
            <a:r>
              <a:rPr lang="en-US" b="0" i="0" dirty="0">
                <a:solidFill>
                  <a:srgbClr val="333333"/>
                </a:solidFill>
                <a:effectLst/>
              </a:rPr>
              <a:t>Vintage films, cars, or fishing (an interest)</a:t>
            </a:r>
          </a:p>
          <a:p>
            <a:pPr marL="621609" lvl="1" indent="-169530">
              <a:buFont typeface="Arial" panose="020B0604020202020204" pitchFamily="34" charset="0"/>
              <a:buChar char="•"/>
            </a:pPr>
            <a:r>
              <a:rPr lang="en-US" b="0" i="0" dirty="0">
                <a:solidFill>
                  <a:srgbClr val="333333"/>
                </a:solidFill>
                <a:effectLst/>
              </a:rPr>
              <a:t>Social justice, environmental advocacy, pet adoption (passionate commitment)</a:t>
            </a:r>
          </a:p>
          <a:p>
            <a:pPr marL="621609" lvl="1" indent="-169530">
              <a:buFont typeface="Arial" panose="020B0604020202020204" pitchFamily="34" charset="0"/>
              <a:buChar char="•"/>
            </a:pPr>
            <a:r>
              <a:rPr lang="en-US" b="0" i="0" dirty="0">
                <a:solidFill>
                  <a:srgbClr val="333333"/>
                </a:solidFill>
                <a:effectLst/>
              </a:rPr>
              <a:t>Empathy, intelligence, spirituality (a special quality)</a:t>
            </a:r>
          </a:p>
          <a:p>
            <a:endParaRPr lang="en-US" altLang="en-US" dirty="0"/>
          </a:p>
          <a:p>
            <a:r>
              <a:rPr lang="en-US" altLang="en-US" dirty="0"/>
              <a:t>4-H project work is about finding/identifying that child’s spark.</a:t>
            </a:r>
          </a:p>
        </p:txBody>
      </p:sp>
      <p:sp>
        <p:nvSpPr>
          <p:cNvPr id="5837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291">
              <a:defRPr sz="2400">
                <a:solidFill>
                  <a:schemeClr val="tx1"/>
                </a:solidFill>
                <a:latin typeface="Abadi MT Condensed" pitchFamily="34" charset="0"/>
              </a:defRPr>
            </a:lvl1pPr>
            <a:lvl2pPr marL="737749" indent="-283749" defTabSz="955291">
              <a:defRPr sz="2400">
                <a:solidFill>
                  <a:schemeClr val="tx1"/>
                </a:solidFill>
                <a:latin typeface="Abadi MT Condensed" pitchFamily="34" charset="0"/>
              </a:defRPr>
            </a:lvl2pPr>
            <a:lvl3pPr marL="1134999" indent="-227000" defTabSz="955291">
              <a:defRPr sz="2400">
                <a:solidFill>
                  <a:schemeClr val="tx1"/>
                </a:solidFill>
                <a:latin typeface="Abadi MT Condensed" pitchFamily="34" charset="0"/>
              </a:defRPr>
            </a:lvl3pPr>
            <a:lvl4pPr marL="1588999" indent="-227000" defTabSz="955291">
              <a:defRPr sz="2400">
                <a:solidFill>
                  <a:schemeClr val="tx1"/>
                </a:solidFill>
                <a:latin typeface="Abadi MT Condensed" pitchFamily="34" charset="0"/>
              </a:defRPr>
            </a:lvl4pPr>
            <a:lvl5pPr marL="2042999" indent="-227000" defTabSz="955291">
              <a:defRPr sz="2400">
                <a:solidFill>
                  <a:schemeClr val="tx1"/>
                </a:solidFill>
                <a:latin typeface="Abadi MT Condensed" pitchFamily="34" charset="0"/>
              </a:defRPr>
            </a:lvl5pPr>
            <a:lvl6pPr marL="2496998" indent="-227000" defTabSz="955291" eaLnBrk="0" fontAlgn="base" hangingPunct="0">
              <a:spcBef>
                <a:spcPct val="0"/>
              </a:spcBef>
              <a:spcAft>
                <a:spcPct val="0"/>
              </a:spcAft>
              <a:defRPr sz="2400">
                <a:solidFill>
                  <a:schemeClr val="tx1"/>
                </a:solidFill>
                <a:latin typeface="Abadi MT Condensed" pitchFamily="34" charset="0"/>
              </a:defRPr>
            </a:lvl6pPr>
            <a:lvl7pPr marL="2950997" indent="-227000" defTabSz="955291" eaLnBrk="0" fontAlgn="base" hangingPunct="0">
              <a:spcBef>
                <a:spcPct val="0"/>
              </a:spcBef>
              <a:spcAft>
                <a:spcPct val="0"/>
              </a:spcAft>
              <a:defRPr sz="2400">
                <a:solidFill>
                  <a:schemeClr val="tx1"/>
                </a:solidFill>
                <a:latin typeface="Abadi MT Condensed" pitchFamily="34" charset="0"/>
              </a:defRPr>
            </a:lvl7pPr>
            <a:lvl8pPr marL="3404997" indent="-227000" defTabSz="955291" eaLnBrk="0" fontAlgn="base" hangingPunct="0">
              <a:spcBef>
                <a:spcPct val="0"/>
              </a:spcBef>
              <a:spcAft>
                <a:spcPct val="0"/>
              </a:spcAft>
              <a:defRPr sz="2400">
                <a:solidFill>
                  <a:schemeClr val="tx1"/>
                </a:solidFill>
                <a:latin typeface="Abadi MT Condensed" pitchFamily="34" charset="0"/>
              </a:defRPr>
            </a:lvl8pPr>
            <a:lvl9pPr marL="3858998" indent="-227000" defTabSz="955291" eaLnBrk="0" fontAlgn="base" hangingPunct="0">
              <a:spcBef>
                <a:spcPct val="0"/>
              </a:spcBef>
              <a:spcAft>
                <a:spcPct val="0"/>
              </a:spcAft>
              <a:defRPr sz="2400">
                <a:solidFill>
                  <a:schemeClr val="tx1"/>
                </a:solidFill>
                <a:latin typeface="Abadi MT Condensed" pitchFamily="34" charset="0"/>
              </a:defRPr>
            </a:lvl9pPr>
          </a:lstStyle>
          <a:p>
            <a:fld id="{D333905F-F991-481A-94DF-5782B5B20500}" type="slidenum">
              <a:rPr lang="en-US" altLang="en-US" sz="1000"/>
              <a:pPr/>
              <a:t>6</a:t>
            </a:fld>
            <a:endParaRPr lang="en-US" altLang="en-US" sz="1000"/>
          </a:p>
        </p:txBody>
      </p:sp>
      <p:sp>
        <p:nvSpPr>
          <p:cNvPr id="58373"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291">
              <a:defRPr sz="2400">
                <a:solidFill>
                  <a:schemeClr val="tx1"/>
                </a:solidFill>
                <a:latin typeface="Abadi MT Condensed" pitchFamily="34" charset="0"/>
              </a:defRPr>
            </a:lvl1pPr>
            <a:lvl2pPr marL="737749" indent="-283749" defTabSz="955291">
              <a:defRPr sz="2400">
                <a:solidFill>
                  <a:schemeClr val="tx1"/>
                </a:solidFill>
                <a:latin typeface="Abadi MT Condensed" pitchFamily="34" charset="0"/>
              </a:defRPr>
            </a:lvl2pPr>
            <a:lvl3pPr marL="1134999" indent="-227000" defTabSz="955291">
              <a:defRPr sz="2400">
                <a:solidFill>
                  <a:schemeClr val="tx1"/>
                </a:solidFill>
                <a:latin typeface="Abadi MT Condensed" pitchFamily="34" charset="0"/>
              </a:defRPr>
            </a:lvl3pPr>
            <a:lvl4pPr marL="1588999" indent="-227000" defTabSz="955291">
              <a:defRPr sz="2400">
                <a:solidFill>
                  <a:schemeClr val="tx1"/>
                </a:solidFill>
                <a:latin typeface="Abadi MT Condensed" pitchFamily="34" charset="0"/>
              </a:defRPr>
            </a:lvl4pPr>
            <a:lvl5pPr marL="2042999" indent="-227000" defTabSz="955291">
              <a:defRPr sz="2400">
                <a:solidFill>
                  <a:schemeClr val="tx1"/>
                </a:solidFill>
                <a:latin typeface="Abadi MT Condensed" pitchFamily="34" charset="0"/>
              </a:defRPr>
            </a:lvl5pPr>
            <a:lvl6pPr marL="2496998" indent="-227000" defTabSz="955291" eaLnBrk="0" fontAlgn="base" hangingPunct="0">
              <a:spcBef>
                <a:spcPct val="0"/>
              </a:spcBef>
              <a:spcAft>
                <a:spcPct val="0"/>
              </a:spcAft>
              <a:defRPr sz="2400">
                <a:solidFill>
                  <a:schemeClr val="tx1"/>
                </a:solidFill>
                <a:latin typeface="Abadi MT Condensed" pitchFamily="34" charset="0"/>
              </a:defRPr>
            </a:lvl6pPr>
            <a:lvl7pPr marL="2950997" indent="-227000" defTabSz="955291" eaLnBrk="0" fontAlgn="base" hangingPunct="0">
              <a:spcBef>
                <a:spcPct val="0"/>
              </a:spcBef>
              <a:spcAft>
                <a:spcPct val="0"/>
              </a:spcAft>
              <a:defRPr sz="2400">
                <a:solidFill>
                  <a:schemeClr val="tx1"/>
                </a:solidFill>
                <a:latin typeface="Abadi MT Condensed" pitchFamily="34" charset="0"/>
              </a:defRPr>
            </a:lvl7pPr>
            <a:lvl8pPr marL="3404997" indent="-227000" defTabSz="955291" eaLnBrk="0" fontAlgn="base" hangingPunct="0">
              <a:spcBef>
                <a:spcPct val="0"/>
              </a:spcBef>
              <a:spcAft>
                <a:spcPct val="0"/>
              </a:spcAft>
              <a:defRPr sz="2400">
                <a:solidFill>
                  <a:schemeClr val="tx1"/>
                </a:solidFill>
                <a:latin typeface="Abadi MT Condensed" pitchFamily="34" charset="0"/>
              </a:defRPr>
            </a:lvl8pPr>
            <a:lvl9pPr marL="3858998" indent="-227000" defTabSz="955291" eaLnBrk="0" fontAlgn="base" hangingPunct="0">
              <a:spcBef>
                <a:spcPct val="0"/>
              </a:spcBef>
              <a:spcAft>
                <a:spcPct val="0"/>
              </a:spcAft>
              <a:defRPr sz="2400">
                <a:solidFill>
                  <a:schemeClr val="tx1"/>
                </a:solidFill>
                <a:latin typeface="Abadi MT Condensed" pitchFamily="34" charset="0"/>
              </a:defRPr>
            </a:lvl9pPr>
          </a:lstStyle>
          <a:p>
            <a:r>
              <a:rPr lang="en-US" altLang="en-US" sz="1000"/>
              <a:t>Oklahoma 4-H Volunteer Management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358775" y="722313"/>
            <a:ext cx="6292850" cy="3540125"/>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altLang="en-US" sz="1200" dirty="0"/>
              <a:t>The term </a:t>
            </a:r>
            <a:r>
              <a:rPr lang="en-US" altLang="en-US" sz="1200" b="1" dirty="0">
                <a:latin typeface="Fjalla One" panose="02000506040000020004" pitchFamily="2" charset="0"/>
              </a:rPr>
              <a:t>“4-H Project Work”</a:t>
            </a:r>
            <a:r>
              <a:rPr lang="en-US" altLang="en-US" sz="1200" dirty="0">
                <a:solidFill>
                  <a:schemeClr val="tx2"/>
                </a:solidFill>
                <a:latin typeface="Fjalla One" panose="02000506040000020004" pitchFamily="2" charset="0"/>
              </a:rPr>
              <a:t> </a:t>
            </a:r>
            <a:r>
              <a:rPr lang="en-US" altLang="en-US" sz="1200" dirty="0"/>
              <a:t>is in reference to a single subject.  (i.e. Horticulture, Foods, Safety, etc.)  It is the big picture or long-term goal of what a member wants to learn.</a:t>
            </a:r>
          </a:p>
          <a:p>
            <a:pPr>
              <a:spcAft>
                <a:spcPts val="600"/>
              </a:spcAft>
            </a:pPr>
            <a:r>
              <a:rPr lang="en-US" altLang="en-US" sz="1200" dirty="0"/>
              <a:t>The term </a:t>
            </a:r>
            <a:r>
              <a:rPr lang="en-US" altLang="en-US" sz="1200" b="1" dirty="0">
                <a:latin typeface="Fjalla One" panose="02000506040000020004" pitchFamily="2" charset="0"/>
              </a:rPr>
              <a:t>“project”</a:t>
            </a:r>
            <a:r>
              <a:rPr lang="en-US" altLang="en-US" sz="1200" dirty="0">
                <a:latin typeface="Fjalla One" panose="02000506040000020004" pitchFamily="2" charset="0"/>
              </a:rPr>
              <a:t> </a:t>
            </a:r>
            <a:r>
              <a:rPr lang="en-US" altLang="en-US" sz="1200" dirty="0"/>
              <a:t>is in reference to the individual parts or short-term goals of the “4-H project.”  </a:t>
            </a:r>
          </a:p>
          <a:p>
            <a:pPr>
              <a:spcAft>
                <a:spcPts val="600"/>
              </a:spcAft>
            </a:pPr>
            <a:r>
              <a:rPr lang="en-US" altLang="en-US" sz="1200" dirty="0"/>
              <a:t>Developing subject matter skills - A </a:t>
            </a:r>
            <a:r>
              <a:rPr lang="en-US" altLang="en-US" sz="1200" b="1" dirty="0">
                <a:latin typeface="Fjalla One" panose="02000506040000020004" pitchFamily="2" charset="0"/>
              </a:rPr>
              <a:t>skill </a:t>
            </a:r>
            <a:r>
              <a:rPr lang="en-US" altLang="en-US" sz="1200" dirty="0"/>
              <a:t>is a learned ability to do something well.</a:t>
            </a:r>
          </a:p>
          <a:p>
            <a:pPr>
              <a:spcAft>
                <a:spcPts val="600"/>
              </a:spcAft>
            </a:pPr>
            <a:r>
              <a:rPr lang="en-US" altLang="en-US" sz="1200" dirty="0"/>
              <a:t>Life Skills Development - </a:t>
            </a:r>
            <a:r>
              <a:rPr lang="en-US" altLang="en-US" sz="1200" b="1" dirty="0">
                <a:latin typeface="Fjalla One" panose="02000506040000020004" pitchFamily="2" charset="0"/>
              </a:rPr>
              <a:t>Life Skills</a:t>
            </a:r>
            <a:r>
              <a:rPr lang="en-US" altLang="en-US" sz="1200" dirty="0">
                <a:latin typeface="Fjalla One" panose="02000506040000020004" pitchFamily="2" charset="0"/>
              </a:rPr>
              <a:t>  </a:t>
            </a:r>
            <a:r>
              <a:rPr lang="en-US" altLang="en-US" sz="1200" dirty="0"/>
              <a:t>are the way one applies learned skills to real life situations.  Remember that the intangible can have greater impact than the tangible.</a:t>
            </a:r>
          </a:p>
          <a:p>
            <a:endParaRPr lang="en-US" altLang="en-US" dirty="0"/>
          </a:p>
        </p:txBody>
      </p:sp>
      <p:sp>
        <p:nvSpPr>
          <p:cNvPr id="5120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783465E9-2144-48FD-B76E-E9E3BDFAC19F}" type="slidenum">
              <a:rPr lang="en-US" altLang="en-US" sz="1100"/>
              <a:pPr/>
              <a:t>7</a:t>
            </a:fld>
            <a:endParaRPr lang="en-US" altLang="en-US" sz="1100"/>
          </a:p>
        </p:txBody>
      </p:sp>
      <p:sp>
        <p:nvSpPr>
          <p:cNvPr id="51205"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r>
              <a:rPr lang="en-US" altLang="en-US" sz="1100"/>
              <a:t>Oklahoma 4-H Volunteer Management System</a:t>
            </a:r>
          </a:p>
        </p:txBody>
      </p:sp>
    </p:spTree>
    <p:extLst>
      <p:ext uri="{BB962C8B-B14F-4D97-AF65-F5344CB8AC3E}">
        <p14:creationId xmlns:p14="http://schemas.microsoft.com/office/powerpoint/2010/main" val="278052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587" eaLnBrk="0" hangingPunct="0">
              <a:defRPr sz="2200">
                <a:solidFill>
                  <a:schemeClr val="tx1"/>
                </a:solidFill>
                <a:latin typeface="Times New Roman" pitchFamily="18" charset="0"/>
              </a:defRPr>
            </a:lvl1pPr>
            <a:lvl2pPr marL="767668" indent="-295258" defTabSz="959587" eaLnBrk="0" hangingPunct="0">
              <a:defRPr sz="2200">
                <a:solidFill>
                  <a:schemeClr val="tx1"/>
                </a:solidFill>
                <a:latin typeface="Times New Roman" pitchFamily="18" charset="0"/>
              </a:defRPr>
            </a:lvl2pPr>
            <a:lvl3pPr marL="1181028" indent="-236206" defTabSz="959587" eaLnBrk="0" hangingPunct="0">
              <a:defRPr sz="2200">
                <a:solidFill>
                  <a:schemeClr val="tx1"/>
                </a:solidFill>
                <a:latin typeface="Times New Roman" pitchFamily="18" charset="0"/>
              </a:defRPr>
            </a:lvl3pPr>
            <a:lvl4pPr marL="1653440" indent="-236206" defTabSz="959587" eaLnBrk="0" hangingPunct="0">
              <a:defRPr sz="2200">
                <a:solidFill>
                  <a:schemeClr val="tx1"/>
                </a:solidFill>
                <a:latin typeface="Times New Roman" pitchFamily="18" charset="0"/>
              </a:defRPr>
            </a:lvl4pPr>
            <a:lvl5pPr marL="2125850" indent="-236206" defTabSz="959587" eaLnBrk="0" hangingPunct="0">
              <a:defRPr sz="2200">
                <a:solidFill>
                  <a:schemeClr val="tx1"/>
                </a:solidFill>
                <a:latin typeface="Times New Roman" pitchFamily="18" charset="0"/>
              </a:defRPr>
            </a:lvl5pPr>
            <a:lvl6pPr marL="2598260" indent="-236206" algn="ctr" defTabSz="959587" eaLnBrk="0" fontAlgn="base" hangingPunct="0">
              <a:spcBef>
                <a:spcPct val="0"/>
              </a:spcBef>
              <a:spcAft>
                <a:spcPct val="0"/>
              </a:spcAft>
              <a:defRPr sz="2200">
                <a:solidFill>
                  <a:schemeClr val="tx1"/>
                </a:solidFill>
                <a:latin typeface="Times New Roman" pitchFamily="18" charset="0"/>
              </a:defRPr>
            </a:lvl6pPr>
            <a:lvl7pPr marL="3070672" indent="-236206" algn="ctr" defTabSz="959587" eaLnBrk="0" fontAlgn="base" hangingPunct="0">
              <a:spcBef>
                <a:spcPct val="0"/>
              </a:spcBef>
              <a:spcAft>
                <a:spcPct val="0"/>
              </a:spcAft>
              <a:defRPr sz="2200">
                <a:solidFill>
                  <a:schemeClr val="tx1"/>
                </a:solidFill>
                <a:latin typeface="Times New Roman" pitchFamily="18" charset="0"/>
              </a:defRPr>
            </a:lvl7pPr>
            <a:lvl8pPr marL="3543083" indent="-236206" algn="ctr" defTabSz="959587" eaLnBrk="0" fontAlgn="base" hangingPunct="0">
              <a:spcBef>
                <a:spcPct val="0"/>
              </a:spcBef>
              <a:spcAft>
                <a:spcPct val="0"/>
              </a:spcAft>
              <a:defRPr sz="2200">
                <a:solidFill>
                  <a:schemeClr val="tx1"/>
                </a:solidFill>
                <a:latin typeface="Times New Roman" pitchFamily="18" charset="0"/>
              </a:defRPr>
            </a:lvl8pPr>
            <a:lvl9pPr marL="4015493" indent="-236206" algn="ctr" defTabSz="959587" eaLnBrk="0" fontAlgn="base" hangingPunct="0">
              <a:spcBef>
                <a:spcPct val="0"/>
              </a:spcBef>
              <a:spcAft>
                <a:spcPct val="0"/>
              </a:spcAft>
              <a:defRPr sz="2200">
                <a:solidFill>
                  <a:schemeClr val="tx1"/>
                </a:solidFill>
                <a:latin typeface="Times New Roman" pitchFamily="18" charset="0"/>
              </a:defRPr>
            </a:lvl9pPr>
          </a:lstStyle>
          <a:p>
            <a:pPr eaLnBrk="1" hangingPunct="1"/>
            <a:fld id="{7B8C245E-B6F5-44FA-880B-8A87CF007DF9}" type="slidenum">
              <a:rPr lang="en-US" altLang="en-US" sz="1200"/>
              <a:pPr eaLnBrk="1" hangingPunct="1"/>
              <a:t>8</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529397" y="4317954"/>
            <a:ext cx="5985018" cy="4055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595"/>
              </a:spcAft>
            </a:pPr>
            <a:r>
              <a:rPr lang="en-US" altLang="en-US" sz="1100" dirty="0"/>
              <a:t>Things to think about in project selection.</a:t>
            </a:r>
          </a:p>
          <a:p>
            <a:pPr marL="239972" indent="-239972">
              <a:spcAft>
                <a:spcPts val="595"/>
              </a:spcAft>
              <a:buFont typeface="+mj-lt"/>
              <a:buAutoNum type="arabicPeriod"/>
            </a:pPr>
            <a:r>
              <a:rPr lang="en-US" altLang="en-US" sz="1100" dirty="0"/>
              <a:t>Determine the interests (SPARK), needs and capabilities of the member not the family or parent.  It is easier to motive young people when it is something of interest.</a:t>
            </a:r>
          </a:p>
          <a:p>
            <a:pPr marL="239972" indent="-239972">
              <a:spcAft>
                <a:spcPts val="595"/>
              </a:spcAft>
              <a:buFont typeface="+mj-lt"/>
              <a:buAutoNum type="arabicPeriod"/>
            </a:pPr>
            <a:r>
              <a:rPr lang="en-US" altLang="en-US" sz="1100" dirty="0"/>
              <a:t>Ask…Is the child going to be challenged to grow and learn?  Is the child going to grow from the experience because it is new?</a:t>
            </a:r>
          </a:p>
          <a:p>
            <a:pPr marL="239972" indent="-239972">
              <a:spcAft>
                <a:spcPts val="595"/>
              </a:spcAft>
              <a:buFont typeface="+mj-lt"/>
              <a:buAutoNum type="arabicPeriod"/>
            </a:pPr>
            <a:r>
              <a:rPr lang="en-US" altLang="en-US" sz="1100" dirty="0"/>
              <a:t>The project should be appropriate for residence, space and resources.  A child living in the city who loves horses can easily be enrolled in the horse project without physically having a horse.  There are lots of things they can do while learning about horses - speeches, demonstrations, breeds, judging, physiology, etc.</a:t>
            </a:r>
          </a:p>
          <a:p>
            <a:pPr marL="239972" indent="-239972">
              <a:spcAft>
                <a:spcPts val="595"/>
              </a:spcAft>
              <a:buFont typeface="+mj-lt"/>
              <a:buAutoNum type="arabicPeriod"/>
            </a:pPr>
            <a:r>
              <a:rPr lang="en-US" altLang="en-US" sz="1100" dirty="0"/>
              <a:t>No project is important enough that it puts a financial burden on a family.</a:t>
            </a:r>
          </a:p>
          <a:p>
            <a:pPr marL="239972" indent="-239972">
              <a:spcAft>
                <a:spcPts val="595"/>
              </a:spcAft>
              <a:buFont typeface="+mj-lt"/>
              <a:buAutoNum type="arabicPeriod"/>
            </a:pPr>
            <a:r>
              <a:rPr lang="en-US" altLang="en-US" sz="1100" dirty="0"/>
              <a:t>A child enrolled in wood science needs access to equipment and tools.  Just as a child enrolled in an animal science project should have access to feeding, housing and working the animal to truly have an educational experience that develops life skills.  </a:t>
            </a:r>
          </a:p>
          <a:p>
            <a:pPr marL="239972" indent="-239972">
              <a:spcAft>
                <a:spcPts val="595"/>
              </a:spcAft>
              <a:buFont typeface="+mj-lt"/>
              <a:buAutoNum type="arabicPeriod"/>
            </a:pPr>
            <a:r>
              <a:rPr lang="en-US" altLang="en-US" sz="1100" dirty="0"/>
              <a:t>Does the family have access to resources/people who can provide guidance? Is there a potential project leader? Sometimes young people tend to listen to other adults more than their own parents</a:t>
            </a:r>
            <a:r>
              <a:rPr lang="en-US" altLang="en-US"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74663" y="712788"/>
            <a:ext cx="6315075" cy="3552825"/>
          </a:xfrm>
          <a:solidFill>
            <a:srgbClr val="FFFFFF"/>
          </a:solidFill>
          <a:ln/>
        </p:spPr>
      </p:sp>
      <p:sp>
        <p:nvSpPr>
          <p:cNvPr id="5325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fld id="{A2BF6ED1-72D4-4E6C-9E62-3776EFDD1407}" type="slidenum">
              <a:rPr lang="en-US" altLang="en-US" sz="1100"/>
              <a:pPr/>
              <a:t>9</a:t>
            </a:fld>
            <a:endParaRPr lang="en-US" altLang="en-US" sz="1100"/>
          </a:p>
        </p:txBody>
      </p:sp>
      <p:sp>
        <p:nvSpPr>
          <p:cNvPr id="53254"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459">
              <a:defRPr sz="2400">
                <a:solidFill>
                  <a:schemeClr val="tx1"/>
                </a:solidFill>
                <a:latin typeface="Abadi MT Condensed" pitchFamily="34" charset="0"/>
              </a:defRPr>
            </a:lvl1pPr>
            <a:lvl2pPr marL="737880" indent="-283799" defTabSz="955459">
              <a:defRPr sz="2400">
                <a:solidFill>
                  <a:schemeClr val="tx1"/>
                </a:solidFill>
                <a:latin typeface="Abadi MT Condensed" pitchFamily="34" charset="0"/>
              </a:defRPr>
            </a:lvl2pPr>
            <a:lvl3pPr marL="1135198" indent="-227040" defTabSz="955459">
              <a:defRPr sz="2400">
                <a:solidFill>
                  <a:schemeClr val="tx1"/>
                </a:solidFill>
                <a:latin typeface="Abadi MT Condensed" pitchFamily="34" charset="0"/>
              </a:defRPr>
            </a:lvl3pPr>
            <a:lvl4pPr marL="1589277" indent="-227040" defTabSz="955459">
              <a:defRPr sz="2400">
                <a:solidFill>
                  <a:schemeClr val="tx1"/>
                </a:solidFill>
                <a:latin typeface="Abadi MT Condensed" pitchFamily="34" charset="0"/>
              </a:defRPr>
            </a:lvl4pPr>
            <a:lvl5pPr marL="2043357" indent="-227040" defTabSz="955459">
              <a:defRPr sz="2400">
                <a:solidFill>
                  <a:schemeClr val="tx1"/>
                </a:solidFill>
                <a:latin typeface="Abadi MT Condensed" pitchFamily="34" charset="0"/>
              </a:defRPr>
            </a:lvl5pPr>
            <a:lvl6pPr marL="2497437" indent="-227040" defTabSz="955459" eaLnBrk="0" fontAlgn="base" hangingPunct="0">
              <a:spcBef>
                <a:spcPct val="0"/>
              </a:spcBef>
              <a:spcAft>
                <a:spcPct val="0"/>
              </a:spcAft>
              <a:defRPr sz="2400">
                <a:solidFill>
                  <a:schemeClr val="tx1"/>
                </a:solidFill>
                <a:latin typeface="Abadi MT Condensed" pitchFamily="34" charset="0"/>
              </a:defRPr>
            </a:lvl6pPr>
            <a:lvl7pPr marL="2951516" indent="-227040" defTabSz="955459" eaLnBrk="0" fontAlgn="base" hangingPunct="0">
              <a:spcBef>
                <a:spcPct val="0"/>
              </a:spcBef>
              <a:spcAft>
                <a:spcPct val="0"/>
              </a:spcAft>
              <a:defRPr sz="2400">
                <a:solidFill>
                  <a:schemeClr val="tx1"/>
                </a:solidFill>
                <a:latin typeface="Abadi MT Condensed" pitchFamily="34" charset="0"/>
              </a:defRPr>
            </a:lvl7pPr>
            <a:lvl8pPr marL="3405594" indent="-227040" defTabSz="955459" eaLnBrk="0" fontAlgn="base" hangingPunct="0">
              <a:spcBef>
                <a:spcPct val="0"/>
              </a:spcBef>
              <a:spcAft>
                <a:spcPct val="0"/>
              </a:spcAft>
              <a:defRPr sz="2400">
                <a:solidFill>
                  <a:schemeClr val="tx1"/>
                </a:solidFill>
                <a:latin typeface="Abadi MT Condensed" pitchFamily="34" charset="0"/>
              </a:defRPr>
            </a:lvl8pPr>
            <a:lvl9pPr marL="3859674" indent="-227040" defTabSz="955459" eaLnBrk="0" fontAlgn="base" hangingPunct="0">
              <a:spcBef>
                <a:spcPct val="0"/>
              </a:spcBef>
              <a:spcAft>
                <a:spcPct val="0"/>
              </a:spcAft>
              <a:defRPr sz="2400">
                <a:solidFill>
                  <a:schemeClr val="tx1"/>
                </a:solidFill>
                <a:latin typeface="Abadi MT Condensed" pitchFamily="34" charset="0"/>
              </a:defRPr>
            </a:lvl9pPr>
          </a:lstStyle>
          <a:p>
            <a:r>
              <a:rPr lang="en-US" altLang="en-US" sz="1100"/>
              <a:t>Oklahoma 4-H Volunteer Management System</a:t>
            </a:r>
          </a:p>
        </p:txBody>
      </p:sp>
      <p:sp>
        <p:nvSpPr>
          <p:cNvPr id="2" name="Notes Placeholder 1"/>
          <p:cNvSpPr>
            <a:spLocks noGrp="1"/>
          </p:cNvSpPr>
          <p:nvPr>
            <p:ph type="body" sz="quarter" idx="10"/>
          </p:nvPr>
        </p:nvSpPr>
        <p:spPr>
          <a:xfrm>
            <a:off x="701040" y="4473893"/>
            <a:ext cx="5608320" cy="3855295"/>
          </a:xfrm>
        </p:spPr>
        <p:txBody>
          <a:bodyPr/>
          <a:lstStyle/>
          <a:p>
            <a:pPr>
              <a:spcAft>
                <a:spcPts val="607"/>
              </a:spcAft>
            </a:pPr>
            <a:r>
              <a:rPr lang="en-US" dirty="0"/>
              <a:t>Our club needs….</a:t>
            </a:r>
          </a:p>
          <a:p>
            <a:pPr>
              <a:spcAft>
                <a:spcPts val="607"/>
              </a:spcAft>
            </a:pPr>
            <a:r>
              <a:rPr lang="en-US" dirty="0"/>
              <a:t>Project Leaders, parents and  volunteers with subject matter knowledge or who have the desire to learn with the kids.</a:t>
            </a:r>
          </a:p>
          <a:p>
            <a:pPr>
              <a:spcAft>
                <a:spcPts val="607"/>
              </a:spcAft>
            </a:pPr>
            <a:r>
              <a:rPr lang="en-US" dirty="0"/>
              <a:t>When we have project leaders then project groups are formed and meet outside the regular club meeting and focuses on learning about a specific topic or project area. </a:t>
            </a:r>
          </a:p>
          <a:p>
            <a:pPr>
              <a:spcAft>
                <a:spcPts val="607"/>
              </a:spcAft>
            </a:pPr>
            <a:r>
              <a:rPr lang="en-US" dirty="0"/>
              <a:t>4-H curriculum will guide project work.  It has been specifically designed for teaching basic information targeted at a particular age/stage of development.  The materials are researched and experiential based.  Curriculum found the webpage under “Projects”. (2022 </a:t>
            </a:r>
            <a:r>
              <a:rPr lang="en-US" dirty="0">
                <a:hlinkClick r:id="rId3"/>
              </a:rPr>
              <a:t>https://4h.okstate.edu/projects/index.html</a:t>
            </a:r>
            <a:r>
              <a:rPr lang="en-US" dirty="0"/>
              <a:t>) </a:t>
            </a:r>
          </a:p>
          <a:p>
            <a:pPr>
              <a:spcAft>
                <a:spcPts val="607"/>
              </a:spcAft>
            </a:pPr>
            <a:r>
              <a:rPr lang="en-US" dirty="0"/>
              <a:t>Each member is encouraged to identify what they want learn or do in the project area.  “Why do you want to enroll in the dog project?”  Learn about breeds?  Train my dog basic obedience?  Teach my dog agility?  Train my dog as a pet therapy animal.   </a:t>
            </a:r>
            <a:r>
              <a:rPr lang="en-US" dirty="0" err="1"/>
              <a:t>Etc</a:t>
            </a:r>
            <a:r>
              <a:rPr lang="en-US" dirty="0"/>
              <a:t>…  Through goal setting we are teaching the life skills of goal setting and self-responsibility.</a:t>
            </a:r>
          </a:p>
          <a:p>
            <a:pPr>
              <a:spcAft>
                <a:spcPts val="607"/>
              </a:spcAft>
            </a:pPr>
            <a:r>
              <a:rPr lang="en-US" dirty="0"/>
              <a:t>Journaling – Members are encouraged to write down or list things they accomplished, learned, mistakes and what they learned from the mistake, reflection of feelings/perception, etc.  This helps the member and family to see how much was accomplished toward their goals.  It can also be a means of reflection on why a goal was not completed and how might that be different in the future.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hasCustomPrompt="1"/>
          </p:nvPr>
        </p:nvSpPr>
        <p:spPr>
          <a:xfrm>
            <a:off x="3867461" y="2822812"/>
            <a:ext cx="7342208" cy="1089529"/>
          </a:xfrm>
          <a:prstGeom prst="rect">
            <a:avLst/>
          </a:prstGeom>
        </p:spPr>
        <p:txBody>
          <a:bodyPr wrap="square" anchor="b">
            <a:spAutoFit/>
          </a:bodyPr>
          <a:lstStyle>
            <a:lvl1pPr algn="l">
              <a:defRPr sz="7200">
                <a:solidFill>
                  <a:schemeClr val="bg1"/>
                </a:solidFill>
                <a:latin typeface="Fjalla One" panose="02000506040000020004" pitchFamily="2" charset="0"/>
              </a:defRPr>
            </a:lvl1pPr>
          </a:lstStyle>
          <a:p>
            <a:r>
              <a:rPr lang="en-US" dirty="0"/>
              <a:t>PRESENTATION TITLE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hasCustomPrompt="1"/>
          </p:nvPr>
        </p:nvSpPr>
        <p:spPr>
          <a:xfrm>
            <a:off x="3867461" y="3730017"/>
            <a:ext cx="6659301" cy="424732"/>
          </a:xfrm>
          <a:prstGeom prst="rect">
            <a:avLst/>
          </a:prstGeom>
        </p:spPr>
        <p:txBody>
          <a:bodyPr wrap="square">
            <a:spAutoFit/>
          </a:bodyPr>
          <a:lstStyle>
            <a:lvl1pPr marL="0" indent="0" algn="l">
              <a:buNone/>
              <a:defRPr sz="2400" b="1">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(OR NAME OF PRESENTER)</a:t>
            </a:r>
          </a:p>
        </p:txBody>
      </p:sp>
    </p:spTree>
    <p:extLst>
      <p:ext uri="{BB962C8B-B14F-4D97-AF65-F5344CB8AC3E}">
        <p14:creationId xmlns:p14="http://schemas.microsoft.com/office/powerpoint/2010/main" val="170932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17665653-8E60-47E1-8531-023BC238F27E}" type="datetimeFigureOut">
              <a:rPr lang="en-US"/>
              <a:pPr>
                <a:defRPr/>
              </a:pPr>
              <a:t>8/12/2022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5DBED8CC-E92C-4431-8F03-A49DB1D1A6EC}" type="slidenum">
              <a:rPr lang="en-US"/>
              <a:pPr>
                <a:defRPr/>
              </a:pPr>
              <a:t>‹#›</a:t>
            </a:fld>
            <a:endParaRPr lang="en-US" dirty="0"/>
          </a:p>
        </p:txBody>
      </p:sp>
    </p:spTree>
    <p:extLst>
      <p:ext uri="{BB962C8B-B14F-4D97-AF65-F5344CB8AC3E}">
        <p14:creationId xmlns:p14="http://schemas.microsoft.com/office/powerpoint/2010/main" val="348957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2F190C-E5F5-4DC4-A20F-DEF3CD903B15}" type="slidenum">
              <a:rPr lang="en-US"/>
              <a:pPr>
                <a:defRPr/>
              </a:pPr>
              <a:t>‹#›</a:t>
            </a:fld>
            <a:endParaRPr lang="en-US"/>
          </a:p>
        </p:txBody>
      </p:sp>
    </p:spTree>
    <p:extLst>
      <p:ext uri="{BB962C8B-B14F-4D97-AF65-F5344CB8AC3E}">
        <p14:creationId xmlns:p14="http://schemas.microsoft.com/office/powerpoint/2010/main" val="80245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12CC1-98EB-4C79-8571-65B726A3D290}" type="slidenum">
              <a:rPr lang="en-US"/>
              <a:pPr>
                <a:defRPr/>
              </a:pPr>
              <a:t>‹#›</a:t>
            </a:fld>
            <a:endParaRPr lang="en-US"/>
          </a:p>
        </p:txBody>
      </p:sp>
    </p:spTree>
    <p:extLst>
      <p:ext uri="{BB962C8B-B14F-4D97-AF65-F5344CB8AC3E}">
        <p14:creationId xmlns:p14="http://schemas.microsoft.com/office/powerpoint/2010/main" val="335213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33E4-AD2D-4133-801F-6443399B4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4C98BB-F7AE-4528-B9C3-F31B14596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CD8A3-1208-4245-A6FE-D7B1BE5ABD25}"/>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5" name="Footer Placeholder 4">
            <a:extLst>
              <a:ext uri="{FF2B5EF4-FFF2-40B4-BE49-F238E27FC236}">
                <a16:creationId xmlns:a16="http://schemas.microsoft.com/office/drawing/2014/main" id="{D85234C4-08FA-458F-BE50-E322AE3EE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03BF5-49D9-469F-86FB-C8E85227E5A3}"/>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49005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E8E0-2790-4EE0-A197-4356DCC09B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375CC-E3CB-424D-BA7E-97655C853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C88E2-AE59-4BC5-B5B4-EE2CE35AA025}"/>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5" name="Footer Placeholder 4">
            <a:extLst>
              <a:ext uri="{FF2B5EF4-FFF2-40B4-BE49-F238E27FC236}">
                <a16:creationId xmlns:a16="http://schemas.microsoft.com/office/drawing/2014/main" id="{BAC93D14-DB56-45A3-8E41-4E1B685E5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36207-2879-4A2A-8230-A53B1A0C4460}"/>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37076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8B90-97D1-491B-908A-E512303E65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8468B-136D-4D1B-9792-1CF4F899A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AF510-D6F0-4421-9528-5733F93BE629}"/>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5" name="Footer Placeholder 4">
            <a:extLst>
              <a:ext uri="{FF2B5EF4-FFF2-40B4-BE49-F238E27FC236}">
                <a16:creationId xmlns:a16="http://schemas.microsoft.com/office/drawing/2014/main" id="{848CC980-F5AC-4BC9-85C1-767F6D85C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FAAA6-AE78-4F70-B275-4CEC87B498EE}"/>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151109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71D4-FF26-481A-81E8-77B39C8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3AC7A-DBC1-4EAB-96F9-176B6A777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7DBE08-01F6-4A54-A993-47B73A67EB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4FDB5-9D7D-4CC0-AC59-A1D5BEB64670}"/>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6" name="Footer Placeholder 5">
            <a:extLst>
              <a:ext uri="{FF2B5EF4-FFF2-40B4-BE49-F238E27FC236}">
                <a16:creationId xmlns:a16="http://schemas.microsoft.com/office/drawing/2014/main" id="{3440A791-5B87-4DE8-AFDF-25EB956B0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4E296-5205-4F4E-9315-4BDE3C3381EF}"/>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198938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8270-75E8-4E10-8E24-24C67CCC77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E7AD3C-6447-4B3A-B0FA-D1B75B0EA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8369D-3E52-4C6D-B4DE-3858D4DF3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A952D-0302-4477-8D05-92365B8F6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C5767-EB29-440A-A2EE-E11BCE2C75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31F0F9-C646-46D9-9CEE-BE4121766CE6}"/>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8" name="Footer Placeholder 7">
            <a:extLst>
              <a:ext uri="{FF2B5EF4-FFF2-40B4-BE49-F238E27FC236}">
                <a16:creationId xmlns:a16="http://schemas.microsoft.com/office/drawing/2014/main" id="{A3BEB6ED-BF21-4476-B6CE-89C4B64444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87CBF8-479C-44EB-BFAB-A84BE695B870}"/>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3904739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B27F-A8B4-4F27-BE15-17CF17EE7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26F10-A761-4299-9D54-5A08710E31DE}"/>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4" name="Footer Placeholder 3">
            <a:extLst>
              <a:ext uri="{FF2B5EF4-FFF2-40B4-BE49-F238E27FC236}">
                <a16:creationId xmlns:a16="http://schemas.microsoft.com/office/drawing/2014/main" id="{C7B11116-A3BC-4E27-9D67-76F6813117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96BC7-2D3F-485B-947A-5700628C7B28}"/>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4075754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86BF6-54DD-4271-9F8B-A17166E72563}"/>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3" name="Footer Placeholder 2">
            <a:extLst>
              <a:ext uri="{FF2B5EF4-FFF2-40B4-BE49-F238E27FC236}">
                <a16:creationId xmlns:a16="http://schemas.microsoft.com/office/drawing/2014/main" id="{FB37F966-BC8B-4997-AB0B-85D1D72084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8F3560-456E-4DED-9AC8-49B291517261}"/>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85298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hasCustomPrompt="1"/>
          </p:nvPr>
        </p:nvSpPr>
        <p:spPr>
          <a:xfrm>
            <a:off x="838200" y="2983745"/>
            <a:ext cx="10515600" cy="964880"/>
          </a:xfrm>
          <a:prstGeom prst="rect">
            <a:avLst/>
          </a:prstGeom>
        </p:spPr>
        <p:txBody>
          <a:bodyPr>
            <a:spAutoFit/>
          </a:bodyPr>
          <a:lstStyle>
            <a:lvl1pPr algn="ctr">
              <a:defRPr sz="6300">
                <a:solidFill>
                  <a:srgbClr val="449966"/>
                </a:solidFill>
                <a:latin typeface="Fjalla One" panose="02000506040000020004" pitchFamily="2" charset="0"/>
              </a:defRPr>
            </a:lvl1pPr>
          </a:lstStyle>
          <a:p>
            <a:r>
              <a:rPr lang="en-US" dirty="0"/>
              <a:t>SECTION TITLE</a:t>
            </a:r>
          </a:p>
        </p:txBody>
      </p:sp>
    </p:spTree>
    <p:extLst>
      <p:ext uri="{BB962C8B-B14F-4D97-AF65-F5344CB8AC3E}">
        <p14:creationId xmlns:p14="http://schemas.microsoft.com/office/powerpoint/2010/main" val="2578454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7606-0BCF-4C0A-89B3-C3582DC9E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096202-16F7-42CA-A5BA-21E1D1BB1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88582A-5708-4372-B9B5-09B013215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BFDB3-337A-4F78-B437-536DAF724E0F}"/>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6" name="Footer Placeholder 5">
            <a:extLst>
              <a:ext uri="{FF2B5EF4-FFF2-40B4-BE49-F238E27FC236}">
                <a16:creationId xmlns:a16="http://schemas.microsoft.com/office/drawing/2014/main" id="{96BE62EC-8A68-4C05-BE9F-A481CA2C2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31270-B80A-4773-8C56-07C8B5558ECB}"/>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644317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5C7A-8791-4539-8A7C-F64A4B1C7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EE0821-4DA8-4B66-8F7A-A7557D4D54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F98BF-6E45-41EB-A839-BCB2CB5E5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C8324-6536-4279-9665-69A860A1C3BB}"/>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6" name="Footer Placeholder 5">
            <a:extLst>
              <a:ext uri="{FF2B5EF4-FFF2-40B4-BE49-F238E27FC236}">
                <a16:creationId xmlns:a16="http://schemas.microsoft.com/office/drawing/2014/main" id="{453849E3-2E85-4551-B0A3-306C60C31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B121F-1F32-4DE9-B7FE-692FF6B246D5}"/>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130706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04FB-9D92-4CC5-B901-96431FB88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6C820-10DD-4E0E-8719-288975FC1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1B513-005D-4CBB-8523-B0F7BA36BAA4}"/>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5" name="Footer Placeholder 4">
            <a:extLst>
              <a:ext uri="{FF2B5EF4-FFF2-40B4-BE49-F238E27FC236}">
                <a16:creationId xmlns:a16="http://schemas.microsoft.com/office/drawing/2014/main" id="{0A976D27-45E2-451E-BAF9-4FD15B9A5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7DB31-E4B2-4E9B-9E0D-576F9D34D5B5}"/>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2163022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5CBF8-2DAC-441F-B5AD-D17F12DCC9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990F56-21F8-4DD3-B4C2-B05B4C79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387BA-CFF2-4FE3-A6C8-D71E56410E98}"/>
              </a:ext>
            </a:extLst>
          </p:cNvPr>
          <p:cNvSpPr>
            <a:spLocks noGrp="1"/>
          </p:cNvSpPr>
          <p:nvPr>
            <p:ph type="dt" sz="half" idx="10"/>
          </p:nvPr>
        </p:nvSpPr>
        <p:spPr/>
        <p:txBody>
          <a:bodyPr/>
          <a:lstStyle/>
          <a:p>
            <a:fld id="{504BC0D2-7D9A-4141-BC3D-039290AD46D5}" type="datetimeFigureOut">
              <a:rPr lang="en-US" smtClean="0"/>
              <a:t>8/12/2022</a:t>
            </a:fld>
            <a:endParaRPr lang="en-US"/>
          </a:p>
        </p:txBody>
      </p:sp>
      <p:sp>
        <p:nvSpPr>
          <p:cNvPr id="5" name="Footer Placeholder 4">
            <a:extLst>
              <a:ext uri="{FF2B5EF4-FFF2-40B4-BE49-F238E27FC236}">
                <a16:creationId xmlns:a16="http://schemas.microsoft.com/office/drawing/2014/main" id="{24C42219-892E-4FBF-B747-ADEC7860E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174BC-B569-4B4E-B25B-D6969018ABFA}"/>
              </a:ext>
            </a:extLst>
          </p:cNvPr>
          <p:cNvSpPr>
            <a:spLocks noGrp="1"/>
          </p:cNvSpPr>
          <p:nvPr>
            <p:ph type="sldNum" sz="quarter" idx="12"/>
          </p:nvPr>
        </p:nvSpPr>
        <p:spPr/>
        <p:txBody>
          <a:bodyPr/>
          <a:lstStyle/>
          <a:p>
            <a:fld id="{C03751AA-2070-4551-B7FD-9B2031521943}" type="slidenum">
              <a:rPr lang="en-US" smtClean="0"/>
              <a:t>‹#›</a:t>
            </a:fld>
            <a:endParaRPr lang="en-US"/>
          </a:p>
        </p:txBody>
      </p:sp>
    </p:spTree>
    <p:extLst>
      <p:ext uri="{BB962C8B-B14F-4D97-AF65-F5344CB8AC3E}">
        <p14:creationId xmlns:p14="http://schemas.microsoft.com/office/powerpoint/2010/main" val="40213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7FABCD1-185E-FF49-BF3D-44CC17AA40FF}"/>
              </a:ext>
            </a:extLst>
          </p:cNvPr>
          <p:cNvSpPr>
            <a:spLocks noGrp="1"/>
          </p:cNvSpPr>
          <p:nvPr>
            <p:ph sz="half" idx="11" hasCustomPrompt="1"/>
          </p:nvPr>
        </p:nvSpPr>
        <p:spPr>
          <a:xfrm>
            <a:off x="876822" y="1857048"/>
            <a:ext cx="10734804" cy="4000454"/>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marR="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Lorem ipsum dolor sit </a:t>
            </a:r>
            <a:r>
              <a:rPr lang="en-US" dirty="0" err="1">
                <a:latin typeface="Roboto" panose="02000000000000000000" pitchFamily="2" charset="0"/>
                <a:ea typeface="Roboto" panose="02000000000000000000" pitchFamily="2" charset="0"/>
              </a:rPr>
              <a:t>amet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consectetur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adipiscing</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elit</a:t>
            </a:r>
            <a:r>
              <a:rPr lang="en-US" dirty="0">
                <a:latin typeface="Roboto" panose="02000000000000000000" pitchFamily="2" charset="0"/>
                <a:ea typeface="Roboto" panose="02000000000000000000" pitchFamily="2" charset="0"/>
              </a:rPr>
              <a:t>, sed do </a:t>
            </a:r>
            <a:r>
              <a:rPr lang="en-US" dirty="0" err="1">
                <a:latin typeface="Roboto" panose="02000000000000000000" pitchFamily="2" charset="0"/>
                <a:ea typeface="Roboto" panose="02000000000000000000" pitchFamily="2" charset="0"/>
              </a:rPr>
              <a:t>eiusmod</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tempor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incididunt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labore</a:t>
            </a:r>
            <a:r>
              <a:rPr lang="en-US" dirty="0">
                <a:latin typeface="Roboto" panose="02000000000000000000" pitchFamily="2" charset="0"/>
                <a:ea typeface="Roboto" panose="02000000000000000000" pitchFamily="2" charset="0"/>
              </a:rPr>
              <a:t> et dolore magna </a:t>
            </a:r>
            <a:r>
              <a:rPr lang="en-US" dirty="0" err="1">
                <a:latin typeface="Roboto" panose="02000000000000000000" pitchFamily="2" charset="0"/>
                <a:ea typeface="Roboto" panose="02000000000000000000" pitchFamily="2" charset="0"/>
              </a:rPr>
              <a:t>aliqua</a:t>
            </a:r>
            <a:r>
              <a:rPr lang="en-US" dirty="0">
                <a:latin typeface="Roboto" panose="02000000000000000000" pitchFamily="2" charset="0"/>
                <a:ea typeface="Roboto" panose="02000000000000000000" pitchFamily="2" charset="0"/>
              </a:rPr>
              <a:t>. Ut </a:t>
            </a:r>
            <a:r>
              <a:rPr lang="en-US" dirty="0" err="1">
                <a:latin typeface="Roboto" panose="02000000000000000000" pitchFamily="2" charset="0"/>
                <a:ea typeface="Roboto" panose="02000000000000000000" pitchFamily="2" charset="0"/>
              </a:rPr>
              <a:t>enim</a:t>
            </a:r>
            <a:r>
              <a:rPr lang="en-US" dirty="0">
                <a:latin typeface="Roboto" panose="02000000000000000000" pitchFamily="2" charset="0"/>
                <a:ea typeface="Roboto" panose="02000000000000000000" pitchFamily="2" charset="0"/>
              </a:rPr>
              <a:t> ad minim </a:t>
            </a:r>
            <a:r>
              <a:rPr lang="en-US" dirty="0" err="1">
                <a:latin typeface="Roboto" panose="02000000000000000000" pitchFamily="2" charset="0"/>
                <a:ea typeface="Roboto" panose="02000000000000000000" pitchFamily="2" charset="0"/>
              </a:rPr>
              <a:t>veniam</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quis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nostrud</a:t>
            </a:r>
            <a:r>
              <a:rPr lang="en-US" dirty="0">
                <a:latin typeface="Roboto" panose="02000000000000000000" pitchFamily="2" charset="0"/>
                <a:ea typeface="Roboto" panose="02000000000000000000" pitchFamily="2" charset="0"/>
              </a:rPr>
              <a:t> exercitation </a:t>
            </a:r>
            <a:r>
              <a:rPr lang="en-US" dirty="0" err="1">
                <a:latin typeface="Roboto" panose="02000000000000000000" pitchFamily="2" charset="0"/>
                <a:ea typeface="Roboto" panose="02000000000000000000" pitchFamily="2" charset="0"/>
              </a:rPr>
              <a:t>ullamco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laboris</a:t>
            </a:r>
            <a:r>
              <a:rPr lang="en-US" dirty="0">
                <a:latin typeface="Roboto" panose="02000000000000000000" pitchFamily="2" charset="0"/>
                <a:ea typeface="Roboto" panose="02000000000000000000" pitchFamily="2" charset="0"/>
              </a:rPr>
              <a:t> nisi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aliquip</a:t>
            </a:r>
            <a:r>
              <a:rPr lang="en-US" dirty="0">
                <a:latin typeface="Roboto" panose="02000000000000000000" pitchFamily="2" charset="0"/>
                <a:ea typeface="Roboto" panose="02000000000000000000" pitchFamily="2" charset="0"/>
              </a:rPr>
              <a:t> ex </a:t>
            </a:r>
            <a:r>
              <a:rPr lang="en-US" dirty="0" err="1">
                <a:latin typeface="Roboto" panose="02000000000000000000" pitchFamily="2" charset="0"/>
                <a:ea typeface="Roboto" panose="02000000000000000000" pitchFamily="2" charset="0"/>
              </a:rPr>
              <a:t>ea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commodo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consequat</a:t>
            </a:r>
            <a:r>
              <a:rPr lang="en-US" dirty="0">
                <a:latin typeface="Roboto" panose="02000000000000000000" pitchFamily="2" charset="0"/>
                <a:ea typeface="Roboto" panose="02000000000000000000" pitchFamily="2" charset="0"/>
              </a:rPr>
              <a:t>. Duis </a:t>
            </a:r>
            <a:r>
              <a:rPr lang="en-US" dirty="0" err="1">
                <a:latin typeface="Roboto" panose="02000000000000000000" pitchFamily="2" charset="0"/>
                <a:ea typeface="Roboto" panose="02000000000000000000" pitchFamily="2" charset="0"/>
              </a:rPr>
              <a:t>aute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irure</a:t>
            </a:r>
            <a:r>
              <a:rPr lang="en-US" dirty="0">
                <a:latin typeface="Roboto" panose="02000000000000000000" pitchFamily="2" charset="0"/>
                <a:ea typeface="Roboto" panose="02000000000000000000" pitchFamily="2" charset="0"/>
              </a:rPr>
              <a:t> dolor in </a:t>
            </a:r>
            <a:r>
              <a:rPr lang="en-US" dirty="0" err="1">
                <a:latin typeface="Roboto" panose="02000000000000000000" pitchFamily="2" charset="0"/>
                <a:ea typeface="Roboto" panose="02000000000000000000" pitchFamily="2" charset="0"/>
              </a:rPr>
              <a:t>reprehenderit</a:t>
            </a:r>
            <a:r>
              <a:rPr lang="en-US" dirty="0">
                <a:latin typeface="Roboto" panose="02000000000000000000" pitchFamily="2" charset="0"/>
                <a:ea typeface="Roboto" panose="02000000000000000000" pitchFamily="2" charset="0"/>
              </a:rPr>
              <a:t> in </a:t>
            </a:r>
            <a:r>
              <a:rPr lang="en-US" dirty="0" err="1">
                <a:latin typeface="Roboto" panose="02000000000000000000" pitchFamily="2" charset="0"/>
                <a:ea typeface="Roboto" panose="02000000000000000000" pitchFamily="2" charset="0"/>
              </a:rPr>
              <a:t>voluptate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velit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esse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cillum</a:t>
            </a:r>
            <a:r>
              <a:rPr lang="en-US" dirty="0">
                <a:latin typeface="Roboto" panose="02000000000000000000" pitchFamily="2" charset="0"/>
                <a:ea typeface="Roboto" panose="02000000000000000000" pitchFamily="2" charset="0"/>
              </a:rPr>
              <a:t> dolore </a:t>
            </a:r>
            <a:r>
              <a:rPr lang="en-US" dirty="0" err="1">
                <a:latin typeface="Roboto" panose="02000000000000000000" pitchFamily="2" charset="0"/>
                <a:ea typeface="Roboto" panose="02000000000000000000" pitchFamily="2" charset="0"/>
              </a:rPr>
              <a:t>eu</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fugiat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nulla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pariature</a:t>
            </a:r>
            <a:r>
              <a:rPr lang="en-US" dirty="0">
                <a:latin typeface="Roboto" panose="02000000000000000000" pitchFamily="2" charset="0"/>
                <a:ea typeface="Roboto" panose="02000000000000000000" pitchFamily="2" charset="0"/>
              </a:rPr>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Opening slide</a:t>
            </a:r>
          </a:p>
          <a:p>
            <a:pPr lvl="1">
              <a:lnSpc>
                <a:spcPct val="125000"/>
              </a:lnSpc>
            </a:pPr>
            <a:r>
              <a:rPr lang="en-US" dirty="0">
                <a:latin typeface="Roboto" panose="02000000000000000000" pitchFamily="2" charset="0"/>
                <a:ea typeface="Roboto" panose="02000000000000000000" pitchFamily="2" charset="0"/>
              </a:rPr>
              <a:t>Opening slide</a:t>
            </a:r>
          </a:p>
          <a:p>
            <a:pPr lvl="1">
              <a:lnSpc>
                <a:spcPct val="125000"/>
              </a:lnSpc>
            </a:pPr>
            <a:r>
              <a:rPr lang="en-US" dirty="0">
                <a:latin typeface="Roboto" panose="02000000000000000000" pitchFamily="2" charset="0"/>
                <a:ea typeface="Roboto" panose="02000000000000000000" pitchFamily="2" charset="0"/>
              </a:rPr>
              <a:t>Opening slide</a:t>
            </a:r>
          </a:p>
          <a:p>
            <a:pPr lvl="1">
              <a:lnSpc>
                <a:spcPct val="125000"/>
              </a:lnSpc>
            </a:pPr>
            <a:r>
              <a:rPr lang="en-US" dirty="0">
                <a:latin typeface="Roboto" panose="02000000000000000000" pitchFamily="2" charset="0"/>
                <a:ea typeface="Roboto" panose="02000000000000000000" pitchFamily="2" charset="0"/>
              </a:rPr>
              <a:t>Opening slide</a:t>
            </a:r>
          </a:p>
          <a:p>
            <a:pPr marL="742950" marR="0" lvl="1"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dirty="0">
                <a:latin typeface="Roboto" panose="02000000000000000000" pitchFamily="2" charset="0"/>
                <a:ea typeface="Roboto" panose="02000000000000000000" pitchFamily="2" charset="0"/>
              </a:rPr>
              <a:t>Opening slide</a:t>
            </a:r>
          </a:p>
          <a:p>
            <a:pPr lvl="1">
              <a:lnSpc>
                <a:spcPct val="125000"/>
              </a:lnSpc>
            </a:pP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hasCustomPrompt="1"/>
          </p:nvPr>
        </p:nvSpPr>
        <p:spPr>
          <a:xfrm>
            <a:off x="567847" y="132869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sp>
        <p:nvSpPr>
          <p:cNvPr id="2" name="Title 1">
            <a:extLst>
              <a:ext uri="{FF2B5EF4-FFF2-40B4-BE49-F238E27FC236}">
                <a16:creationId xmlns:a16="http://schemas.microsoft.com/office/drawing/2014/main" id="{FE5169D8-0C4B-4C49-954B-B50510DC9193}"/>
              </a:ext>
            </a:extLst>
          </p:cNvPr>
          <p:cNvSpPr>
            <a:spLocks noGrp="1"/>
          </p:cNvSpPr>
          <p:nvPr>
            <p:ph type="title" hasCustomPrompt="1"/>
          </p:nvPr>
        </p:nvSpPr>
        <p:spPr>
          <a:xfrm>
            <a:off x="580373" y="603850"/>
            <a:ext cx="10515600" cy="757130"/>
          </a:xfrm>
          <a:prstGeom prst="rect">
            <a:avLst/>
          </a:prstGeom>
        </p:spPr>
        <p:txBody>
          <a:bodyPr anchor="b">
            <a:spAutoFit/>
          </a:bodyPr>
          <a:lstStyle>
            <a:lvl1pPr>
              <a:defRPr sz="4800">
                <a:solidFill>
                  <a:srgbClr val="449966"/>
                </a:solidFill>
                <a:latin typeface="Fjalla One" panose="02000506040000020004" pitchFamily="2" charset="0"/>
              </a:defRPr>
            </a:lvl1pPr>
          </a:lstStyle>
          <a:p>
            <a:r>
              <a:rPr lang="en-US" dirty="0"/>
              <a:t>SECTION TITLE</a:t>
            </a:r>
          </a:p>
        </p:txBody>
      </p:sp>
      <p:grpSp>
        <p:nvGrpSpPr>
          <p:cNvPr id="5" name="Group 4">
            <a:extLst>
              <a:ext uri="{FF2B5EF4-FFF2-40B4-BE49-F238E27FC236}">
                <a16:creationId xmlns:a16="http://schemas.microsoft.com/office/drawing/2014/main" id="{0E5E000F-A696-4C23-A0F4-F76AF0685AA2}"/>
              </a:ext>
            </a:extLst>
          </p:cNvPr>
          <p:cNvGrpSpPr/>
          <p:nvPr userDrawn="1"/>
        </p:nvGrpSpPr>
        <p:grpSpPr>
          <a:xfrm>
            <a:off x="6690360" y="5633784"/>
            <a:ext cx="5044440" cy="629299"/>
            <a:chOff x="6690360" y="5633784"/>
            <a:chExt cx="5044440" cy="629299"/>
          </a:xfrm>
        </p:grpSpPr>
        <p:sp>
          <p:nvSpPr>
            <p:cNvPr id="6" name="Rectangle 5">
              <a:extLst>
                <a:ext uri="{FF2B5EF4-FFF2-40B4-BE49-F238E27FC236}">
                  <a16:creationId xmlns:a16="http://schemas.microsoft.com/office/drawing/2014/main" id="{FE265724-8939-457E-896C-E6B7FAE53875}"/>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medium confidence">
              <a:extLst>
                <a:ext uri="{FF2B5EF4-FFF2-40B4-BE49-F238E27FC236}">
                  <a16:creationId xmlns:a16="http://schemas.microsoft.com/office/drawing/2014/main" id="{F8E841AD-BBC8-41DC-AD23-3431A8F66E6A}"/>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218276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E623051-D3F7-CF49-875A-42D2D7BE4ADB}"/>
              </a:ext>
            </a:extLst>
          </p:cNvPr>
          <p:cNvSpPr>
            <a:spLocks noGrp="1"/>
          </p:cNvSpPr>
          <p:nvPr>
            <p:ph sz="half" idx="10" hasCustomPrompt="1"/>
          </p:nvPr>
        </p:nvSpPr>
        <p:spPr>
          <a:xfrm>
            <a:off x="876822" y="1123268"/>
            <a:ext cx="10734804" cy="4346703"/>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indent="-285750">
              <a:lnSpc>
                <a:spcPct val="100000"/>
              </a:lnSpc>
              <a:spcBef>
                <a:spcPts val="0"/>
              </a:spcBef>
              <a:buFont typeface="Arial" panose="020B0604020202020204" pitchFamily="34" charset="0"/>
              <a:buChar char="•"/>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Lorem ipsum dolor sit </a:t>
            </a:r>
            <a:r>
              <a:rPr lang="en-US" dirty="0" err="1">
                <a:latin typeface="Roboto" panose="02000000000000000000" pitchFamily="2" charset="0"/>
                <a:ea typeface="Roboto" panose="02000000000000000000" pitchFamily="2" charset="0"/>
              </a:rPr>
              <a:t>amet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consectetur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adipiscing</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elit</a:t>
            </a:r>
            <a:r>
              <a:rPr lang="en-US" dirty="0">
                <a:latin typeface="Roboto" panose="02000000000000000000" pitchFamily="2" charset="0"/>
                <a:ea typeface="Roboto" panose="02000000000000000000" pitchFamily="2" charset="0"/>
              </a:rPr>
              <a:t>, sed do </a:t>
            </a:r>
            <a:r>
              <a:rPr lang="en-US" dirty="0" err="1">
                <a:latin typeface="Roboto" panose="02000000000000000000" pitchFamily="2" charset="0"/>
                <a:ea typeface="Roboto" panose="02000000000000000000" pitchFamily="2" charset="0"/>
              </a:rPr>
              <a:t>eiusmod</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tempor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incididunt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labore</a:t>
            </a:r>
            <a:r>
              <a:rPr lang="en-US" dirty="0">
                <a:latin typeface="Roboto" panose="02000000000000000000" pitchFamily="2" charset="0"/>
                <a:ea typeface="Roboto" panose="02000000000000000000" pitchFamily="2" charset="0"/>
              </a:rPr>
              <a:t> et dolore magna </a:t>
            </a:r>
            <a:r>
              <a:rPr lang="en-US" dirty="0" err="1">
                <a:latin typeface="Roboto" panose="02000000000000000000" pitchFamily="2" charset="0"/>
                <a:ea typeface="Roboto" panose="02000000000000000000" pitchFamily="2" charset="0"/>
              </a:rPr>
              <a:t>aliqua</a:t>
            </a:r>
            <a:r>
              <a:rPr lang="en-US" dirty="0">
                <a:latin typeface="Roboto" panose="02000000000000000000" pitchFamily="2" charset="0"/>
                <a:ea typeface="Roboto" panose="02000000000000000000" pitchFamily="2" charset="0"/>
              </a:rPr>
              <a:t>. Ut </a:t>
            </a:r>
            <a:r>
              <a:rPr lang="en-US" dirty="0" err="1">
                <a:latin typeface="Roboto" panose="02000000000000000000" pitchFamily="2" charset="0"/>
                <a:ea typeface="Roboto" panose="02000000000000000000" pitchFamily="2" charset="0"/>
              </a:rPr>
              <a:t>enim</a:t>
            </a:r>
            <a:r>
              <a:rPr lang="en-US" dirty="0">
                <a:latin typeface="Roboto" panose="02000000000000000000" pitchFamily="2" charset="0"/>
                <a:ea typeface="Roboto" panose="02000000000000000000" pitchFamily="2" charset="0"/>
              </a:rPr>
              <a:t> ad minim </a:t>
            </a:r>
            <a:r>
              <a:rPr lang="en-US" dirty="0" err="1">
                <a:latin typeface="Roboto" panose="02000000000000000000" pitchFamily="2" charset="0"/>
                <a:ea typeface="Roboto" panose="02000000000000000000" pitchFamily="2" charset="0"/>
              </a:rPr>
              <a:t>veniam</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quis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nostrud</a:t>
            </a:r>
            <a:r>
              <a:rPr lang="en-US" dirty="0">
                <a:latin typeface="Roboto" panose="02000000000000000000" pitchFamily="2" charset="0"/>
                <a:ea typeface="Roboto" panose="02000000000000000000" pitchFamily="2" charset="0"/>
              </a:rPr>
              <a:t> exercitation </a:t>
            </a:r>
            <a:r>
              <a:rPr lang="en-US" dirty="0" err="1">
                <a:latin typeface="Roboto" panose="02000000000000000000" pitchFamily="2" charset="0"/>
                <a:ea typeface="Roboto" panose="02000000000000000000" pitchFamily="2" charset="0"/>
              </a:rPr>
              <a:t>ullamco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laboris</a:t>
            </a:r>
            <a:r>
              <a:rPr lang="en-US" dirty="0">
                <a:latin typeface="Roboto" panose="02000000000000000000" pitchFamily="2" charset="0"/>
                <a:ea typeface="Roboto" panose="02000000000000000000" pitchFamily="2" charset="0"/>
              </a:rPr>
              <a:t> nisi </a:t>
            </a:r>
            <a:r>
              <a:rPr lang="en-US" dirty="0" err="1">
                <a:latin typeface="Roboto" panose="02000000000000000000" pitchFamily="2" charset="0"/>
                <a:ea typeface="Roboto" panose="02000000000000000000" pitchFamily="2" charset="0"/>
              </a:rPr>
              <a:t>ut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aliquip</a:t>
            </a:r>
            <a:r>
              <a:rPr lang="en-US" dirty="0">
                <a:latin typeface="Roboto" panose="02000000000000000000" pitchFamily="2" charset="0"/>
                <a:ea typeface="Roboto" panose="02000000000000000000" pitchFamily="2" charset="0"/>
              </a:rPr>
              <a:t> ex </a:t>
            </a:r>
            <a:r>
              <a:rPr lang="en-US" dirty="0" err="1">
                <a:latin typeface="Roboto" panose="02000000000000000000" pitchFamily="2" charset="0"/>
                <a:ea typeface="Roboto" panose="02000000000000000000" pitchFamily="2" charset="0"/>
              </a:rPr>
              <a:t>ea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commodo</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consequat</a:t>
            </a:r>
            <a:r>
              <a:rPr lang="en-US" dirty="0">
                <a:latin typeface="Roboto" panose="02000000000000000000" pitchFamily="2" charset="0"/>
                <a:ea typeface="Roboto" panose="02000000000000000000" pitchFamily="2" charset="0"/>
              </a:rPr>
              <a:t>. Duis </a:t>
            </a:r>
            <a:r>
              <a:rPr lang="en-US" dirty="0" err="1">
                <a:latin typeface="Roboto" panose="02000000000000000000" pitchFamily="2" charset="0"/>
                <a:ea typeface="Roboto" panose="02000000000000000000" pitchFamily="2" charset="0"/>
              </a:rPr>
              <a:t>aute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irure</a:t>
            </a:r>
            <a:r>
              <a:rPr lang="en-US" dirty="0">
                <a:latin typeface="Roboto" panose="02000000000000000000" pitchFamily="2" charset="0"/>
                <a:ea typeface="Roboto" panose="02000000000000000000" pitchFamily="2" charset="0"/>
              </a:rPr>
              <a:t> dolor in </a:t>
            </a:r>
            <a:r>
              <a:rPr lang="en-US" dirty="0" err="1">
                <a:latin typeface="Roboto" panose="02000000000000000000" pitchFamily="2" charset="0"/>
                <a:ea typeface="Roboto" panose="02000000000000000000" pitchFamily="2" charset="0"/>
              </a:rPr>
              <a:t>reprehenderit</a:t>
            </a:r>
            <a:r>
              <a:rPr lang="en-US" dirty="0">
                <a:latin typeface="Roboto" panose="02000000000000000000" pitchFamily="2" charset="0"/>
                <a:ea typeface="Roboto" panose="02000000000000000000" pitchFamily="2" charset="0"/>
              </a:rPr>
              <a:t> in </a:t>
            </a:r>
            <a:r>
              <a:rPr lang="en-US" dirty="0" err="1">
                <a:latin typeface="Roboto" panose="02000000000000000000" pitchFamily="2" charset="0"/>
                <a:ea typeface="Roboto" panose="02000000000000000000" pitchFamily="2" charset="0"/>
              </a:rPr>
              <a:t>voluptate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velit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esse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cillum</a:t>
            </a:r>
            <a:r>
              <a:rPr lang="en-US" dirty="0">
                <a:latin typeface="Roboto" panose="02000000000000000000" pitchFamily="2" charset="0"/>
                <a:ea typeface="Roboto" panose="02000000000000000000" pitchFamily="2" charset="0"/>
              </a:rPr>
              <a:t> dolore </a:t>
            </a:r>
            <a:r>
              <a:rPr lang="en-US" dirty="0" err="1">
                <a:latin typeface="Roboto" panose="02000000000000000000" pitchFamily="2" charset="0"/>
                <a:ea typeface="Roboto" panose="02000000000000000000" pitchFamily="2" charset="0"/>
              </a:rPr>
              <a:t>eu</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fugiat</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nulla</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pariature</a:t>
            </a:r>
            <a:r>
              <a:rPr lang="en-US" dirty="0">
                <a:latin typeface="Roboto" panose="02000000000000000000" pitchFamily="2" charset="0"/>
                <a:ea typeface="Roboto" panose="02000000000000000000" pitchFamily="2" charset="0"/>
              </a:rPr>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a:p>
            <a:pPr lvl="1">
              <a:lnSpc>
                <a:spcPct val="125000"/>
              </a:lnSpc>
            </a:pPr>
            <a:r>
              <a:rPr lang="en-US" dirty="0">
                <a:latin typeface="Roboto" panose="02000000000000000000" pitchFamily="2" charset="0"/>
                <a:ea typeface="Roboto" panose="02000000000000000000" pitchFamily="2" charset="0"/>
              </a:rPr>
              <a:t>Secondary Slide</a:t>
            </a:r>
          </a:p>
        </p:txBody>
      </p:sp>
      <p:sp>
        <p:nvSpPr>
          <p:cNvPr id="10" name="Text Placeholder 2">
            <a:extLst>
              <a:ext uri="{FF2B5EF4-FFF2-40B4-BE49-F238E27FC236}">
                <a16:creationId xmlns:a16="http://schemas.microsoft.com/office/drawing/2014/main" id="{07701DD8-0362-BB47-9BD0-8DA9DD48348D}"/>
              </a:ext>
            </a:extLst>
          </p:cNvPr>
          <p:cNvSpPr>
            <a:spLocks noGrp="1"/>
          </p:cNvSpPr>
          <p:nvPr>
            <p:ph type="body" idx="1"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4" name="Group 3">
            <a:extLst>
              <a:ext uri="{FF2B5EF4-FFF2-40B4-BE49-F238E27FC236}">
                <a16:creationId xmlns:a16="http://schemas.microsoft.com/office/drawing/2014/main" id="{BCDD16DF-A1E3-4986-921B-1DCDDF93E11D}"/>
              </a:ext>
            </a:extLst>
          </p:cNvPr>
          <p:cNvGrpSpPr/>
          <p:nvPr userDrawn="1"/>
        </p:nvGrpSpPr>
        <p:grpSpPr>
          <a:xfrm>
            <a:off x="6690360" y="5633784"/>
            <a:ext cx="5044440" cy="629299"/>
            <a:chOff x="6690360" y="5633784"/>
            <a:chExt cx="5044440" cy="629299"/>
          </a:xfrm>
        </p:grpSpPr>
        <p:sp>
          <p:nvSpPr>
            <p:cNvPr id="5" name="Rectangle 4">
              <a:extLst>
                <a:ext uri="{FF2B5EF4-FFF2-40B4-BE49-F238E27FC236}">
                  <a16:creationId xmlns:a16="http://schemas.microsoft.com/office/drawing/2014/main" id="{108534CC-8641-4CD7-ACA1-A051F24FC0CC}"/>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with medium confidence">
              <a:extLst>
                <a:ext uri="{FF2B5EF4-FFF2-40B4-BE49-F238E27FC236}">
                  <a16:creationId xmlns:a16="http://schemas.microsoft.com/office/drawing/2014/main" id="{078ED3F2-8604-46A9-828C-10F14D3DFEC8}"/>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198811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9A841D53-C854-B94C-ADB1-420D936BB28B}"/>
              </a:ext>
            </a:extLst>
          </p:cNvPr>
          <p:cNvSpPr>
            <a:spLocks noGrp="1"/>
          </p:cNvSpPr>
          <p:nvPr>
            <p:ph type="pic" idx="1"/>
          </p:nvPr>
        </p:nvSpPr>
        <p:spPr>
          <a:xfrm>
            <a:off x="988291" y="1115395"/>
            <a:ext cx="3888509" cy="4256705"/>
          </a:xfrm>
          <a:prstGeom prst="rect">
            <a:avLst/>
          </a:prstGeom>
          <a:solidFill>
            <a:srgbClr val="449966">
              <a:alpha val="10000"/>
            </a:srgbClr>
          </a:solidFill>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Content Placeholder 2">
            <a:extLst>
              <a:ext uri="{FF2B5EF4-FFF2-40B4-BE49-F238E27FC236}">
                <a16:creationId xmlns:a16="http://schemas.microsoft.com/office/drawing/2014/main" id="{D17F29AA-73C0-F940-B06A-CF1CBD6A585C}"/>
              </a:ext>
            </a:extLst>
          </p:cNvPr>
          <p:cNvSpPr>
            <a:spLocks noGrp="1"/>
          </p:cNvSpPr>
          <p:nvPr>
            <p:ph sz="half" idx="10" hasCustomPrompt="1"/>
          </p:nvPr>
        </p:nvSpPr>
        <p:spPr>
          <a:xfrm>
            <a:off x="5107708" y="1123268"/>
            <a:ext cx="6503918" cy="3654205"/>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indent="-285750">
              <a:lnSpc>
                <a:spcPct val="100000"/>
              </a:lnSpc>
              <a:spcBef>
                <a:spcPts val="0"/>
              </a:spcBef>
              <a:buFont typeface="Arial" panose="020B0604020202020204" pitchFamily="34" charset="0"/>
              <a:buChar char="•"/>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When single image is necessary</a:t>
            </a:r>
          </a:p>
          <a:p>
            <a:pPr lvl="1">
              <a:lnSpc>
                <a:spcPct val="125000"/>
              </a:lnSpc>
            </a:pPr>
            <a:r>
              <a:rPr lang="en-US" dirty="0">
                <a:latin typeface="Roboto" panose="02000000000000000000" pitchFamily="2" charset="0"/>
                <a:ea typeface="Roboto" panose="02000000000000000000" pitchFamily="2" charset="0"/>
              </a:rPr>
              <a:t>When single image is necessary</a:t>
            </a:r>
          </a:p>
          <a:p>
            <a:pPr lvl="1">
              <a:lnSpc>
                <a:spcPct val="125000"/>
              </a:lnSpc>
            </a:pPr>
            <a:r>
              <a:rPr lang="en-US" dirty="0">
                <a:latin typeface="Roboto" panose="02000000000000000000" pitchFamily="2" charset="0"/>
                <a:ea typeface="Roboto" panose="02000000000000000000" pitchFamily="2" charset="0"/>
              </a:rPr>
              <a:t>When single image is necessary</a:t>
            </a:r>
          </a:p>
        </p:txBody>
      </p:sp>
      <p:sp>
        <p:nvSpPr>
          <p:cNvPr id="20" name="Text Placeholder 2">
            <a:extLst>
              <a:ext uri="{FF2B5EF4-FFF2-40B4-BE49-F238E27FC236}">
                <a16:creationId xmlns:a16="http://schemas.microsoft.com/office/drawing/2014/main" id="{D287506E-38A0-8144-8203-98E0F8912F73}"/>
              </a:ext>
            </a:extLst>
          </p:cNvPr>
          <p:cNvSpPr>
            <a:spLocks noGrp="1"/>
          </p:cNvSpPr>
          <p:nvPr>
            <p:ph type="body" idx="13"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5" name="Group 4">
            <a:extLst>
              <a:ext uri="{FF2B5EF4-FFF2-40B4-BE49-F238E27FC236}">
                <a16:creationId xmlns:a16="http://schemas.microsoft.com/office/drawing/2014/main" id="{5CA9E63C-4DCE-4E38-B8CA-7853C7D7DA4E}"/>
              </a:ext>
            </a:extLst>
          </p:cNvPr>
          <p:cNvGrpSpPr/>
          <p:nvPr userDrawn="1"/>
        </p:nvGrpSpPr>
        <p:grpSpPr>
          <a:xfrm>
            <a:off x="6690360" y="5633784"/>
            <a:ext cx="5044440" cy="629299"/>
            <a:chOff x="6690360" y="5633784"/>
            <a:chExt cx="5044440" cy="629299"/>
          </a:xfrm>
        </p:grpSpPr>
        <p:sp>
          <p:nvSpPr>
            <p:cNvPr id="6" name="Rectangle 5">
              <a:extLst>
                <a:ext uri="{FF2B5EF4-FFF2-40B4-BE49-F238E27FC236}">
                  <a16:creationId xmlns:a16="http://schemas.microsoft.com/office/drawing/2014/main" id="{46953E06-A5D6-42B3-9529-3AE93E0E6EE5}"/>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medium confidence">
              <a:extLst>
                <a:ext uri="{FF2B5EF4-FFF2-40B4-BE49-F238E27FC236}">
                  <a16:creationId xmlns:a16="http://schemas.microsoft.com/office/drawing/2014/main" id="{2380DE71-543D-4980-952C-1B9608C5928B}"/>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225608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al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915BB22-2CFF-974B-A221-8EE500F04CBD}"/>
              </a:ext>
            </a:extLst>
          </p:cNvPr>
          <p:cNvSpPr>
            <a:spLocks noGrp="1"/>
          </p:cNvSpPr>
          <p:nvPr>
            <p:ph sz="half" idx="11" hasCustomPrompt="1"/>
          </p:nvPr>
        </p:nvSpPr>
        <p:spPr>
          <a:xfrm>
            <a:off x="8632920" y="1123268"/>
            <a:ext cx="2975628" cy="4000454"/>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indent="-285750">
              <a:lnSpc>
                <a:spcPct val="100000"/>
              </a:lnSpc>
              <a:spcBef>
                <a:spcPts val="0"/>
              </a:spcBef>
              <a:buFont typeface="Arial" panose="020B0604020202020204" pitchFamily="34" charset="0"/>
              <a:buChar char="•"/>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Lorem ipsum dolor sit </a:t>
            </a:r>
            <a:r>
              <a:rPr lang="en-US" dirty="0" err="1">
                <a:latin typeface="Roboto" panose="02000000000000000000" pitchFamily="2" charset="0"/>
                <a:ea typeface="Roboto" panose="02000000000000000000" pitchFamily="2" charset="0"/>
              </a:rPr>
              <a:t>consequat</a:t>
            </a:r>
            <a:r>
              <a:rPr lang="en-US" dirty="0">
                <a:latin typeface="Roboto" panose="02000000000000000000" pitchFamily="2" charset="0"/>
                <a:ea typeface="Roboto" panose="02000000000000000000" pitchFamily="2" charset="0"/>
              </a:rPr>
              <a:t>. Duis </a:t>
            </a:r>
            <a:r>
              <a:rPr lang="en-US" dirty="0" err="1">
                <a:latin typeface="Roboto" panose="02000000000000000000" pitchFamily="2" charset="0"/>
                <a:ea typeface="Roboto" panose="02000000000000000000" pitchFamily="2" charset="0"/>
              </a:rPr>
              <a:t>aute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irure</a:t>
            </a:r>
            <a:r>
              <a:rPr lang="en-US" dirty="0">
                <a:latin typeface="Roboto" panose="02000000000000000000" pitchFamily="2" charset="0"/>
                <a:ea typeface="Roboto" panose="02000000000000000000" pitchFamily="2" charset="0"/>
              </a:rPr>
              <a:t> dolor in </a:t>
            </a:r>
            <a:r>
              <a:rPr lang="en-US" dirty="0" err="1">
                <a:latin typeface="Roboto" panose="02000000000000000000" pitchFamily="2" charset="0"/>
                <a:ea typeface="Roboto" panose="02000000000000000000" pitchFamily="2" charset="0"/>
              </a:rPr>
              <a:t>reprehende</a:t>
            </a:r>
            <a:r>
              <a:rPr lang="en-US" dirty="0">
                <a:latin typeface="Roboto" panose="02000000000000000000" pitchFamily="2" charset="0"/>
                <a:ea typeface="Roboto" panose="02000000000000000000" pitchFamily="2" charset="0"/>
              </a:rPr>
              <a:t>.</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Use this slide for multiple images</a:t>
            </a:r>
          </a:p>
          <a:p>
            <a:pPr lvl="1">
              <a:lnSpc>
                <a:spcPct val="125000"/>
              </a:lnSpc>
            </a:pPr>
            <a:r>
              <a:rPr lang="en-US" dirty="0">
                <a:latin typeface="Roboto" panose="02000000000000000000" pitchFamily="2" charset="0"/>
                <a:ea typeface="Roboto" panose="02000000000000000000" pitchFamily="2" charset="0"/>
              </a:rPr>
              <a:t>If they absolutely require text</a:t>
            </a:r>
          </a:p>
          <a:p>
            <a:pPr lvl="1">
              <a:lnSpc>
                <a:spcPct val="125000"/>
              </a:lnSpc>
            </a:pPr>
            <a:r>
              <a:rPr lang="en-US" dirty="0">
                <a:latin typeface="Roboto" panose="02000000000000000000" pitchFamily="2" charset="0"/>
                <a:ea typeface="Roboto" panose="02000000000000000000" pitchFamily="2" charset="0"/>
              </a:rPr>
              <a:t>Otherwise, use next slide for multiples</a:t>
            </a:r>
          </a:p>
        </p:txBody>
      </p:sp>
      <p:sp>
        <p:nvSpPr>
          <p:cNvPr id="10" name="Picture Placeholder 2">
            <a:extLst>
              <a:ext uri="{FF2B5EF4-FFF2-40B4-BE49-F238E27FC236}">
                <a16:creationId xmlns:a16="http://schemas.microsoft.com/office/drawing/2014/main" id="{8CFC7C7B-A81D-8F42-B720-BE8A6EE73984}"/>
              </a:ext>
            </a:extLst>
          </p:cNvPr>
          <p:cNvSpPr>
            <a:spLocks noGrp="1"/>
          </p:cNvSpPr>
          <p:nvPr>
            <p:ph type="pic" idx="10"/>
          </p:nvPr>
        </p:nvSpPr>
        <p:spPr>
          <a:xfrm>
            <a:off x="4815224" y="1115395"/>
            <a:ext cx="3592947" cy="4256705"/>
          </a:xfrm>
          <a:prstGeom prst="rect">
            <a:avLst/>
          </a:prstGeom>
          <a:solidFill>
            <a:srgbClr val="449966">
              <a:alpha val="10000"/>
            </a:srgbClr>
          </a:solidFill>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DA85B192-A76B-8942-81DB-93DFBE6505C9}"/>
              </a:ext>
            </a:extLst>
          </p:cNvPr>
          <p:cNvSpPr>
            <a:spLocks noGrp="1"/>
          </p:cNvSpPr>
          <p:nvPr>
            <p:ph type="pic" idx="1"/>
          </p:nvPr>
        </p:nvSpPr>
        <p:spPr>
          <a:xfrm>
            <a:off x="988291" y="1115395"/>
            <a:ext cx="3592947" cy="4256705"/>
          </a:xfrm>
          <a:prstGeom prst="rect">
            <a:avLst/>
          </a:prstGeom>
          <a:solidFill>
            <a:srgbClr val="449966">
              <a:alpha val="10000"/>
            </a:srgbClr>
          </a:solidFill>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2">
            <a:extLst>
              <a:ext uri="{FF2B5EF4-FFF2-40B4-BE49-F238E27FC236}">
                <a16:creationId xmlns:a16="http://schemas.microsoft.com/office/drawing/2014/main" id="{612A7109-F5AB-344A-B402-1951F658631D}"/>
              </a:ext>
            </a:extLst>
          </p:cNvPr>
          <p:cNvSpPr>
            <a:spLocks noGrp="1"/>
          </p:cNvSpPr>
          <p:nvPr>
            <p:ph type="body" idx="13"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6" name="Group 5">
            <a:extLst>
              <a:ext uri="{FF2B5EF4-FFF2-40B4-BE49-F238E27FC236}">
                <a16:creationId xmlns:a16="http://schemas.microsoft.com/office/drawing/2014/main" id="{9FF44EE0-C280-41F6-AE71-5097B3CF0988}"/>
              </a:ext>
            </a:extLst>
          </p:cNvPr>
          <p:cNvGrpSpPr/>
          <p:nvPr userDrawn="1"/>
        </p:nvGrpSpPr>
        <p:grpSpPr>
          <a:xfrm>
            <a:off x="6690360" y="5633784"/>
            <a:ext cx="5044440" cy="629299"/>
            <a:chOff x="6690360" y="5633784"/>
            <a:chExt cx="5044440" cy="629299"/>
          </a:xfrm>
        </p:grpSpPr>
        <p:sp>
          <p:nvSpPr>
            <p:cNvPr id="7" name="Rectangle 6">
              <a:extLst>
                <a:ext uri="{FF2B5EF4-FFF2-40B4-BE49-F238E27FC236}">
                  <a16:creationId xmlns:a16="http://schemas.microsoft.com/office/drawing/2014/main" id="{7F3181FF-685C-44A4-80D7-353BC847CB03}"/>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2C2B388E-FBF9-438C-B671-F2897A14D743}"/>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136868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08BE13B-3AB9-3C40-97DD-CC1DDF8E1548}"/>
              </a:ext>
            </a:extLst>
          </p:cNvPr>
          <p:cNvSpPr>
            <a:spLocks noGrp="1"/>
          </p:cNvSpPr>
          <p:nvPr>
            <p:ph type="pic" idx="13"/>
          </p:nvPr>
        </p:nvSpPr>
        <p:spPr>
          <a:xfrm>
            <a:off x="7723116" y="1115396"/>
            <a:ext cx="3888509" cy="2015732"/>
          </a:xfrm>
          <a:prstGeom prst="rect">
            <a:avLst/>
          </a:prstGeom>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EFD3A0D6-8F13-674B-B631-25C8BAED01D7}"/>
              </a:ext>
            </a:extLst>
          </p:cNvPr>
          <p:cNvSpPr>
            <a:spLocks noGrp="1"/>
          </p:cNvSpPr>
          <p:nvPr>
            <p:ph type="pic" idx="1"/>
          </p:nvPr>
        </p:nvSpPr>
        <p:spPr>
          <a:xfrm>
            <a:off x="988291" y="1115395"/>
            <a:ext cx="6503917" cy="4256705"/>
          </a:xfrm>
          <a:prstGeom prst="rect">
            <a:avLst/>
          </a:prstGeom>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8F5E4A3-FA53-E040-8F7C-8F2762C90CCA}"/>
              </a:ext>
            </a:extLst>
          </p:cNvPr>
          <p:cNvSpPr>
            <a:spLocks noGrp="1"/>
          </p:cNvSpPr>
          <p:nvPr>
            <p:ph type="pic" idx="15"/>
          </p:nvPr>
        </p:nvSpPr>
        <p:spPr>
          <a:xfrm>
            <a:off x="7723116" y="3361885"/>
            <a:ext cx="3888509" cy="2015732"/>
          </a:xfrm>
          <a:prstGeom prst="rect">
            <a:avLst/>
          </a:prstGeom>
        </p:spPr>
        <p:txBody>
          <a:bodyPr>
            <a:noAutofit/>
          </a:bodyPr>
          <a:lstStyle>
            <a:lvl1pPr marL="0" indent="0">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2">
            <a:extLst>
              <a:ext uri="{FF2B5EF4-FFF2-40B4-BE49-F238E27FC236}">
                <a16:creationId xmlns:a16="http://schemas.microsoft.com/office/drawing/2014/main" id="{0553C7A3-2726-4D47-8F2B-1B72E1B0DF53}"/>
              </a:ext>
            </a:extLst>
          </p:cNvPr>
          <p:cNvSpPr>
            <a:spLocks noGrp="1"/>
          </p:cNvSpPr>
          <p:nvPr>
            <p:ph type="body" idx="14" hasCustomPrompt="1"/>
          </p:nvPr>
        </p:nvSpPr>
        <p:spPr>
          <a:xfrm>
            <a:off x="567847" y="594917"/>
            <a:ext cx="10515600" cy="424732"/>
          </a:xfrm>
          <a:prstGeom prst="rect">
            <a:avLst/>
          </a:prstGeom>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grpSp>
        <p:nvGrpSpPr>
          <p:cNvPr id="5" name="Group 4">
            <a:extLst>
              <a:ext uri="{FF2B5EF4-FFF2-40B4-BE49-F238E27FC236}">
                <a16:creationId xmlns:a16="http://schemas.microsoft.com/office/drawing/2014/main" id="{E05ABD16-3C69-48A4-B416-15C50F260C0C}"/>
              </a:ext>
            </a:extLst>
          </p:cNvPr>
          <p:cNvGrpSpPr/>
          <p:nvPr userDrawn="1"/>
        </p:nvGrpSpPr>
        <p:grpSpPr>
          <a:xfrm>
            <a:off x="6690360" y="5633784"/>
            <a:ext cx="5044440" cy="629299"/>
            <a:chOff x="6690360" y="5633784"/>
            <a:chExt cx="5044440" cy="629299"/>
          </a:xfrm>
        </p:grpSpPr>
        <p:sp>
          <p:nvSpPr>
            <p:cNvPr id="4" name="Rectangle 3">
              <a:extLst>
                <a:ext uri="{FF2B5EF4-FFF2-40B4-BE49-F238E27FC236}">
                  <a16:creationId xmlns:a16="http://schemas.microsoft.com/office/drawing/2014/main" id="{36C4FC06-95AC-481C-BAE0-91246CC73379}"/>
                </a:ext>
              </a:extLst>
            </p:cNvPr>
            <p:cNvSpPr/>
            <p:nvPr userDrawn="1"/>
          </p:nvSpPr>
          <p:spPr>
            <a:xfrm>
              <a:off x="6690360" y="5633784"/>
              <a:ext cx="5044440" cy="62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37D133FD-6E11-41C1-A509-D51015130180}"/>
                </a:ext>
              </a:extLst>
            </p:cNvPr>
            <p:cNvPicPr>
              <a:picLocks noChangeAspect="1"/>
            </p:cNvPicPr>
            <p:nvPr userDrawn="1"/>
          </p:nvPicPr>
          <p:blipFill>
            <a:blip r:embed="rId3">
              <a:alphaModFix/>
            </a:blip>
            <a:stretch>
              <a:fillRect/>
            </a:stretch>
          </p:blipFill>
          <p:spPr>
            <a:xfrm>
              <a:off x="6799774" y="5633784"/>
              <a:ext cx="4811852" cy="598819"/>
            </a:xfrm>
            <a:prstGeom prst="rect">
              <a:avLst/>
            </a:prstGeom>
          </p:spPr>
        </p:pic>
      </p:grpSp>
    </p:spTree>
    <p:extLst>
      <p:ext uri="{BB962C8B-B14F-4D97-AF65-F5344CB8AC3E}">
        <p14:creationId xmlns:p14="http://schemas.microsoft.com/office/powerpoint/2010/main" val="41782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B34493D-59DC-1448-928C-69E9DA0E6D11}"/>
              </a:ext>
            </a:extLst>
          </p:cNvPr>
          <p:cNvSpPr>
            <a:spLocks noGrp="1"/>
          </p:cNvSpPr>
          <p:nvPr>
            <p:ph sz="half" idx="11" hasCustomPrompt="1"/>
          </p:nvPr>
        </p:nvSpPr>
        <p:spPr>
          <a:xfrm>
            <a:off x="876822" y="1123269"/>
            <a:ext cx="10734804" cy="4128694"/>
          </a:xfrm>
          <a:prstGeom prst="rect">
            <a:avLst/>
          </a:prstGeom>
        </p:spPr>
        <p:txBody>
          <a:bodyPr wrap="square">
            <a:sp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a:latin typeface="Roboto" panose="02000000000000000000" pitchFamily="2" charset="0"/>
                <a:ea typeface="Roboto" panose="02000000000000000000" pitchFamily="2" charset="0"/>
              </a:defRPr>
            </a:lvl1pPr>
            <a:lvl2pPr marL="742950" marR="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sz="18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pPr>
              <a:lnSpc>
                <a:spcPct val="125000"/>
              </a:lnSpc>
            </a:pPr>
            <a:r>
              <a:rPr lang="en-US" dirty="0">
                <a:latin typeface="Roboto" panose="02000000000000000000" pitchFamily="2" charset="0"/>
                <a:ea typeface="Roboto" panose="02000000000000000000" pitchFamily="2" charset="0"/>
              </a:rPr>
              <a:t>Body copy goes here.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a:t>
            </a:r>
          </a:p>
          <a:p>
            <a:pPr>
              <a:lnSpc>
                <a:spcPct val="125000"/>
              </a:lnSpc>
            </a:pPr>
            <a:r>
              <a:rPr lang="en-US" dirty="0">
                <a:latin typeface="Roboto" panose="02000000000000000000" pitchFamily="2" charset="0"/>
                <a:ea typeface="Roboto" panose="02000000000000000000" pitchFamily="2" charset="0"/>
              </a:rPr>
              <a:t>Body copy goes here.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a:t>
            </a:r>
          </a:p>
          <a:p>
            <a:pPr>
              <a:lnSpc>
                <a:spcPct val="125000"/>
              </a:lnSpc>
            </a:pPr>
            <a:endParaRPr lang="en-US" dirty="0">
              <a:latin typeface="Roboto" panose="02000000000000000000" pitchFamily="2" charset="0"/>
              <a:ea typeface="Roboto" panose="02000000000000000000" pitchFamily="2" charset="0"/>
            </a:endParaRPr>
          </a:p>
          <a:p>
            <a:pPr lvl="1">
              <a:lnSpc>
                <a:spcPct val="125000"/>
              </a:lnSpc>
            </a:pPr>
            <a:r>
              <a:rPr lang="en-US" dirty="0">
                <a:latin typeface="Roboto" panose="02000000000000000000" pitchFamily="2" charset="0"/>
                <a:ea typeface="Roboto" panose="02000000000000000000" pitchFamily="2" charset="0"/>
              </a:rPr>
              <a:t>Last slide in each section</a:t>
            </a:r>
          </a:p>
          <a:p>
            <a:pPr lvl="1">
              <a:lnSpc>
                <a:spcPct val="125000"/>
              </a:lnSpc>
            </a:pPr>
            <a:r>
              <a:rPr lang="en-US" dirty="0">
                <a:latin typeface="Roboto" panose="02000000000000000000" pitchFamily="2" charset="0"/>
                <a:ea typeface="Roboto" panose="02000000000000000000" pitchFamily="2" charset="0"/>
              </a:rPr>
              <a:t>Last slide in each section</a:t>
            </a:r>
          </a:p>
        </p:txBody>
      </p:sp>
      <p:sp>
        <p:nvSpPr>
          <p:cNvPr id="9" name="Text Placeholder 2">
            <a:extLst>
              <a:ext uri="{FF2B5EF4-FFF2-40B4-BE49-F238E27FC236}">
                <a16:creationId xmlns:a16="http://schemas.microsoft.com/office/drawing/2014/main" id="{1E40A9BD-8308-AD4C-A77C-2CBE92CD8D71}"/>
              </a:ext>
            </a:extLst>
          </p:cNvPr>
          <p:cNvSpPr>
            <a:spLocks noGrp="1"/>
          </p:cNvSpPr>
          <p:nvPr>
            <p:ph type="body" idx="14" hasCustomPrompt="1"/>
          </p:nvPr>
        </p:nvSpPr>
        <p:spPr>
          <a:xfrm>
            <a:off x="567847" y="594917"/>
            <a:ext cx="10515600" cy="424732"/>
          </a:xfrm>
          <a:prstGeom prst="rect">
            <a:avLst/>
          </a:prstGeom>
          <a:noFill/>
        </p:spPr>
        <p:txBody>
          <a:bodyPr>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a:t>
            </a:r>
          </a:p>
        </p:txBody>
      </p:sp>
    </p:spTree>
    <p:extLst>
      <p:ext uri="{BB962C8B-B14F-4D97-AF65-F5344CB8AC3E}">
        <p14:creationId xmlns:p14="http://schemas.microsoft.com/office/powerpoint/2010/main" val="177140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43F3DA1-6CB4-9C42-85A8-BB52F35FEB66}"/>
              </a:ext>
            </a:extLst>
          </p:cNvPr>
          <p:cNvSpPr>
            <a:spLocks noGrp="1"/>
          </p:cNvSpPr>
          <p:nvPr>
            <p:ph sz="half" idx="10" hasCustomPrompt="1"/>
          </p:nvPr>
        </p:nvSpPr>
        <p:spPr>
          <a:xfrm>
            <a:off x="571500" y="2297313"/>
            <a:ext cx="10734804" cy="2677656"/>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rgbClr val="449966"/>
                </a:solidFill>
                <a:latin typeface="Roboto" panose="02000000000000000000" pitchFamily="2" charset="0"/>
                <a:ea typeface="Roboto" panose="02000000000000000000" pitchFamily="2" charset="0"/>
              </a:defRPr>
            </a:lvl1pPr>
            <a:lvl2pPr marL="457200" indent="0">
              <a:lnSpc>
                <a:spcPct val="100000"/>
              </a:lnSpc>
              <a:spcBef>
                <a:spcPts val="0"/>
              </a:spcBef>
              <a:buFont typeface="Arial" panose="020B0604020202020204" pitchFamily="34" charset="0"/>
              <a:buNone/>
              <a:defRPr sz="2400">
                <a:latin typeface="Roboto" panose="02000000000000000000" pitchFamily="2" charset="0"/>
                <a:ea typeface="Roboto" panose="02000000000000000000" pitchFamily="2" charset="0"/>
              </a:defRPr>
            </a:lvl2pPr>
            <a:lvl3pPr marL="914400" indent="0">
              <a:buNone/>
              <a:defRPr sz="1800">
                <a:latin typeface="Roboto" panose="02000000000000000000" pitchFamily="2" charset="0"/>
                <a:ea typeface="Roboto" panose="02000000000000000000" pitchFamily="2" charset="0"/>
              </a:defRPr>
            </a:lvl3pPr>
            <a:lvl4pPr marL="1371600" indent="0">
              <a:buNone/>
              <a:defRPr sz="1800">
                <a:latin typeface="Roboto" panose="02000000000000000000" pitchFamily="2" charset="0"/>
                <a:ea typeface="Roboto" panose="02000000000000000000" pitchFamily="2" charset="0"/>
              </a:defRPr>
            </a:lvl4pPr>
            <a:lvl5pPr marL="1828800" indent="0">
              <a:buNone/>
              <a:defRPr sz="1800">
                <a:latin typeface="Roboto" panose="02000000000000000000" pitchFamily="2" charset="0"/>
                <a:ea typeface="Roboto" panose="02000000000000000000" pitchFamily="2" charset="0"/>
              </a:defRPr>
            </a:lvl5pPr>
          </a:lstStyle>
          <a:p>
            <a:r>
              <a:rPr lang="en-US" sz="2400" b="1" dirty="0">
                <a:solidFill>
                  <a:srgbClr val="63666A"/>
                </a:solidFill>
                <a:latin typeface="Roboto" panose="02000000000000000000" pitchFamily="2" charset="0"/>
                <a:ea typeface="Roboto" panose="02000000000000000000" pitchFamily="2" charset="0"/>
              </a:rPr>
              <a:t>O | </a:t>
            </a:r>
            <a:r>
              <a:rPr lang="en-US" sz="2400" dirty="0">
                <a:solidFill>
                  <a:srgbClr val="63666A"/>
                </a:solidFill>
                <a:latin typeface="Roboto" panose="02000000000000000000" pitchFamily="2" charset="0"/>
                <a:ea typeface="Roboto" panose="02000000000000000000" pitchFamily="2" charset="0"/>
              </a:rPr>
              <a:t>000.000.0000</a:t>
            </a:r>
          </a:p>
          <a:p>
            <a:r>
              <a:rPr lang="en-US" sz="2400" b="1" dirty="0">
                <a:solidFill>
                  <a:srgbClr val="63666A"/>
                </a:solidFill>
                <a:latin typeface="Roboto" panose="02000000000000000000" pitchFamily="2" charset="0"/>
                <a:ea typeface="Roboto" panose="02000000000000000000" pitchFamily="2" charset="0"/>
              </a:rPr>
              <a:t>C | </a:t>
            </a:r>
            <a:r>
              <a:rPr lang="en-US" sz="2400" dirty="0">
                <a:solidFill>
                  <a:srgbClr val="63666A"/>
                </a:solidFill>
                <a:latin typeface="Roboto" panose="02000000000000000000" pitchFamily="2" charset="0"/>
                <a:ea typeface="Roboto" panose="02000000000000000000" pitchFamily="2" charset="0"/>
              </a:rPr>
              <a:t>000.000.0000</a:t>
            </a:r>
          </a:p>
          <a:p>
            <a:r>
              <a:rPr lang="en-US" sz="2400" b="1" dirty="0">
                <a:solidFill>
                  <a:srgbClr val="63666A"/>
                </a:solidFill>
                <a:latin typeface="Roboto" panose="02000000000000000000" pitchFamily="2" charset="0"/>
                <a:ea typeface="Roboto" panose="02000000000000000000" pitchFamily="2" charset="0"/>
              </a:rPr>
              <a:t>E | </a:t>
            </a:r>
            <a:r>
              <a:rPr lang="en-US" sz="2400" dirty="0" err="1">
                <a:solidFill>
                  <a:srgbClr val="63666A"/>
                </a:solidFill>
                <a:latin typeface="Roboto" panose="02000000000000000000" pitchFamily="2" charset="0"/>
                <a:ea typeface="Roboto" panose="02000000000000000000" pitchFamily="2" charset="0"/>
              </a:rPr>
              <a:t>name.presenter@okstate.edu</a:t>
            </a:r>
            <a:endParaRPr lang="en-US" sz="2400" dirty="0">
              <a:solidFill>
                <a:srgbClr val="63666A"/>
              </a:solidFill>
              <a:latin typeface="Roboto" panose="02000000000000000000" pitchFamily="2" charset="0"/>
              <a:ea typeface="Roboto" panose="02000000000000000000" pitchFamily="2" charset="0"/>
            </a:endParaRPr>
          </a:p>
          <a:p>
            <a:r>
              <a:rPr lang="en-US" sz="2400" dirty="0">
                <a:solidFill>
                  <a:srgbClr val="63666A"/>
                </a:solidFill>
                <a:latin typeface="Roboto" panose="02000000000000000000" pitchFamily="2" charset="0"/>
                <a:ea typeface="Roboto" panose="02000000000000000000" pitchFamily="2" charset="0"/>
              </a:rPr>
              <a:t>Address Goes Here</a:t>
            </a:r>
          </a:p>
          <a:p>
            <a:r>
              <a:rPr lang="en-US" sz="2400" dirty="0">
                <a:solidFill>
                  <a:srgbClr val="63666A"/>
                </a:solidFill>
                <a:latin typeface="Roboto" panose="02000000000000000000" pitchFamily="2" charset="0"/>
                <a:ea typeface="Roboto" panose="02000000000000000000" pitchFamily="2" charset="0"/>
              </a:rPr>
              <a:t>City, State</a:t>
            </a:r>
          </a:p>
          <a:p>
            <a:endParaRPr lang="en-US" sz="2400" dirty="0">
              <a:solidFill>
                <a:schemeClr val="accent6"/>
              </a:solidFill>
              <a:latin typeface="Roboto" panose="02000000000000000000" pitchFamily="2" charset="0"/>
              <a:ea typeface="Roboto" panose="02000000000000000000" pitchFamily="2" charset="0"/>
            </a:endParaRPr>
          </a:p>
          <a:p>
            <a:r>
              <a:rPr lang="en-US" sz="2400" b="1" dirty="0" err="1">
                <a:solidFill>
                  <a:srgbClr val="FB6400"/>
                </a:solidFill>
                <a:latin typeface="Roboto" panose="02000000000000000000" pitchFamily="2" charset="0"/>
                <a:ea typeface="Roboto" panose="02000000000000000000" pitchFamily="2" charset="0"/>
              </a:rPr>
              <a:t>brand.okstate.edu</a:t>
            </a:r>
            <a:r>
              <a:rPr lang="en-US" sz="2400" b="1" dirty="0">
                <a:solidFill>
                  <a:srgbClr val="FB6400"/>
                </a:solidFill>
                <a:latin typeface="Roboto" panose="02000000000000000000" pitchFamily="2" charset="0"/>
                <a:ea typeface="Roboto" panose="02000000000000000000" pitchFamily="2" charset="0"/>
              </a:rPr>
              <a:t> (or other dept. specific URL)</a:t>
            </a:r>
          </a:p>
        </p:txBody>
      </p:sp>
      <p:sp>
        <p:nvSpPr>
          <p:cNvPr id="11" name="Title 1">
            <a:extLst>
              <a:ext uri="{FF2B5EF4-FFF2-40B4-BE49-F238E27FC236}">
                <a16:creationId xmlns:a16="http://schemas.microsoft.com/office/drawing/2014/main" id="{2F025E6B-6933-E642-8A00-1E465ECF39F1}"/>
              </a:ext>
            </a:extLst>
          </p:cNvPr>
          <p:cNvSpPr>
            <a:spLocks noGrp="1"/>
          </p:cNvSpPr>
          <p:nvPr>
            <p:ph type="title" hasCustomPrompt="1"/>
          </p:nvPr>
        </p:nvSpPr>
        <p:spPr>
          <a:xfrm>
            <a:off x="578553" y="624279"/>
            <a:ext cx="10515600" cy="964880"/>
          </a:xfrm>
          <a:prstGeom prst="rect">
            <a:avLst/>
          </a:prstGeom>
        </p:spPr>
        <p:txBody>
          <a:bodyPr>
            <a:spAutoFit/>
          </a:bodyPr>
          <a:lstStyle>
            <a:lvl1pPr algn="l">
              <a:defRPr sz="6300">
                <a:solidFill>
                  <a:srgbClr val="63666A"/>
                </a:solidFill>
                <a:latin typeface="Fjalla One" panose="02000506040000020004" pitchFamily="2" charset="0"/>
              </a:defRPr>
            </a:lvl1pPr>
          </a:lstStyle>
          <a:p>
            <a:r>
              <a:rPr lang="en-US" dirty="0"/>
              <a:t>NAME OF PRESENTER</a:t>
            </a:r>
          </a:p>
        </p:txBody>
      </p:sp>
      <p:sp>
        <p:nvSpPr>
          <p:cNvPr id="15" name="Text Placeholder 2">
            <a:extLst>
              <a:ext uri="{FF2B5EF4-FFF2-40B4-BE49-F238E27FC236}">
                <a16:creationId xmlns:a16="http://schemas.microsoft.com/office/drawing/2014/main" id="{232D6B34-2CBA-4A4F-B365-660BB88B8C1C}"/>
              </a:ext>
            </a:extLst>
          </p:cNvPr>
          <p:cNvSpPr>
            <a:spLocks noGrp="1"/>
          </p:cNvSpPr>
          <p:nvPr>
            <p:ph type="body" idx="1" hasCustomPrompt="1"/>
          </p:nvPr>
        </p:nvSpPr>
        <p:spPr>
          <a:xfrm>
            <a:off x="579136" y="1500447"/>
            <a:ext cx="10515600" cy="507831"/>
          </a:xfrm>
          <a:prstGeom prst="rect">
            <a:avLst/>
          </a:prstGeom>
        </p:spPr>
        <p:txBody>
          <a:bodyPr>
            <a:spAutoFit/>
          </a:bodyPr>
          <a:lstStyle>
            <a:lvl1pPr marL="0" indent="0">
              <a:buNone/>
              <a:defRPr sz="3000" b="1">
                <a:solidFill>
                  <a:srgbClr val="449966"/>
                </a:solidFill>
                <a:latin typeface="Rubik" pitchFamily="2" charset="-79"/>
                <a:ea typeface="Roboto" panose="02000000000000000000" pitchFamily="2" charset="0"/>
                <a:cs typeface="Rubik" pitchFamily="2"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Department of This Slide Goes Last </a:t>
            </a:r>
          </a:p>
        </p:txBody>
      </p:sp>
    </p:spTree>
    <p:extLst>
      <p:ext uri="{BB962C8B-B14F-4D97-AF65-F5344CB8AC3E}">
        <p14:creationId xmlns:p14="http://schemas.microsoft.com/office/powerpoint/2010/main" val="31663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7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94"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8BEFB5-20A8-4998-8928-376F37171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1DAD0-5EC0-4728-B4AD-E84CE5E58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43C0A-D328-439B-A1B8-B936C15A35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BC0D2-7D9A-4141-BC3D-039290AD46D5}" type="datetimeFigureOut">
              <a:rPr lang="en-US" smtClean="0"/>
              <a:t>8/12/2022</a:t>
            </a:fld>
            <a:endParaRPr lang="en-US"/>
          </a:p>
        </p:txBody>
      </p:sp>
      <p:sp>
        <p:nvSpPr>
          <p:cNvPr id="5" name="Footer Placeholder 4">
            <a:extLst>
              <a:ext uri="{FF2B5EF4-FFF2-40B4-BE49-F238E27FC236}">
                <a16:creationId xmlns:a16="http://schemas.microsoft.com/office/drawing/2014/main" id="{D6425AF8-6042-4F56-B795-9BC80A3C0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12269A-FAAD-4D55-B1C6-F5BC6619D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751AA-2070-4551-B7FD-9B2031521943}" type="slidenum">
              <a:rPr lang="en-US" smtClean="0"/>
              <a:t>‹#›</a:t>
            </a:fld>
            <a:endParaRPr lang="en-US"/>
          </a:p>
        </p:txBody>
      </p:sp>
    </p:spTree>
    <p:extLst>
      <p:ext uri="{BB962C8B-B14F-4D97-AF65-F5344CB8AC3E}">
        <p14:creationId xmlns:p14="http://schemas.microsoft.com/office/powerpoint/2010/main" val="621607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7D05E4-D074-5143-A737-8F4112F5C1FC}"/>
              </a:ext>
            </a:extLst>
          </p:cNvPr>
          <p:cNvSpPr>
            <a:spLocks noGrp="1"/>
          </p:cNvSpPr>
          <p:nvPr>
            <p:ph type="ctrTitle"/>
          </p:nvPr>
        </p:nvSpPr>
        <p:spPr>
          <a:xfrm>
            <a:off x="4335284" y="3809428"/>
            <a:ext cx="7342208" cy="923330"/>
          </a:xfrm>
        </p:spPr>
        <p:txBody>
          <a:bodyPr/>
          <a:lstStyle/>
          <a:p>
            <a:pPr algn="r"/>
            <a:r>
              <a:rPr lang="en-US" sz="6000" dirty="0"/>
              <a:t>Welcome to the Family</a:t>
            </a:r>
          </a:p>
        </p:txBody>
      </p:sp>
      <p:sp>
        <p:nvSpPr>
          <p:cNvPr id="4" name="Subtitle 3">
            <a:extLst>
              <a:ext uri="{FF2B5EF4-FFF2-40B4-BE49-F238E27FC236}">
                <a16:creationId xmlns:a16="http://schemas.microsoft.com/office/drawing/2014/main" id="{56A6C6DE-9F85-FA41-8057-81C0BA75DEE0}"/>
              </a:ext>
            </a:extLst>
          </p:cNvPr>
          <p:cNvSpPr>
            <a:spLocks noGrp="1"/>
          </p:cNvSpPr>
          <p:nvPr>
            <p:ph type="subTitle" idx="1"/>
          </p:nvPr>
        </p:nvSpPr>
        <p:spPr>
          <a:xfrm>
            <a:off x="4212189" y="4677928"/>
            <a:ext cx="7492199" cy="424732"/>
          </a:xfrm>
        </p:spPr>
        <p:txBody>
          <a:bodyPr/>
          <a:lstStyle/>
          <a:p>
            <a:pPr algn="r"/>
            <a:r>
              <a:rPr lang="en-US" dirty="0"/>
              <a:t>GETTING THE MOST OUT OF THE 4-H EXPERIENCE</a:t>
            </a:r>
          </a:p>
        </p:txBody>
      </p:sp>
      <p:sp>
        <p:nvSpPr>
          <p:cNvPr id="9" name="TextBox 8">
            <a:extLst>
              <a:ext uri="{FF2B5EF4-FFF2-40B4-BE49-F238E27FC236}">
                <a16:creationId xmlns:a16="http://schemas.microsoft.com/office/drawing/2014/main" id="{B424ACD3-8CB0-4450-A5BE-1D024DD579DA}"/>
              </a:ext>
            </a:extLst>
          </p:cNvPr>
          <p:cNvSpPr txBox="1"/>
          <p:nvPr/>
        </p:nvSpPr>
        <p:spPr>
          <a:xfrm>
            <a:off x="10186317" y="6132271"/>
            <a:ext cx="1491175" cy="369332"/>
          </a:xfrm>
          <a:prstGeom prst="rect">
            <a:avLst/>
          </a:prstGeom>
          <a:noFill/>
        </p:spPr>
        <p:txBody>
          <a:bodyPr wrap="square" rtlCol="0">
            <a:spAutoFit/>
          </a:bodyPr>
          <a:lstStyle/>
          <a:p>
            <a:r>
              <a:rPr lang="en-US" dirty="0">
                <a:solidFill>
                  <a:schemeClr val="bg1"/>
                </a:solidFill>
              </a:rPr>
              <a:t>Revised 2022</a:t>
            </a:r>
          </a:p>
        </p:txBody>
      </p:sp>
    </p:spTree>
    <p:extLst>
      <p:ext uri="{BB962C8B-B14F-4D97-AF65-F5344CB8AC3E}">
        <p14:creationId xmlns:p14="http://schemas.microsoft.com/office/powerpoint/2010/main" val="221597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747561" y="1240494"/>
            <a:ext cx="4056846" cy="4346703"/>
          </a:xfrm>
        </p:spPr>
        <p:txBody>
          <a:bodyPr>
            <a:normAutofit fontScale="92500" lnSpcReduction="20000"/>
          </a:bodyPr>
          <a:lstStyle/>
          <a:p>
            <a:pPr marL="285750" indent="-285750">
              <a:lnSpc>
                <a:spcPct val="100000"/>
              </a:lnSpc>
              <a:buClr>
                <a:schemeClr val="accent2"/>
              </a:buClr>
              <a:buFont typeface="Wingdings" panose="05000000000000000000" pitchFamily="2" charset="2"/>
              <a:buChar char="§"/>
            </a:pPr>
            <a:r>
              <a:rPr lang="en-US" altLang="en-US" sz="2000" dirty="0"/>
              <a:t>Guide and support work without doing it the work</a:t>
            </a:r>
          </a:p>
          <a:p>
            <a:pPr marL="285750" indent="-285750">
              <a:lnSpc>
                <a:spcPct val="100000"/>
              </a:lnSpc>
              <a:buClr>
                <a:schemeClr val="accent2"/>
              </a:buClr>
              <a:buFont typeface="Wingdings" panose="05000000000000000000" pitchFamily="2" charset="2"/>
              <a:buChar char="§"/>
            </a:pPr>
            <a:r>
              <a:rPr lang="en-US" altLang="en-US" sz="2000" dirty="0"/>
              <a:t>Encourage follow-through and completion  “Self-responsibility”</a:t>
            </a:r>
          </a:p>
          <a:p>
            <a:pPr marL="285750" indent="-285750">
              <a:lnSpc>
                <a:spcPct val="100000"/>
              </a:lnSpc>
              <a:buClr>
                <a:schemeClr val="accent2"/>
              </a:buClr>
              <a:buFont typeface="Wingdings" panose="05000000000000000000" pitchFamily="2" charset="2"/>
              <a:buChar char="§"/>
            </a:pPr>
            <a:r>
              <a:rPr lang="en-US" altLang="en-US" sz="2000" dirty="0"/>
              <a:t>Give praise and encouragement, while challenging growth</a:t>
            </a:r>
          </a:p>
          <a:p>
            <a:pPr marL="285750" indent="-285750">
              <a:lnSpc>
                <a:spcPct val="100000"/>
              </a:lnSpc>
              <a:buClr>
                <a:schemeClr val="accent2"/>
              </a:buClr>
              <a:buFont typeface="Wingdings" panose="05000000000000000000" pitchFamily="2" charset="2"/>
              <a:buChar char="§"/>
            </a:pPr>
            <a:r>
              <a:rPr lang="en-US" altLang="en-US" sz="2000" dirty="0"/>
              <a:t>Aide in selecting, financing and managing</a:t>
            </a:r>
          </a:p>
          <a:p>
            <a:pPr marL="285750" indent="-285750">
              <a:lnSpc>
                <a:spcPct val="100000"/>
              </a:lnSpc>
              <a:buClr>
                <a:schemeClr val="accent2"/>
              </a:buClr>
              <a:buFont typeface="Wingdings" panose="05000000000000000000" pitchFamily="2" charset="2"/>
              <a:buChar char="§"/>
            </a:pPr>
            <a:r>
              <a:rPr lang="en-US" altLang="en-US" sz="2000" dirty="0"/>
              <a:t>Assist in gathering tools and supplies</a:t>
            </a:r>
          </a:p>
          <a:p>
            <a:pPr marL="285750" indent="-285750">
              <a:lnSpc>
                <a:spcPct val="100000"/>
              </a:lnSpc>
              <a:buClr>
                <a:schemeClr val="accent2"/>
              </a:buClr>
              <a:buFont typeface="Wingdings" panose="05000000000000000000" pitchFamily="2" charset="2"/>
              <a:buChar char="§"/>
            </a:pPr>
            <a:r>
              <a:rPr lang="en-US" altLang="en-US" sz="2000" dirty="0"/>
              <a:t>Encourage journaling 4-H experiences</a:t>
            </a:r>
          </a:p>
          <a:p>
            <a:pPr marL="285750" indent="-285750">
              <a:lnSpc>
                <a:spcPct val="100000"/>
              </a:lnSpc>
              <a:buClr>
                <a:schemeClr val="accent2"/>
              </a:buClr>
              <a:buFont typeface="Wingdings" panose="05000000000000000000" pitchFamily="2" charset="2"/>
              <a:buChar char="§"/>
            </a:pPr>
            <a:r>
              <a:rPr lang="en-US" altLang="en-US" sz="2000" dirty="0"/>
              <a:t>Provide support and transportation</a:t>
            </a:r>
          </a:p>
        </p:txBody>
      </p:sp>
      <p:sp>
        <p:nvSpPr>
          <p:cNvPr id="4" name="Text Placeholder 3">
            <a:extLst>
              <a:ext uri="{FF2B5EF4-FFF2-40B4-BE49-F238E27FC236}">
                <a16:creationId xmlns:a16="http://schemas.microsoft.com/office/drawing/2014/main" id="{3E773531-5F5F-4FAA-8C59-852CFC521173}"/>
              </a:ext>
            </a:extLst>
          </p:cNvPr>
          <p:cNvSpPr>
            <a:spLocks noGrp="1"/>
          </p:cNvSpPr>
          <p:nvPr>
            <p:ph type="body" idx="1"/>
          </p:nvPr>
        </p:nvSpPr>
        <p:spPr/>
        <p:txBody>
          <a:bodyPr/>
          <a:lstStyle/>
          <a:p>
            <a:r>
              <a:rPr lang="en-US" dirty="0"/>
              <a:t>PARENT/GUARDIAN’S ROLE IN 4-H PROJECT WORK</a:t>
            </a:r>
          </a:p>
        </p:txBody>
      </p:sp>
      <p:sp>
        <p:nvSpPr>
          <p:cNvPr id="5" name="Content Placeholder 2">
            <a:extLst>
              <a:ext uri="{FF2B5EF4-FFF2-40B4-BE49-F238E27FC236}">
                <a16:creationId xmlns:a16="http://schemas.microsoft.com/office/drawing/2014/main" id="{C77447EA-7EF1-4AE4-BA8D-55077F18A003}"/>
              </a:ext>
            </a:extLst>
          </p:cNvPr>
          <p:cNvSpPr txBox="1">
            <a:spLocks/>
          </p:cNvSpPr>
          <p:nvPr/>
        </p:nvSpPr>
        <p:spPr>
          <a:xfrm>
            <a:off x="4984121" y="1212834"/>
            <a:ext cx="3902304" cy="4346703"/>
          </a:xfrm>
          <a:prstGeom prst="rect">
            <a:avLst/>
          </a:prstGeom>
        </p:spPr>
        <p:txBody>
          <a:bodyPr wrap="square">
            <a:normAutofit/>
          </a:bodyPr>
          <a:lstStyle>
            <a:lvl1pPr marL="0" marR="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sz="18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chemeClr val="accent2"/>
              </a:buClr>
              <a:buFont typeface="Wingdings" panose="05000000000000000000" pitchFamily="2" charset="2"/>
              <a:buChar char="§"/>
            </a:pPr>
            <a:r>
              <a:rPr lang="en-US" altLang="en-US" sz="1900" dirty="0"/>
              <a:t>Serve on committees to plan and implement club activities or project meetings</a:t>
            </a:r>
          </a:p>
          <a:p>
            <a:pPr marL="285750" indent="-285750">
              <a:lnSpc>
                <a:spcPct val="100000"/>
              </a:lnSpc>
              <a:buClr>
                <a:schemeClr val="accent2"/>
              </a:buClr>
              <a:buFont typeface="Wingdings" panose="05000000000000000000" pitchFamily="2" charset="2"/>
              <a:buChar char="§"/>
            </a:pPr>
            <a:r>
              <a:rPr lang="en-US" altLang="en-US" sz="1900" dirty="0"/>
              <a:t>Assist organizational, project and activity leaders</a:t>
            </a:r>
          </a:p>
          <a:p>
            <a:pPr marL="285750" indent="-285750">
              <a:lnSpc>
                <a:spcPct val="100000"/>
              </a:lnSpc>
              <a:buClr>
                <a:schemeClr val="accent2"/>
              </a:buClr>
              <a:buFont typeface="Wingdings" panose="05000000000000000000" pitchFamily="2" charset="2"/>
              <a:buChar char="§"/>
            </a:pPr>
            <a:r>
              <a:rPr lang="en-US" altLang="en-US" sz="1900" dirty="0"/>
              <a:t>Become a project or activity leader</a:t>
            </a:r>
          </a:p>
          <a:p>
            <a:pPr marL="285750" indent="-285750">
              <a:lnSpc>
                <a:spcPct val="100000"/>
              </a:lnSpc>
              <a:buClr>
                <a:schemeClr val="accent2"/>
              </a:buClr>
              <a:buFont typeface="Wingdings" panose="05000000000000000000" pitchFamily="2" charset="2"/>
              <a:buChar char="§"/>
            </a:pPr>
            <a:r>
              <a:rPr lang="en-US" altLang="en-US" sz="1900" dirty="0"/>
              <a:t>Attend PVA meeting and volunteer continuing education</a:t>
            </a:r>
          </a:p>
          <a:p>
            <a:pPr marL="285750" indent="-285750">
              <a:lnSpc>
                <a:spcPct val="100000"/>
              </a:lnSpc>
              <a:buClr>
                <a:schemeClr val="accent2"/>
              </a:buClr>
              <a:buFont typeface="Wingdings" panose="05000000000000000000" pitchFamily="2" charset="2"/>
              <a:buChar char="§"/>
            </a:pPr>
            <a:r>
              <a:rPr lang="en-US" altLang="en-US" sz="1900" dirty="0"/>
              <a:t>Become a certified 4-H volunteer</a:t>
            </a:r>
          </a:p>
          <a:p>
            <a:pPr marL="285750" indent="-285750">
              <a:buClr>
                <a:schemeClr val="accent2"/>
              </a:buClr>
              <a:buFont typeface="Wingdings" panose="05000000000000000000" pitchFamily="2" charset="2"/>
              <a:buChar char="§"/>
            </a:pPr>
            <a:endParaRPr lang="en-US" altLang="en-US" dirty="0"/>
          </a:p>
        </p:txBody>
      </p:sp>
      <p:pic>
        <p:nvPicPr>
          <p:cNvPr id="9" name="Picture 8" descr="A group of girls looking at a computer screen&#10;&#10;Description automatically generated with low confidence">
            <a:extLst>
              <a:ext uri="{FF2B5EF4-FFF2-40B4-BE49-F238E27FC236}">
                <a16:creationId xmlns:a16="http://schemas.microsoft.com/office/drawing/2014/main" id="{288EAF85-F21B-44CA-A579-F425B5983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5" y="3220661"/>
            <a:ext cx="2093787" cy="2093787"/>
          </a:xfrm>
          <a:prstGeom prst="rect">
            <a:avLst/>
          </a:prstGeom>
        </p:spPr>
      </p:pic>
      <p:pic>
        <p:nvPicPr>
          <p:cNvPr id="11" name="Picture 10" descr="A group of women sitting at a table&#10;&#10;Description automatically generated with low confidence">
            <a:extLst>
              <a:ext uri="{FF2B5EF4-FFF2-40B4-BE49-F238E27FC236}">
                <a16:creationId xmlns:a16="http://schemas.microsoft.com/office/drawing/2014/main" id="{FF3F98BD-91F6-423F-A938-F62FCADB1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366" y="1019649"/>
            <a:ext cx="2093786" cy="2093786"/>
          </a:xfrm>
          <a:prstGeom prst="rect">
            <a:avLst/>
          </a:prstGeom>
        </p:spPr>
      </p:pic>
    </p:spTree>
    <p:extLst>
      <p:ext uri="{BB962C8B-B14F-4D97-AF65-F5344CB8AC3E}">
        <p14:creationId xmlns:p14="http://schemas.microsoft.com/office/powerpoint/2010/main" val="194514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876822" y="1333282"/>
            <a:ext cx="6934200" cy="4449334"/>
          </a:xfrm>
        </p:spPr>
        <p:txBody>
          <a:bodyPr>
            <a:normAutofit fontScale="25000" lnSpcReduction="20000"/>
          </a:bodyPr>
          <a:lstStyle/>
          <a:p>
            <a:pPr marL="0" indent="0">
              <a:lnSpc>
                <a:spcPct val="120000"/>
              </a:lnSpc>
              <a:spcBef>
                <a:spcPts val="0"/>
              </a:spcBef>
              <a:spcAft>
                <a:spcPts val="600"/>
              </a:spcAft>
              <a:buNone/>
            </a:pPr>
            <a:r>
              <a:rPr lang="en-US" sz="8800" dirty="0"/>
              <a:t>I</a:t>
            </a:r>
            <a:r>
              <a:rPr lang="en-US" sz="8800" i="1" dirty="0"/>
              <a:t> </a:t>
            </a:r>
            <a:r>
              <a:rPr lang="en-US" sz="8800" dirty="0"/>
              <a:t>pledge my </a:t>
            </a:r>
            <a:r>
              <a:rPr lang="en-US" sz="8800" b="1" dirty="0"/>
              <a:t>Head</a:t>
            </a:r>
            <a:r>
              <a:rPr lang="en-US" sz="8800" dirty="0"/>
              <a:t> to give my child the information I can, to help them see things clearly and to make wise decisions.</a:t>
            </a:r>
          </a:p>
          <a:p>
            <a:pPr marL="0" indent="0">
              <a:lnSpc>
                <a:spcPct val="120000"/>
              </a:lnSpc>
              <a:spcBef>
                <a:spcPts val="0"/>
              </a:spcBef>
              <a:spcAft>
                <a:spcPts val="600"/>
              </a:spcAft>
              <a:buNone/>
            </a:pPr>
            <a:r>
              <a:rPr lang="en-US" sz="8800" dirty="0"/>
              <a:t>I pledge my </a:t>
            </a:r>
            <a:r>
              <a:rPr lang="en-US" sz="8800" b="1" dirty="0"/>
              <a:t>Heart</a:t>
            </a:r>
            <a:r>
              <a:rPr lang="en-US" sz="8800" dirty="0"/>
              <a:t> to encourage and support my child no matter whether they has success or disappointments.</a:t>
            </a:r>
          </a:p>
          <a:p>
            <a:pPr marL="0" indent="0">
              <a:lnSpc>
                <a:spcPct val="120000"/>
              </a:lnSpc>
              <a:spcBef>
                <a:spcPts val="0"/>
              </a:spcBef>
              <a:spcAft>
                <a:spcPts val="600"/>
              </a:spcAft>
              <a:buNone/>
            </a:pPr>
            <a:r>
              <a:rPr lang="en-US" sz="8800" dirty="0"/>
              <a:t>I pledge my </a:t>
            </a:r>
            <a:r>
              <a:rPr lang="en-US" sz="8800" b="1" dirty="0"/>
              <a:t>Hands</a:t>
            </a:r>
            <a:r>
              <a:rPr lang="en-US" sz="8800" dirty="0"/>
              <a:t> to help my child’s club; if I cannot be a leader, I can help in many equally important ways.</a:t>
            </a:r>
          </a:p>
          <a:p>
            <a:pPr marL="0" indent="0">
              <a:lnSpc>
                <a:spcPct val="120000"/>
              </a:lnSpc>
              <a:spcBef>
                <a:spcPts val="0"/>
              </a:spcBef>
              <a:spcAft>
                <a:spcPts val="600"/>
              </a:spcAft>
              <a:buNone/>
            </a:pPr>
            <a:r>
              <a:rPr lang="en-US" sz="8800" dirty="0"/>
              <a:t>I pledge my </a:t>
            </a:r>
            <a:r>
              <a:rPr lang="en-US" sz="8800" b="1" dirty="0"/>
              <a:t>Health</a:t>
            </a:r>
            <a:r>
              <a:rPr lang="en-US" sz="8800" dirty="0"/>
              <a:t> to keep my child strong and well for a better world through 4-H, for my child’s club, our community, our country and our world.</a:t>
            </a:r>
          </a:p>
          <a:p>
            <a:pPr marL="0" indent="0">
              <a:lnSpc>
                <a:spcPct val="120000"/>
              </a:lnSpc>
              <a:spcBef>
                <a:spcPts val="0"/>
              </a:spcBef>
              <a:spcAft>
                <a:spcPts val="600"/>
              </a:spcAft>
              <a:buNone/>
            </a:pPr>
            <a:r>
              <a:rPr lang="en-US" sz="8000" dirty="0">
                <a:solidFill>
                  <a:schemeClr val="tx1">
                    <a:lumMod val="50000"/>
                    <a:lumOff val="50000"/>
                  </a:schemeClr>
                </a:solidFill>
                <a:latin typeface="Roboto Thin" panose="02000000000000000000" pitchFamily="2" charset="0"/>
                <a:ea typeface="Roboto Thin" panose="02000000000000000000" pitchFamily="2" charset="0"/>
              </a:rPr>
              <a:t>				Georgia 4-H, 1982</a:t>
            </a:r>
            <a:endParaRPr lang="en-US" sz="1500" dirty="0">
              <a:solidFill>
                <a:schemeClr val="tx1">
                  <a:lumMod val="50000"/>
                  <a:lumOff val="50000"/>
                </a:schemeClr>
              </a:solidFill>
              <a:latin typeface="Roboto Thin" panose="02000000000000000000" pitchFamily="2" charset="0"/>
              <a:ea typeface="Roboto Thin" panose="02000000000000000000" pitchFamily="2" charset="0"/>
            </a:endParaRPr>
          </a:p>
        </p:txBody>
      </p:sp>
      <p:sp>
        <p:nvSpPr>
          <p:cNvPr id="4" name="Text Placeholder 3">
            <a:extLst>
              <a:ext uri="{FF2B5EF4-FFF2-40B4-BE49-F238E27FC236}">
                <a16:creationId xmlns:a16="http://schemas.microsoft.com/office/drawing/2014/main" id="{EF3C62D9-301A-46BC-ADEC-0DB26E8A7838}"/>
              </a:ext>
            </a:extLst>
          </p:cNvPr>
          <p:cNvSpPr>
            <a:spLocks noGrp="1"/>
          </p:cNvSpPr>
          <p:nvPr>
            <p:ph type="body" idx="1"/>
          </p:nvPr>
        </p:nvSpPr>
        <p:spPr/>
        <p:txBody>
          <a:bodyPr/>
          <a:lstStyle/>
          <a:p>
            <a:r>
              <a:rPr lang="en-US" dirty="0"/>
              <a:t>4-H PARENT/GUARDIAN PLEDGE</a:t>
            </a:r>
          </a:p>
        </p:txBody>
      </p:sp>
      <p:grpSp>
        <p:nvGrpSpPr>
          <p:cNvPr id="13" name="Group 12">
            <a:extLst>
              <a:ext uri="{FF2B5EF4-FFF2-40B4-BE49-F238E27FC236}">
                <a16:creationId xmlns:a16="http://schemas.microsoft.com/office/drawing/2014/main" id="{455F6070-02DA-43F1-BC61-EF81DF74B517}"/>
              </a:ext>
            </a:extLst>
          </p:cNvPr>
          <p:cNvGrpSpPr/>
          <p:nvPr/>
        </p:nvGrpSpPr>
        <p:grpSpPr>
          <a:xfrm>
            <a:off x="8319751" y="807283"/>
            <a:ext cx="3212181" cy="4526716"/>
            <a:chOff x="8487178" y="807283"/>
            <a:chExt cx="3212181" cy="4526716"/>
          </a:xfrm>
        </p:grpSpPr>
        <p:pic>
          <p:nvPicPr>
            <p:cNvPr id="8" name="Picture 7" descr="A person holding a ball&#10;&#10;Description automatically generated with low confidence">
              <a:extLst>
                <a:ext uri="{FF2B5EF4-FFF2-40B4-BE49-F238E27FC236}">
                  <a16:creationId xmlns:a16="http://schemas.microsoft.com/office/drawing/2014/main" id="{89E16822-2615-42D8-A36B-77326DCDA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068" y="3094568"/>
              <a:ext cx="1494820" cy="2239431"/>
            </a:xfrm>
            <a:prstGeom prst="rect">
              <a:avLst/>
            </a:prstGeom>
          </p:spPr>
        </p:pic>
        <p:pic>
          <p:nvPicPr>
            <p:cNvPr id="10" name="Picture 9" descr="A picture containing grass, outdoor, sky, tree&#10;&#10;Description automatically generated">
              <a:extLst>
                <a:ext uri="{FF2B5EF4-FFF2-40B4-BE49-F238E27FC236}">
                  <a16:creationId xmlns:a16="http://schemas.microsoft.com/office/drawing/2014/main" id="{B4078706-5386-4197-A921-8FC707D3B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178" y="807283"/>
              <a:ext cx="3212181" cy="2144131"/>
            </a:xfrm>
            <a:prstGeom prst="rect">
              <a:avLst/>
            </a:prstGeom>
          </p:spPr>
        </p:pic>
        <p:pic>
          <p:nvPicPr>
            <p:cNvPr id="12" name="Picture 11" descr="A group of boys playing football&#10;&#10;Description automatically generated with medium confidence">
              <a:extLst>
                <a:ext uri="{FF2B5EF4-FFF2-40B4-BE49-F238E27FC236}">
                  <a16:creationId xmlns:a16="http://schemas.microsoft.com/office/drawing/2014/main" id="{FCCCE205-5862-4813-865F-947329171EB4}"/>
                </a:ext>
              </a:extLst>
            </p:cNvPr>
            <p:cNvPicPr>
              <a:picLocks noChangeAspect="1"/>
            </p:cNvPicPr>
            <p:nvPr/>
          </p:nvPicPr>
          <p:blipFill rotWithShape="1">
            <a:blip r:embed="rId5">
              <a:extLst>
                <a:ext uri="{28A0092B-C50C-407E-A947-70E740481C1C}">
                  <a14:useLocalDpi xmlns:a14="http://schemas.microsoft.com/office/drawing/2010/main" val="0"/>
                </a:ext>
              </a:extLst>
            </a:blip>
            <a:srcRect l="31604" t="-111" r="23626" b="-372"/>
            <a:stretch/>
          </p:blipFill>
          <p:spPr>
            <a:xfrm>
              <a:off x="8487178" y="3094568"/>
              <a:ext cx="1494820" cy="2239431"/>
            </a:xfrm>
            <a:prstGeom prst="rect">
              <a:avLst/>
            </a:prstGeom>
          </p:spPr>
        </p:pic>
      </p:grpSp>
    </p:spTree>
    <p:extLst>
      <p:ext uri="{BB962C8B-B14F-4D97-AF65-F5344CB8AC3E}">
        <p14:creationId xmlns:p14="http://schemas.microsoft.com/office/powerpoint/2010/main" val="199462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2983745"/>
            <a:ext cx="10515600" cy="1200329"/>
          </a:xfrm>
        </p:spPr>
        <p:txBody>
          <a:bodyPr/>
          <a:lstStyle/>
          <a:p>
            <a:r>
              <a:rPr lang="en-US" altLang="en-US" sz="8000" dirty="0"/>
              <a:t>Engaged Families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at a table&#10;&#10;Description automatically generated with low confidence">
            <a:extLst>
              <a:ext uri="{FF2B5EF4-FFF2-40B4-BE49-F238E27FC236}">
                <a16:creationId xmlns:a16="http://schemas.microsoft.com/office/drawing/2014/main" id="{78F2AA1B-B6C8-4F57-9A15-EF9F645FA1B6}"/>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15455" b="15455"/>
          <a:stretch>
            <a:fillRect/>
          </a:stretch>
        </p:blipFill>
        <p:spPr/>
      </p:pic>
      <p:pic>
        <p:nvPicPr>
          <p:cNvPr id="12" name="Picture Placeholder 11" descr="Two people looking at a screen&#10;&#10;Description automatically generated with low confidence">
            <a:extLst>
              <a:ext uri="{FF2B5EF4-FFF2-40B4-BE49-F238E27FC236}">
                <a16:creationId xmlns:a16="http://schemas.microsoft.com/office/drawing/2014/main" id="{83C048B4-D0CD-4748-ADE4-76245FEFBA7A}"/>
              </a:ext>
            </a:extLst>
          </p:cNvPr>
          <p:cNvPicPr>
            <a:picLocks noGrp="1" noChangeAspect="1"/>
          </p:cNvPicPr>
          <p:nvPr>
            <p:ph type="pic" idx="15"/>
          </p:nvPr>
        </p:nvPicPr>
        <p:blipFill>
          <a:blip r:embed="rId4">
            <a:extLst>
              <a:ext uri="{28A0092B-C50C-407E-A947-70E740481C1C}">
                <a14:useLocalDpi xmlns:a14="http://schemas.microsoft.com/office/drawing/2010/main" val="0"/>
              </a:ext>
            </a:extLst>
          </a:blip>
          <a:srcRect t="15455" b="15455"/>
          <a:stretch>
            <a:fillRect/>
          </a:stretch>
        </p:blipFill>
        <p:spPr/>
      </p:pic>
      <p:sp>
        <p:nvSpPr>
          <p:cNvPr id="40963" name="Rectangle 3"/>
          <p:cNvSpPr>
            <a:spLocks noGrp="1" noChangeArrowheads="1"/>
          </p:cNvSpPr>
          <p:nvPr>
            <p:ph type="body" idx="14"/>
          </p:nvPr>
        </p:nvSpPr>
        <p:spPr>
          <a:xfrm>
            <a:off x="567847" y="594917"/>
            <a:ext cx="10515600" cy="424732"/>
          </a:xfrm>
          <a:noFill/>
        </p:spPr>
        <p:txBody>
          <a:bodyPr/>
          <a:lstStyle/>
          <a:p>
            <a:pPr>
              <a:lnSpc>
                <a:spcPct val="90000"/>
              </a:lnSpc>
              <a:buClr>
                <a:schemeClr val="tx1"/>
              </a:buClr>
              <a:buFont typeface="Monotype Sorts" pitchFamily="2" charset="2"/>
              <a:buNone/>
            </a:pPr>
            <a:r>
              <a:rPr lang="en-US" altLang="en-US" dirty="0"/>
              <a:t>ENGAGED FAMILIES, PARENTS AND GUARDIANS</a:t>
            </a:r>
          </a:p>
        </p:txBody>
      </p:sp>
      <p:sp>
        <p:nvSpPr>
          <p:cNvPr id="4" name="Rectangle 3"/>
          <p:cNvSpPr>
            <a:spLocks noChangeArrowheads="1"/>
          </p:cNvSpPr>
          <p:nvPr/>
        </p:nvSpPr>
        <p:spPr bwMode="auto">
          <a:xfrm>
            <a:off x="900368" y="1115395"/>
            <a:ext cx="6503917" cy="4262221"/>
          </a:xfrm>
          <a:prstGeom prst="rect">
            <a:avLst/>
          </a:prstGeom>
          <a:noFill/>
          <a:ln w="9525">
            <a:noFill/>
            <a:miter lim="800000"/>
            <a:headEnd/>
            <a:tailEnd/>
          </a:ln>
          <a:effectLst/>
        </p:spPr>
        <p:txBody>
          <a:bodyPr lIns="92075" tIns="46038" rIns="92075" bIns="46038"/>
          <a:lstStyle/>
          <a:p>
            <a:pPr>
              <a:lnSpc>
                <a:spcPct val="90000"/>
              </a:lnSpc>
              <a:buClr>
                <a:srgbClr val="00B050"/>
              </a:buClr>
            </a:pPr>
            <a:r>
              <a:rPr lang="en-US" altLang="en-US" sz="2000" dirty="0">
                <a:latin typeface="Roboto" panose="02000000000000000000" pitchFamily="2" charset="0"/>
                <a:ea typeface="Roboto" panose="02000000000000000000" pitchFamily="2" charset="0"/>
              </a:rPr>
              <a:t>Our club relies on parental involvement.  Volunteers are needed to provide the best experience for your child.</a:t>
            </a:r>
          </a:p>
          <a:p>
            <a:pPr marL="465138" lvl="1" indent="-231775">
              <a:lnSpc>
                <a:spcPct val="90000"/>
              </a:lnSpc>
              <a:buClr>
                <a:srgbClr val="00B050"/>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To help with club meetings and project groups</a:t>
            </a:r>
          </a:p>
          <a:p>
            <a:pPr marL="465138" lvl="1" indent="-231775">
              <a:lnSpc>
                <a:spcPct val="90000"/>
              </a:lnSpc>
              <a:buClr>
                <a:srgbClr val="00B050"/>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Serve on planning teams</a:t>
            </a:r>
          </a:p>
          <a:p>
            <a:pPr marL="465138" lvl="1" indent="-231775">
              <a:lnSpc>
                <a:spcPct val="90000"/>
              </a:lnSpc>
              <a:buClr>
                <a:srgbClr val="00B050"/>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Help with activities/service projects</a:t>
            </a:r>
          </a:p>
          <a:p>
            <a:pPr marL="465138" lvl="1" indent="-231775">
              <a:lnSpc>
                <a:spcPct val="90000"/>
              </a:lnSpc>
              <a:buClr>
                <a:srgbClr val="00B050"/>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To participate in the county Parent-Volunteer Association</a:t>
            </a:r>
          </a:p>
          <a:p>
            <a:pPr marL="465138" lvl="1" indent="-231775">
              <a:lnSpc>
                <a:spcPct val="90000"/>
              </a:lnSpc>
              <a:buClr>
                <a:srgbClr val="00B050"/>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Teach/instruct/lead educational programs</a:t>
            </a:r>
          </a:p>
          <a:p>
            <a:pPr marL="465138" lvl="1" indent="-231775">
              <a:lnSpc>
                <a:spcPct val="90000"/>
              </a:lnSpc>
              <a:buClr>
                <a:srgbClr val="00B050"/>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Chaperone, assist and supervise youth</a:t>
            </a:r>
          </a:p>
          <a:p>
            <a:pPr marL="465138" lvl="1" indent="-231775">
              <a:lnSpc>
                <a:spcPct val="90000"/>
              </a:lnSpc>
              <a:buClr>
                <a:srgbClr val="00B050"/>
              </a:buClr>
              <a:buFont typeface="Arial" panose="020B0604020202020204" pitchFamily="34" charset="0"/>
              <a:buChar char="•"/>
            </a:pPr>
            <a:r>
              <a:rPr lang="en-US" altLang="en-US" sz="2000" dirty="0">
                <a:latin typeface="Roboto" panose="02000000000000000000" pitchFamily="2" charset="0"/>
                <a:ea typeface="Roboto" panose="02000000000000000000" pitchFamily="2" charset="0"/>
              </a:rPr>
              <a:t>Support fund raising efforts</a:t>
            </a:r>
          </a:p>
          <a:p>
            <a:pPr>
              <a:lnSpc>
                <a:spcPct val="90000"/>
              </a:lnSpc>
              <a:buClr>
                <a:srgbClr val="00B050"/>
              </a:buClr>
            </a:pPr>
            <a:endParaRPr lang="en-US" altLang="en-US" sz="1050" dirty="0">
              <a:latin typeface="Roboto" panose="02000000000000000000" pitchFamily="2" charset="0"/>
              <a:ea typeface="Roboto" panose="02000000000000000000" pitchFamily="2" charset="0"/>
            </a:endParaRPr>
          </a:p>
          <a:p>
            <a:pPr>
              <a:lnSpc>
                <a:spcPct val="90000"/>
              </a:lnSpc>
              <a:buClr>
                <a:srgbClr val="00B050"/>
              </a:buClr>
            </a:pPr>
            <a:r>
              <a:rPr lang="en-US" altLang="en-US" sz="2000" b="1" dirty="0">
                <a:latin typeface="Roboto" panose="02000000000000000000" pitchFamily="2" charset="0"/>
                <a:ea typeface="Roboto" panose="02000000000000000000" pitchFamily="2" charset="0"/>
              </a:rPr>
              <a:t>Continuing Education </a:t>
            </a:r>
            <a:r>
              <a:rPr lang="en-US" altLang="en-US" sz="2000" dirty="0">
                <a:latin typeface="Roboto" panose="02000000000000000000" pitchFamily="2" charset="0"/>
                <a:ea typeface="Roboto" panose="02000000000000000000" pitchFamily="2" charset="0"/>
              </a:rPr>
              <a:t>- Opportunities at the county, district, state, and regional levels, webinars, and online learning management systems.</a:t>
            </a:r>
          </a:p>
          <a:p>
            <a:pPr marL="914400" lvl="1" indent="-457200">
              <a:lnSpc>
                <a:spcPct val="90000"/>
              </a:lnSpc>
              <a:buClr>
                <a:srgbClr val="00B050"/>
              </a:buClr>
              <a:buFont typeface="Arial" panose="020B0604020202020204" pitchFamily="34" charset="0"/>
              <a:buChar char="•"/>
            </a:pPr>
            <a:endParaRPr lang="en-US" altLang="en-US" sz="2600" dirty="0">
              <a:latin typeface="Roboto" panose="02000000000000000000" pitchFamily="2" charset="0"/>
              <a:ea typeface="Roboto" panose="02000000000000000000" pitchFamily="2" charset="0"/>
            </a:endParaRPr>
          </a:p>
          <a:p>
            <a:pPr>
              <a:lnSpc>
                <a:spcPct val="90000"/>
              </a:lnSpc>
              <a:buClr>
                <a:srgbClr val="00B050"/>
              </a:buClr>
            </a:pPr>
            <a:endParaRPr lang="en-US" altLang="en-US" sz="2600" dirty="0">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C557EFFB-5DEC-414B-BE28-A5DF6455E248}"/>
              </a:ext>
            </a:extLst>
          </p:cNvPr>
          <p:cNvSpPr/>
          <p:nvPr/>
        </p:nvSpPr>
        <p:spPr>
          <a:xfrm>
            <a:off x="1130531" y="4911608"/>
            <a:ext cx="5269388" cy="830997"/>
          </a:xfrm>
          <a:prstGeom prst="rect">
            <a:avLst/>
          </a:prstGeom>
          <a:noFill/>
        </p:spPr>
        <p:txBody>
          <a:bodyPr wrap="squar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Volunteer, it does the </a:t>
            </a:r>
          </a:p>
          <a:p>
            <a:pPr algn="ctr"/>
            <a:r>
              <a:rPr lang="en-US" sz="2400" b="1" cap="none" spc="0" dirty="0">
                <a:ln w="22225">
                  <a:solidFill>
                    <a:schemeClr val="accent2"/>
                  </a:solidFill>
                  <a:prstDash val="solid"/>
                </a:ln>
                <a:solidFill>
                  <a:schemeClr val="accent2">
                    <a:lumMod val="40000"/>
                    <a:lumOff val="60000"/>
                  </a:schemeClr>
                </a:solidFill>
                <a:effectLst/>
              </a:rPr>
              <a:t>Head, Heart, Hands and Health Good!</a:t>
            </a:r>
          </a:p>
        </p:txBody>
      </p:sp>
    </p:spTree>
    <p:extLst>
      <p:ext uri="{BB962C8B-B14F-4D97-AF65-F5344CB8AC3E}">
        <p14:creationId xmlns:p14="http://schemas.microsoft.com/office/powerpoint/2010/main" val="10183094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C12260-B814-4450-9FF6-D1D3A32E50A7}"/>
              </a:ext>
            </a:extLst>
          </p:cNvPr>
          <p:cNvSpPr>
            <a:spLocks noGrp="1"/>
          </p:cNvSpPr>
          <p:nvPr>
            <p:ph type="body" idx="1"/>
          </p:nvPr>
        </p:nvSpPr>
        <p:spPr/>
        <p:txBody>
          <a:bodyPr/>
          <a:lstStyle/>
          <a:p>
            <a:r>
              <a:rPr lang="en-US" dirty="0"/>
              <a:t>VOLUNTEER CERTIFICATION</a:t>
            </a:r>
          </a:p>
        </p:txBody>
      </p:sp>
      <p:sp>
        <p:nvSpPr>
          <p:cNvPr id="9" name="Content Placeholder 1">
            <a:extLst>
              <a:ext uri="{FF2B5EF4-FFF2-40B4-BE49-F238E27FC236}">
                <a16:creationId xmlns:a16="http://schemas.microsoft.com/office/drawing/2014/main" id="{D6529F27-DBDD-4E9E-914F-EA92801D8AEF}"/>
              </a:ext>
            </a:extLst>
          </p:cNvPr>
          <p:cNvSpPr txBox="1">
            <a:spLocks/>
          </p:cNvSpPr>
          <p:nvPr/>
        </p:nvSpPr>
        <p:spPr>
          <a:xfrm>
            <a:off x="8421900" y="1123268"/>
            <a:ext cx="3186648" cy="43858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Font typeface="Arial" panose="020B0604020202020204" pitchFamily="34" charset="0"/>
              <a:buNone/>
            </a:pPr>
            <a:r>
              <a:rPr lang="en-US" altLang="en-US" sz="2400" dirty="0">
                <a:latin typeface="Fjalla One" panose="02000506040000020004" pitchFamily="2" charset="0"/>
              </a:rPr>
              <a:t>Certified Adult Volunteers</a:t>
            </a:r>
          </a:p>
          <a:p>
            <a:pPr marL="0" indent="0">
              <a:lnSpc>
                <a:spcPct val="100000"/>
              </a:lnSpc>
              <a:spcBef>
                <a:spcPts val="0"/>
              </a:spcBef>
              <a:buClr>
                <a:schemeClr val="tx1"/>
              </a:buClr>
              <a:buNone/>
            </a:pPr>
            <a:r>
              <a:rPr lang="en-US" altLang="en-US" sz="2400" dirty="0"/>
              <a:t>Must be 21 or older</a:t>
            </a:r>
          </a:p>
          <a:p>
            <a:pPr marL="0" indent="0">
              <a:lnSpc>
                <a:spcPct val="100000"/>
              </a:lnSpc>
              <a:spcBef>
                <a:spcPts val="0"/>
              </a:spcBef>
              <a:buClr>
                <a:schemeClr val="tx1"/>
              </a:buClr>
              <a:buNone/>
            </a:pPr>
            <a:endParaRPr lang="en-US" altLang="en-US" sz="1400" dirty="0"/>
          </a:p>
          <a:p>
            <a:pPr marL="0" indent="0">
              <a:lnSpc>
                <a:spcPct val="100000"/>
              </a:lnSpc>
              <a:spcBef>
                <a:spcPts val="0"/>
              </a:spcBef>
              <a:buClr>
                <a:schemeClr val="tx1"/>
              </a:buClr>
              <a:buFont typeface="Arial" panose="020B0604020202020204" pitchFamily="34" charset="0"/>
              <a:buNone/>
            </a:pPr>
            <a:r>
              <a:rPr lang="en-US" altLang="en-US" sz="2400" dirty="0">
                <a:latin typeface="Fjalla One" panose="02000506040000020004" pitchFamily="2" charset="0"/>
              </a:rPr>
              <a:t>Teen Leader</a:t>
            </a:r>
          </a:p>
          <a:p>
            <a:pPr marL="0" indent="0">
              <a:lnSpc>
                <a:spcPct val="100000"/>
              </a:lnSpc>
              <a:spcBef>
                <a:spcPts val="0"/>
              </a:spcBef>
              <a:buClr>
                <a:schemeClr val="tx1"/>
              </a:buClr>
              <a:buNone/>
            </a:pPr>
            <a:r>
              <a:rPr lang="en-US" sz="2400" dirty="0"/>
              <a:t>Assists with or takes complete responsibility for a learning group such as a 4‑H project, activity or special interest group</a:t>
            </a:r>
          </a:p>
        </p:txBody>
      </p:sp>
      <p:pic>
        <p:nvPicPr>
          <p:cNvPr id="10" name="Picture Placeholder 10" descr="A group of people sitting at a table with laptops&#10;&#10;Description automatically generated with medium confidence">
            <a:extLst>
              <a:ext uri="{FF2B5EF4-FFF2-40B4-BE49-F238E27FC236}">
                <a16:creationId xmlns:a16="http://schemas.microsoft.com/office/drawing/2014/main" id="{32A85D2F-0165-41A5-920D-8407D6B15E90}"/>
              </a:ext>
            </a:extLst>
          </p:cNvPr>
          <p:cNvPicPr>
            <a:picLocks noChangeAspect="1"/>
          </p:cNvPicPr>
          <p:nvPr/>
        </p:nvPicPr>
        <p:blipFill>
          <a:blip r:embed="rId3">
            <a:extLst>
              <a:ext uri="{28A0092B-C50C-407E-A947-70E740481C1C}">
                <a14:useLocalDpi xmlns:a14="http://schemas.microsoft.com/office/drawing/2010/main" val="0"/>
              </a:ext>
            </a:extLst>
          </a:blip>
          <a:srcRect l="21829" r="21829"/>
          <a:stretch>
            <a:fillRect/>
          </a:stretch>
        </p:blipFill>
        <p:spPr>
          <a:xfrm>
            <a:off x="929024" y="1123268"/>
            <a:ext cx="3592947" cy="4256705"/>
          </a:xfrm>
          <a:prstGeom prst="rect">
            <a:avLst/>
          </a:prstGeom>
        </p:spPr>
      </p:pic>
      <p:pic>
        <p:nvPicPr>
          <p:cNvPr id="11" name="Picture Placeholder 8" descr="A group of people looking at a map&#10;&#10;Description automatically generated with medium confidence">
            <a:extLst>
              <a:ext uri="{FF2B5EF4-FFF2-40B4-BE49-F238E27FC236}">
                <a16:creationId xmlns:a16="http://schemas.microsoft.com/office/drawing/2014/main" id="{D0A0DD3F-2854-40A4-8929-E6EDFE90A84C}"/>
              </a:ext>
            </a:extLst>
          </p:cNvPr>
          <p:cNvPicPr>
            <a:picLocks noChangeAspect="1"/>
          </p:cNvPicPr>
          <p:nvPr/>
        </p:nvPicPr>
        <p:blipFill>
          <a:blip r:embed="rId4">
            <a:extLst>
              <a:ext uri="{28A0092B-C50C-407E-A947-70E740481C1C}">
                <a14:useLocalDpi xmlns:a14="http://schemas.microsoft.com/office/drawing/2010/main" val="0"/>
              </a:ext>
            </a:extLst>
          </a:blip>
          <a:srcRect l="21829" r="21829"/>
          <a:stretch>
            <a:fillRect/>
          </a:stretch>
        </p:blipFill>
        <p:spPr>
          <a:xfrm>
            <a:off x="4675462" y="1123268"/>
            <a:ext cx="3592947" cy="425670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BDFE067-B57B-42C9-8E3C-19B13F620595}"/>
              </a:ext>
            </a:extLst>
          </p:cNvPr>
          <p:cNvGrpSpPr/>
          <p:nvPr/>
        </p:nvGrpSpPr>
        <p:grpSpPr>
          <a:xfrm>
            <a:off x="28136" y="0"/>
            <a:ext cx="5345722" cy="6858000"/>
            <a:chOff x="42204" y="0"/>
            <a:chExt cx="5345722" cy="6858000"/>
          </a:xfrm>
        </p:grpSpPr>
        <p:sp>
          <p:nvSpPr>
            <p:cNvPr id="4" name="Rectangle 3">
              <a:extLst>
                <a:ext uri="{FF2B5EF4-FFF2-40B4-BE49-F238E27FC236}">
                  <a16:creationId xmlns:a16="http://schemas.microsoft.com/office/drawing/2014/main" id="{70A30EDD-B85B-4EF2-BEC2-44637F909B40}"/>
                </a:ext>
              </a:extLst>
            </p:cNvPr>
            <p:cNvSpPr/>
            <p:nvPr/>
          </p:nvSpPr>
          <p:spPr>
            <a:xfrm>
              <a:off x="42204" y="0"/>
              <a:ext cx="2672861" cy="6858000"/>
            </a:xfrm>
            <a:prstGeom prst="rect">
              <a:avLst/>
            </a:prstGeom>
            <a:solidFill>
              <a:srgbClr val="44996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3DB0D478-CDD0-4604-8E44-AEB200F0AFD7}"/>
                </a:ext>
              </a:extLst>
            </p:cNvPr>
            <p:cNvSpPr/>
            <p:nvPr/>
          </p:nvSpPr>
          <p:spPr>
            <a:xfrm flipV="1">
              <a:off x="2715065" y="0"/>
              <a:ext cx="2672861" cy="6858000"/>
            </a:xfrm>
            <a:prstGeom prst="rtTriangle">
              <a:avLst/>
            </a:prstGeom>
            <a:solidFill>
              <a:srgbClr val="44996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2">
            <a:extLst>
              <a:ext uri="{FF2B5EF4-FFF2-40B4-BE49-F238E27FC236}">
                <a16:creationId xmlns:a16="http://schemas.microsoft.com/office/drawing/2014/main" id="{02E47E31-B38A-4149-B170-A879B6299151}"/>
              </a:ext>
            </a:extLst>
          </p:cNvPr>
          <p:cNvSpPr>
            <a:spLocks noGrp="1"/>
          </p:cNvSpPr>
          <p:nvPr>
            <p:ph type="title"/>
          </p:nvPr>
        </p:nvSpPr>
        <p:spPr>
          <a:xfrm>
            <a:off x="578553" y="624279"/>
            <a:ext cx="10515600" cy="964880"/>
          </a:xfrm>
        </p:spPr>
        <p:txBody>
          <a:bodyPr/>
          <a:lstStyle/>
          <a:p>
            <a:pPr algn="l"/>
            <a:r>
              <a:rPr lang="en-US" dirty="0">
                <a:solidFill>
                  <a:srgbClr val="63666A"/>
                </a:solidFill>
              </a:rPr>
              <a:t>NAME OF PRESENTER</a:t>
            </a:r>
          </a:p>
        </p:txBody>
      </p:sp>
      <p:sp>
        <p:nvSpPr>
          <p:cNvPr id="10" name="Text Placeholder 3">
            <a:extLst>
              <a:ext uri="{FF2B5EF4-FFF2-40B4-BE49-F238E27FC236}">
                <a16:creationId xmlns:a16="http://schemas.microsoft.com/office/drawing/2014/main" id="{B4191004-6808-4B31-9E16-F9ADA6CD7CDF}"/>
              </a:ext>
            </a:extLst>
          </p:cNvPr>
          <p:cNvSpPr txBox="1">
            <a:spLocks/>
          </p:cNvSpPr>
          <p:nvPr/>
        </p:nvSpPr>
        <p:spPr>
          <a:xfrm>
            <a:off x="579136" y="1500447"/>
            <a:ext cx="10515600" cy="50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9966"/>
                </a:solidFill>
                <a:effectLst/>
                <a:uLnTx/>
                <a:uFillTx/>
                <a:latin typeface="Rubik" panose="020B0604020202020204" charset="-79"/>
                <a:ea typeface="+mn-ea"/>
                <a:cs typeface="Rubik" panose="020B0604020202020204" charset="-79"/>
              </a:rPr>
              <a:t>Department of This Slide Goes Last</a:t>
            </a:r>
          </a:p>
        </p:txBody>
      </p:sp>
      <p:sp>
        <p:nvSpPr>
          <p:cNvPr id="12" name="Content Placeholder 4">
            <a:extLst>
              <a:ext uri="{FF2B5EF4-FFF2-40B4-BE49-F238E27FC236}">
                <a16:creationId xmlns:a16="http://schemas.microsoft.com/office/drawing/2014/main" id="{8D963C46-619E-4174-9783-F4CE89CD3A39}"/>
              </a:ext>
            </a:extLst>
          </p:cNvPr>
          <p:cNvSpPr txBox="1">
            <a:spLocks/>
          </p:cNvSpPr>
          <p:nvPr/>
        </p:nvSpPr>
        <p:spPr>
          <a:xfrm>
            <a:off x="579136" y="2090172"/>
            <a:ext cx="10734804" cy="3016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O | </a:t>
            </a: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000.000.0000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 | </a:t>
            </a: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000.000.0000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 | </a:t>
            </a: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name.presenter@okstate.edu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Address Goes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City, State</a:t>
            </a:r>
            <a:endParaRPr kumimoji="0" lang="en-US" sz="2800" b="0" i="0" u="none" strike="noStrike" kern="1200" cap="none" spc="0" normalizeH="0" baseline="0" noProof="0" dirty="0">
              <a:ln>
                <a:noFill/>
              </a:ln>
              <a:solidFill>
                <a:srgbClr val="70AD47"/>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B64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49966"/>
                </a:solidFill>
                <a:effectLst/>
                <a:uLnTx/>
                <a:uFillTx/>
                <a:latin typeface="Roboto" panose="02000000000000000000" pitchFamily="2" charset="0"/>
                <a:ea typeface="Roboto" panose="02000000000000000000" pitchFamily="2" charset="0"/>
                <a:cs typeface="+mn-cs"/>
              </a:rPr>
              <a:t>brand.okstate.edu (or other dept. specific URL)</a:t>
            </a:r>
          </a:p>
        </p:txBody>
      </p:sp>
    </p:spTree>
    <p:extLst>
      <p:ext uri="{BB962C8B-B14F-4D97-AF65-F5344CB8AC3E}">
        <p14:creationId xmlns:p14="http://schemas.microsoft.com/office/powerpoint/2010/main" val="283865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28D8C-1D21-43C9-98F9-B15C33C12174}"/>
              </a:ext>
            </a:extLst>
          </p:cNvPr>
          <p:cNvSpPr>
            <a:spLocks noGrp="1"/>
          </p:cNvSpPr>
          <p:nvPr>
            <p:ph sz="half" idx="10"/>
          </p:nvPr>
        </p:nvSpPr>
        <p:spPr>
          <a:xfrm>
            <a:off x="783835" y="1123268"/>
            <a:ext cx="6515870" cy="4539704"/>
          </a:xfrm>
        </p:spPr>
        <p:txBody>
          <a:bodyPr/>
          <a:lstStyle/>
          <a:p>
            <a:pPr marL="285750" indent="-285750">
              <a:lnSpc>
                <a:spcPct val="100000"/>
              </a:lnSpc>
              <a:spcBef>
                <a:spcPts val="0"/>
              </a:spcBef>
              <a:spcAft>
                <a:spcPts val="1200"/>
              </a:spcAft>
              <a:buClr>
                <a:srgbClr val="00B050"/>
              </a:buClr>
              <a:buFont typeface="Wingdings" panose="05000000000000000000" pitchFamily="2" charset="2"/>
              <a:buChar char="§"/>
            </a:pPr>
            <a:r>
              <a:rPr lang="en-US" sz="1700" b="0" i="0" dirty="0">
                <a:solidFill>
                  <a:srgbClr val="000000"/>
                </a:solidFill>
                <a:effectLst/>
              </a:rPr>
              <a:t>4‑H is delivered by Cooperative Extension—a community of more than 100 public universities that provide experiences where young people learn by doing.</a:t>
            </a:r>
            <a:endParaRPr lang="en-US" sz="1700" dirty="0"/>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programming provides positive learning experiences; positive relationships for and between youth and adults; safe environments; and opportunities for positive risk taking.</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i="0" dirty="0">
                <a:solidFill>
                  <a:srgbClr val="202124"/>
                </a:solidFill>
                <a:effectLst/>
                <a:latin typeface="Roboto" panose="02000000000000000000" pitchFamily="2" charset="0"/>
              </a:rPr>
              <a:t>Positive youth development engages youth along with their families, and communities, so that youth are empowered to reach their full potential.</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learning experiences are reflective and intentional. </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learning is progressive, with experiences building on each other over time. </a:t>
            </a:r>
          </a:p>
          <a:p>
            <a:pPr marL="285750" indent="-285750">
              <a:lnSpc>
                <a:spcPct val="100000"/>
              </a:lnSpc>
              <a:spcBef>
                <a:spcPts val="0"/>
              </a:spcBef>
              <a:spcAft>
                <a:spcPts val="1200"/>
              </a:spcAft>
              <a:buClr>
                <a:srgbClr val="00B050"/>
              </a:buClr>
              <a:buFont typeface="Wingdings" panose="05000000000000000000" pitchFamily="2" charset="2"/>
              <a:buChar char="§"/>
            </a:pPr>
            <a:r>
              <a:rPr lang="en-US" sz="1700" dirty="0"/>
              <a:t>4-H learning is social and connected to a larger, real-world setting.</a:t>
            </a:r>
            <a:r>
              <a:rPr lang="en-US" dirty="0"/>
              <a:t> </a:t>
            </a:r>
            <a:endParaRPr lang="en-US" dirty="0">
              <a:solidFill>
                <a:srgbClr val="202124"/>
              </a:solidFill>
            </a:endParaRPr>
          </a:p>
        </p:txBody>
      </p:sp>
      <p:sp>
        <p:nvSpPr>
          <p:cNvPr id="3" name="Text Placeholder 2">
            <a:extLst>
              <a:ext uri="{FF2B5EF4-FFF2-40B4-BE49-F238E27FC236}">
                <a16:creationId xmlns:a16="http://schemas.microsoft.com/office/drawing/2014/main" id="{FF028AEF-64E3-4B1C-A30E-82E6026780AA}"/>
              </a:ext>
            </a:extLst>
          </p:cNvPr>
          <p:cNvSpPr>
            <a:spLocks noGrp="1"/>
          </p:cNvSpPr>
          <p:nvPr>
            <p:ph type="body" idx="1"/>
          </p:nvPr>
        </p:nvSpPr>
        <p:spPr/>
        <p:txBody>
          <a:bodyPr/>
          <a:lstStyle/>
          <a:p>
            <a:r>
              <a:rPr lang="en-US" dirty="0"/>
              <a:t>WHAT IS 4-H?</a:t>
            </a:r>
          </a:p>
        </p:txBody>
      </p:sp>
      <p:grpSp>
        <p:nvGrpSpPr>
          <p:cNvPr id="4" name="Group 3">
            <a:extLst>
              <a:ext uri="{FF2B5EF4-FFF2-40B4-BE49-F238E27FC236}">
                <a16:creationId xmlns:a16="http://schemas.microsoft.com/office/drawing/2014/main" id="{D80ED175-F276-4633-BABB-FB0711B99FA2}"/>
              </a:ext>
            </a:extLst>
          </p:cNvPr>
          <p:cNvGrpSpPr/>
          <p:nvPr/>
        </p:nvGrpSpPr>
        <p:grpSpPr>
          <a:xfrm>
            <a:off x="7177917" y="1676507"/>
            <a:ext cx="4418307" cy="3433225"/>
            <a:chOff x="7177917" y="1676507"/>
            <a:chExt cx="4418307" cy="3433225"/>
          </a:xfrm>
        </p:grpSpPr>
        <p:pic>
          <p:nvPicPr>
            <p:cNvPr id="6" name="Picture 4" descr="University of Idaho Extension 4-H Youth Development">
              <a:extLst>
                <a:ext uri="{FF2B5EF4-FFF2-40B4-BE49-F238E27FC236}">
                  <a16:creationId xmlns:a16="http://schemas.microsoft.com/office/drawing/2014/main" id="{24B7411A-AC8D-48E4-97C8-31C776BD4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30930"/>
            <a:stretch/>
          </p:blipFill>
          <p:spPr bwMode="auto">
            <a:xfrm>
              <a:off x="7177917" y="1676507"/>
              <a:ext cx="4418307" cy="34332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65285D3-D0E3-4E87-B9B7-15B717CF87F5}"/>
                </a:ext>
              </a:extLst>
            </p:cNvPr>
            <p:cNvGrpSpPr/>
            <p:nvPr/>
          </p:nvGrpSpPr>
          <p:grpSpPr>
            <a:xfrm>
              <a:off x="9414167" y="3451730"/>
              <a:ext cx="2108076" cy="1585163"/>
              <a:chOff x="9770721" y="3868923"/>
              <a:chExt cx="2060723" cy="1585163"/>
            </a:xfrm>
          </p:grpSpPr>
          <p:sp>
            <p:nvSpPr>
              <p:cNvPr id="12" name="Rectangle 11">
                <a:extLst>
                  <a:ext uri="{FF2B5EF4-FFF2-40B4-BE49-F238E27FC236}">
                    <a16:creationId xmlns:a16="http://schemas.microsoft.com/office/drawing/2014/main" id="{D0F1C144-B31B-419C-8029-5570F3CF6BC3}"/>
                  </a:ext>
                </a:extLst>
              </p:cNvPr>
              <p:cNvSpPr/>
              <p:nvPr/>
            </p:nvSpPr>
            <p:spPr>
              <a:xfrm>
                <a:off x="9776935" y="3868923"/>
                <a:ext cx="2054509" cy="1585163"/>
              </a:xfrm>
              <a:prstGeom prst="rect">
                <a:avLst/>
              </a:prstGeom>
              <a:solidFill>
                <a:srgbClr val="FFFF53"/>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3" name="Picture 12" descr="Icon&#10;&#10;Description automatically generated">
                <a:extLst>
                  <a:ext uri="{FF2B5EF4-FFF2-40B4-BE49-F238E27FC236}">
                    <a16:creationId xmlns:a16="http://schemas.microsoft.com/office/drawing/2014/main" id="{3ECFBB67-9C47-46CA-BDE1-B5A9D4B07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2614" y="4293123"/>
                <a:ext cx="666241" cy="688020"/>
              </a:xfrm>
              <a:prstGeom prst="rect">
                <a:avLst/>
              </a:prstGeom>
            </p:spPr>
          </p:pic>
          <p:sp>
            <p:nvSpPr>
              <p:cNvPr id="14" name="TextBox 13">
                <a:extLst>
                  <a:ext uri="{FF2B5EF4-FFF2-40B4-BE49-F238E27FC236}">
                    <a16:creationId xmlns:a16="http://schemas.microsoft.com/office/drawing/2014/main" id="{9EB82EF6-9139-4D3A-B4DB-633708B41CA0}"/>
                  </a:ext>
                </a:extLst>
              </p:cNvPr>
              <p:cNvSpPr txBox="1"/>
              <p:nvPr/>
            </p:nvSpPr>
            <p:spPr>
              <a:xfrm>
                <a:off x="9770721" y="4243545"/>
                <a:ext cx="1271881" cy="830997"/>
              </a:xfrm>
              <a:prstGeom prst="rect">
                <a:avLst/>
              </a:prstGeom>
              <a:noFill/>
            </p:spPr>
            <p:txBody>
              <a:bodyPr wrap="square" rtlCol="0">
                <a:spAutoFit/>
              </a:bodyPr>
              <a:lstStyle/>
              <a:p>
                <a:pPr algn="r"/>
                <a:r>
                  <a:rPr lang="en-US" sz="2400" dirty="0">
                    <a:solidFill>
                      <a:schemeClr val="bg1">
                        <a:lumMod val="50000"/>
                      </a:schemeClr>
                    </a:solidFill>
                    <a:latin typeface="Fjalla One" panose="02000506040000020004" pitchFamily="2" charset="0"/>
                  </a:rPr>
                  <a:t>Building</a:t>
                </a:r>
              </a:p>
              <a:p>
                <a:pPr algn="r"/>
                <a:r>
                  <a:rPr lang="en-US" sz="2400" dirty="0">
                    <a:solidFill>
                      <a:srgbClr val="00B050"/>
                    </a:solidFill>
                    <a:latin typeface="Fjalla One" panose="02000506040000020004" pitchFamily="2" charset="0"/>
                  </a:rPr>
                  <a:t>Capacity</a:t>
                </a:r>
              </a:p>
            </p:txBody>
          </p:sp>
        </p:grpSp>
        <p:grpSp>
          <p:nvGrpSpPr>
            <p:cNvPr id="8" name="Group 7">
              <a:extLst>
                <a:ext uri="{FF2B5EF4-FFF2-40B4-BE49-F238E27FC236}">
                  <a16:creationId xmlns:a16="http://schemas.microsoft.com/office/drawing/2014/main" id="{DC0F0396-B385-4647-A7DF-AB029499CC6A}"/>
                </a:ext>
              </a:extLst>
            </p:cNvPr>
            <p:cNvGrpSpPr/>
            <p:nvPr/>
          </p:nvGrpSpPr>
          <p:grpSpPr>
            <a:xfrm>
              <a:off x="7206916" y="1755715"/>
              <a:ext cx="2199135" cy="1585163"/>
              <a:chOff x="9847275" y="3833753"/>
              <a:chExt cx="2153929" cy="1585163"/>
            </a:xfrm>
          </p:grpSpPr>
          <p:sp>
            <p:nvSpPr>
              <p:cNvPr id="9" name="Rectangle 8">
                <a:extLst>
                  <a:ext uri="{FF2B5EF4-FFF2-40B4-BE49-F238E27FC236}">
                    <a16:creationId xmlns:a16="http://schemas.microsoft.com/office/drawing/2014/main" id="{E5B03C09-D1D5-433B-B228-6AA66BFA8060}"/>
                  </a:ext>
                </a:extLst>
              </p:cNvPr>
              <p:cNvSpPr/>
              <p:nvPr/>
            </p:nvSpPr>
            <p:spPr>
              <a:xfrm>
                <a:off x="9847275" y="3833753"/>
                <a:ext cx="2054509" cy="1585163"/>
              </a:xfrm>
              <a:prstGeom prst="rect">
                <a:avLst/>
              </a:prstGeom>
              <a:solidFill>
                <a:srgbClr val="FFFF53"/>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0" name="Picture 9" descr="Icon&#10;&#10;Description automatically generated">
                <a:extLst>
                  <a:ext uri="{FF2B5EF4-FFF2-40B4-BE49-F238E27FC236}">
                    <a16:creationId xmlns:a16="http://schemas.microsoft.com/office/drawing/2014/main" id="{265E1418-10AA-4781-A6F6-3647D076B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799" y="4312398"/>
                <a:ext cx="666241" cy="688020"/>
              </a:xfrm>
              <a:prstGeom prst="rect">
                <a:avLst/>
              </a:prstGeom>
            </p:spPr>
          </p:pic>
          <p:sp>
            <p:nvSpPr>
              <p:cNvPr id="11" name="TextBox 10">
                <a:extLst>
                  <a:ext uri="{FF2B5EF4-FFF2-40B4-BE49-F238E27FC236}">
                    <a16:creationId xmlns:a16="http://schemas.microsoft.com/office/drawing/2014/main" id="{88B7AE6C-2300-4E88-AB4A-0F02E6CA9A68}"/>
                  </a:ext>
                </a:extLst>
              </p:cNvPr>
              <p:cNvSpPr txBox="1"/>
              <p:nvPr/>
            </p:nvSpPr>
            <p:spPr>
              <a:xfrm>
                <a:off x="10729323" y="4267888"/>
                <a:ext cx="1271881" cy="830997"/>
              </a:xfrm>
              <a:prstGeom prst="rect">
                <a:avLst/>
              </a:prstGeom>
              <a:noFill/>
            </p:spPr>
            <p:txBody>
              <a:bodyPr wrap="square" rtlCol="0">
                <a:spAutoFit/>
              </a:bodyPr>
              <a:lstStyle/>
              <a:p>
                <a:r>
                  <a:rPr lang="en-US" sz="2400" dirty="0">
                    <a:solidFill>
                      <a:srgbClr val="00B050"/>
                    </a:solidFill>
                    <a:latin typeface="Fjalla One" panose="02000506040000020004" pitchFamily="2" charset="0"/>
                  </a:rPr>
                  <a:t>Healthy</a:t>
                </a:r>
              </a:p>
              <a:p>
                <a:r>
                  <a:rPr lang="en-US" sz="2400" dirty="0">
                    <a:solidFill>
                      <a:schemeClr val="bg1">
                        <a:lumMod val="50000"/>
                      </a:schemeClr>
                    </a:solidFill>
                    <a:latin typeface="Fjalla One" panose="02000506040000020004" pitchFamily="2" charset="0"/>
                  </a:rPr>
                  <a:t>Habits</a:t>
                </a:r>
                <a:endParaRPr lang="en-US" sz="2400" dirty="0">
                  <a:solidFill>
                    <a:srgbClr val="00B050"/>
                  </a:solidFill>
                  <a:latin typeface="Fjalla One" panose="02000506040000020004" pitchFamily="2" charset="0"/>
                </a:endParaRPr>
              </a:p>
            </p:txBody>
          </p:sp>
        </p:grpSp>
      </p:grpSp>
    </p:spTree>
    <p:extLst>
      <p:ext uri="{BB962C8B-B14F-4D97-AF65-F5344CB8AC3E}">
        <p14:creationId xmlns:p14="http://schemas.microsoft.com/office/powerpoint/2010/main" val="130390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76B60-A828-466A-B747-BE2E502426BE}"/>
              </a:ext>
            </a:extLst>
          </p:cNvPr>
          <p:cNvSpPr>
            <a:spLocks noGrp="1"/>
          </p:cNvSpPr>
          <p:nvPr>
            <p:ph sz="half" idx="10"/>
          </p:nvPr>
        </p:nvSpPr>
        <p:spPr>
          <a:xfrm>
            <a:off x="4871259" y="1040143"/>
            <a:ext cx="5582558" cy="4190378"/>
          </a:xfrm>
        </p:spPr>
        <p:txBody>
          <a:bodyPr/>
          <a:lstStyle/>
          <a:p>
            <a:pPr marL="342900" indent="-342900">
              <a:spcBef>
                <a:spcPct val="20000"/>
              </a:spcBef>
              <a:buClr>
                <a:schemeClr val="accent2"/>
              </a:buClr>
              <a:buFont typeface="Wingdings" panose="05000000000000000000" pitchFamily="2" charset="2"/>
              <a:buChar char="§"/>
              <a:defRPr/>
            </a:pPr>
            <a:r>
              <a:rPr lang="en-US" sz="2400" dirty="0">
                <a:latin typeface="Roboto" panose="02000000000000000000" pitchFamily="2" charset="0"/>
                <a:ea typeface="Roboto" panose="02000000000000000000" pitchFamily="2" charset="0"/>
              </a:rPr>
              <a:t>4-H year:   August 1 – July 31</a:t>
            </a:r>
          </a:p>
          <a:p>
            <a:pPr marL="342900" indent="-342900">
              <a:spcBef>
                <a:spcPct val="20000"/>
              </a:spcBef>
              <a:buClr>
                <a:schemeClr val="accent2"/>
              </a:buClr>
              <a:buFont typeface="Wingdings" panose="05000000000000000000" pitchFamily="2" charset="2"/>
              <a:buChar char="§"/>
              <a:defRPr/>
            </a:pPr>
            <a:r>
              <a:rPr lang="en-US" sz="2400" dirty="0">
                <a:latin typeface="Roboto" panose="02000000000000000000" pitchFamily="2" charset="0"/>
                <a:ea typeface="Roboto" panose="02000000000000000000" pitchFamily="2" charset="0"/>
              </a:rPr>
              <a:t>All </a:t>
            </a:r>
            <a:r>
              <a:rPr lang="en-US" sz="2400" dirty="0"/>
              <a:t>e</a:t>
            </a:r>
            <a:r>
              <a:rPr lang="en-US" sz="2400" dirty="0">
                <a:latin typeface="Roboto" panose="02000000000000000000" pitchFamily="2" charset="0"/>
                <a:ea typeface="Roboto" panose="02000000000000000000" pitchFamily="2" charset="0"/>
              </a:rPr>
              <a:t>nrollment managed online.</a:t>
            </a:r>
          </a:p>
          <a:p>
            <a:pPr marL="349250" lvl="1" indent="0">
              <a:spcBef>
                <a:spcPct val="20000"/>
              </a:spcBef>
              <a:buClr>
                <a:schemeClr val="accent2"/>
              </a:buClr>
              <a:buNone/>
              <a:defRPr/>
            </a:pPr>
            <a:r>
              <a:rPr lang="en-US" sz="2400" dirty="0"/>
              <a:t>Includes: Code of conduct, Photo Release/Medical Release, Health Form, etc. </a:t>
            </a:r>
          </a:p>
          <a:p>
            <a:pPr marL="349250" lvl="1" indent="0">
              <a:buClr>
                <a:schemeClr val="accent2"/>
              </a:buClr>
              <a:buNone/>
              <a:defRPr/>
            </a:pPr>
            <a:r>
              <a:rPr lang="en-US" sz="2400" dirty="0"/>
              <a:t>Requires signature of the </a:t>
            </a:r>
          </a:p>
          <a:p>
            <a:pPr marL="349250" lvl="1" indent="0">
              <a:buClr>
                <a:schemeClr val="accent2"/>
              </a:buClr>
              <a:buNone/>
              <a:defRPr/>
            </a:pPr>
            <a:r>
              <a:rPr lang="en-US" sz="2400" dirty="0"/>
              <a:t>parent or guardian.</a:t>
            </a:r>
          </a:p>
          <a:p>
            <a:pPr marL="342900" indent="-342900">
              <a:spcBef>
                <a:spcPct val="20000"/>
              </a:spcBef>
              <a:buClr>
                <a:schemeClr val="accent2"/>
              </a:buClr>
              <a:buFont typeface="Wingdings" panose="05000000000000000000" pitchFamily="2" charset="2"/>
              <a:buChar char="§"/>
              <a:defRPr/>
            </a:pPr>
            <a:r>
              <a:rPr lang="en-US" sz="2400" dirty="0">
                <a:latin typeface="Roboto" panose="02000000000000000000" pitchFamily="2" charset="0"/>
                <a:ea typeface="Roboto" panose="02000000000000000000" pitchFamily="2" charset="0"/>
              </a:rPr>
              <a:t>Project enrollment</a:t>
            </a:r>
          </a:p>
          <a:p>
            <a:pPr marL="342900" indent="-342900">
              <a:spcBef>
                <a:spcPct val="20000"/>
              </a:spcBef>
              <a:buClr>
                <a:schemeClr val="accent2"/>
              </a:buClr>
              <a:buFont typeface="Wingdings" panose="05000000000000000000" pitchFamily="2" charset="2"/>
              <a:buChar char="§"/>
              <a:defRPr/>
            </a:pPr>
            <a:r>
              <a:rPr lang="en-US" sz="2400" dirty="0"/>
              <a:t>4-H Rules and Guideline</a:t>
            </a:r>
            <a:endParaRPr lang="en-US" sz="2400" dirty="0">
              <a:latin typeface="Roboto" panose="02000000000000000000" pitchFamily="2" charset="0"/>
              <a:ea typeface="Roboto" panose="02000000000000000000" pitchFamily="2" charset="0"/>
            </a:endParaRPr>
          </a:p>
        </p:txBody>
      </p:sp>
      <p:sp>
        <p:nvSpPr>
          <p:cNvPr id="5" name="Text Placeholder 4">
            <a:extLst>
              <a:ext uri="{FF2B5EF4-FFF2-40B4-BE49-F238E27FC236}">
                <a16:creationId xmlns:a16="http://schemas.microsoft.com/office/drawing/2014/main" id="{3DF11CA3-3B9F-430F-B566-98B3DA469140}"/>
              </a:ext>
            </a:extLst>
          </p:cNvPr>
          <p:cNvSpPr>
            <a:spLocks noGrp="1"/>
          </p:cNvSpPr>
          <p:nvPr>
            <p:ph type="body" idx="13"/>
          </p:nvPr>
        </p:nvSpPr>
        <p:spPr/>
        <p:txBody>
          <a:bodyPr/>
          <a:lstStyle/>
          <a:p>
            <a:r>
              <a:rPr lang="en-US" dirty="0"/>
              <a:t>ENROLLMENT</a:t>
            </a:r>
          </a:p>
        </p:txBody>
      </p:sp>
      <p:grpSp>
        <p:nvGrpSpPr>
          <p:cNvPr id="8" name="Group 7">
            <a:extLst>
              <a:ext uri="{FF2B5EF4-FFF2-40B4-BE49-F238E27FC236}">
                <a16:creationId xmlns:a16="http://schemas.microsoft.com/office/drawing/2014/main" id="{60C1D736-E607-4321-B0D6-E2F34FFAE5AE}"/>
              </a:ext>
            </a:extLst>
          </p:cNvPr>
          <p:cNvGrpSpPr/>
          <p:nvPr/>
        </p:nvGrpSpPr>
        <p:grpSpPr>
          <a:xfrm>
            <a:off x="932914" y="1825514"/>
            <a:ext cx="3449514" cy="3334100"/>
            <a:chOff x="932914" y="1825514"/>
            <a:chExt cx="3449514" cy="3334100"/>
          </a:xfrm>
        </p:grpSpPr>
        <p:pic>
          <p:nvPicPr>
            <p:cNvPr id="9" name="Picture 2" descr="ZSuite Logo">
              <a:extLst>
                <a:ext uri="{FF2B5EF4-FFF2-40B4-BE49-F238E27FC236}">
                  <a16:creationId xmlns:a16="http://schemas.microsoft.com/office/drawing/2014/main" id="{BBA2C414-802C-45ED-BC5E-42FCB3058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222"/>
            <a:stretch/>
          </p:blipFill>
          <p:spPr bwMode="auto">
            <a:xfrm>
              <a:off x="932914" y="1825514"/>
              <a:ext cx="3449514" cy="27078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8761A9-A81A-4D66-80D7-92326AEE7370}"/>
                </a:ext>
              </a:extLst>
            </p:cNvPr>
            <p:cNvSpPr txBox="1"/>
            <p:nvPr/>
          </p:nvSpPr>
          <p:spPr>
            <a:xfrm>
              <a:off x="1528996" y="4636394"/>
              <a:ext cx="2257349" cy="523220"/>
            </a:xfrm>
            <a:prstGeom prst="rect">
              <a:avLst/>
            </a:prstGeom>
            <a:noFill/>
          </p:spPr>
          <p:txBody>
            <a:bodyPr wrap="none" rtlCol="0">
              <a:spAutoFit/>
            </a:bodyPr>
            <a:lstStyle/>
            <a:p>
              <a:r>
                <a:rPr lang="en-US" sz="2800" dirty="0">
                  <a:latin typeface="Roboto" panose="02000000000000000000" pitchFamily="2" charset="0"/>
                  <a:ea typeface="Roboto" panose="02000000000000000000" pitchFamily="2" charset="0"/>
                </a:rPr>
                <a:t>4h.zsuite.org</a:t>
              </a:r>
            </a:p>
          </p:txBody>
        </p:sp>
      </p:grpSp>
      <p:pic>
        <p:nvPicPr>
          <p:cNvPr id="11" name="Picture 10">
            <a:extLst>
              <a:ext uri="{FF2B5EF4-FFF2-40B4-BE49-F238E27FC236}">
                <a16:creationId xmlns:a16="http://schemas.microsoft.com/office/drawing/2014/main" id="{ED757AE1-FFA8-4594-8133-BD84444BF15C}"/>
              </a:ext>
            </a:extLst>
          </p:cNvPr>
          <p:cNvPicPr>
            <a:picLocks noChangeAspect="1"/>
          </p:cNvPicPr>
          <p:nvPr/>
        </p:nvPicPr>
        <p:blipFill>
          <a:blip r:embed="rId4"/>
          <a:stretch>
            <a:fillRect/>
          </a:stretch>
        </p:blipFill>
        <p:spPr>
          <a:xfrm>
            <a:off x="9617656" y="3138328"/>
            <a:ext cx="1700574" cy="2175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05560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688083" y="1019649"/>
            <a:ext cx="5902903" cy="438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Franklin Gothic Book" pitchFamily="34" charset="0"/>
              </a:defRPr>
            </a:lvl1pPr>
            <a:lvl2pPr marL="742950" indent="-285750">
              <a:spcBef>
                <a:spcPct val="20000"/>
              </a:spcBef>
              <a:buChar char="–"/>
              <a:defRPr sz="2800">
                <a:solidFill>
                  <a:schemeClr val="tx1"/>
                </a:solidFill>
                <a:latin typeface="Franklin Gothic Book" pitchFamily="34" charset="0"/>
              </a:defRPr>
            </a:lvl2pPr>
            <a:lvl3pPr marL="1143000" indent="-228600">
              <a:spcBef>
                <a:spcPct val="20000"/>
              </a:spcBef>
              <a:buChar char="•"/>
              <a:defRPr sz="2400">
                <a:solidFill>
                  <a:schemeClr val="tx1"/>
                </a:solidFill>
                <a:latin typeface="Franklin Gothic Book" pitchFamily="34" charset="0"/>
              </a:defRPr>
            </a:lvl3pPr>
            <a:lvl4pPr marL="1600200" indent="-228600">
              <a:spcBef>
                <a:spcPct val="20000"/>
              </a:spcBef>
              <a:buChar char="–"/>
              <a:defRPr sz="2000">
                <a:solidFill>
                  <a:schemeClr val="tx1"/>
                </a:solidFill>
                <a:latin typeface="Franklin Gothic Book" pitchFamily="34" charset="0"/>
              </a:defRPr>
            </a:lvl4pPr>
            <a:lvl5pPr marL="2057400" indent="-228600">
              <a:spcBef>
                <a:spcPct val="20000"/>
              </a:spcBef>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Char char="•"/>
              <a:defRPr sz="2000">
                <a:solidFill>
                  <a:schemeClr val="tx1"/>
                </a:solidFill>
                <a:latin typeface="Franklin Gothic Book" pitchFamily="34" charset="0"/>
              </a:defRPr>
            </a:lvl9pPr>
          </a:lstStyle>
          <a:p>
            <a:pPr eaLnBrk="1" hangingPunct="1">
              <a:buClr>
                <a:schemeClr val="accent2"/>
              </a:buClr>
              <a:buFont typeface="Wingdings" panose="05000000000000000000" pitchFamily="2" charset="2"/>
              <a:buChar char="§"/>
            </a:pPr>
            <a:r>
              <a:rPr lang="en-US" altLang="en-US" sz="2400" dirty="0">
                <a:latin typeface="Roboto" panose="02000000000000000000" pitchFamily="2" charset="0"/>
                <a:ea typeface="Roboto" panose="02000000000000000000" pitchFamily="2" charset="0"/>
              </a:rPr>
              <a:t>Meets regularly providing a safe healthy environment for fellowship and growth</a:t>
            </a:r>
          </a:p>
          <a:p>
            <a:pPr>
              <a:buClr>
                <a:schemeClr val="accent2"/>
              </a:buClr>
              <a:buFont typeface="Wingdings" panose="05000000000000000000" pitchFamily="2" charset="2"/>
              <a:buChar char="§"/>
            </a:pPr>
            <a:r>
              <a:rPr lang="en-US" altLang="en-US" sz="2400" dirty="0">
                <a:latin typeface="Roboto" panose="02000000000000000000" pitchFamily="2" charset="0"/>
                <a:ea typeface="Roboto" panose="02000000000000000000" pitchFamily="2" charset="0"/>
              </a:rPr>
              <a:t>Fun and enjoyable for members and families</a:t>
            </a:r>
          </a:p>
          <a:p>
            <a:pPr eaLnBrk="1" hangingPunct="1">
              <a:buClr>
                <a:schemeClr val="accent2"/>
              </a:buClr>
              <a:buFont typeface="Wingdings" panose="05000000000000000000" pitchFamily="2" charset="2"/>
              <a:buChar char="§"/>
            </a:pPr>
            <a:r>
              <a:rPr lang="en-US" altLang="en-US" sz="2400" dirty="0">
                <a:latin typeface="Roboto" panose="02000000000000000000" pitchFamily="2" charset="0"/>
                <a:ea typeface="Roboto" panose="02000000000000000000" pitchFamily="2" charset="0"/>
              </a:rPr>
              <a:t>Run by youth officers who are supervised and guided by a caring adult</a:t>
            </a:r>
          </a:p>
          <a:p>
            <a:pPr eaLnBrk="1" hangingPunct="1">
              <a:buClr>
                <a:schemeClr val="accent2"/>
              </a:buClr>
              <a:buFont typeface="Wingdings" panose="05000000000000000000" pitchFamily="2" charset="2"/>
              <a:buChar char="§"/>
            </a:pPr>
            <a:r>
              <a:rPr lang="en-US" altLang="en-US" sz="2400" dirty="0">
                <a:latin typeface="Roboto" panose="02000000000000000000" pitchFamily="2" charset="0"/>
                <a:ea typeface="Roboto" panose="02000000000000000000" pitchFamily="2" charset="0"/>
              </a:rPr>
              <a:t>Have an educational emphasis</a:t>
            </a:r>
          </a:p>
          <a:p>
            <a:pPr eaLnBrk="1" hangingPunct="1">
              <a:buClr>
                <a:schemeClr val="accent2"/>
              </a:buClr>
              <a:buFont typeface="Wingdings" panose="05000000000000000000" pitchFamily="2" charset="2"/>
              <a:buChar char="§"/>
            </a:pPr>
            <a:r>
              <a:rPr lang="en-US" altLang="en-US" sz="2400" dirty="0">
                <a:latin typeface="Roboto" panose="02000000000000000000" pitchFamily="2" charset="0"/>
                <a:ea typeface="Roboto" panose="02000000000000000000" pitchFamily="2" charset="0"/>
              </a:rPr>
              <a:t>Provide opportunity for developing communication skills</a:t>
            </a:r>
          </a:p>
          <a:p>
            <a:pPr eaLnBrk="1" hangingPunct="1">
              <a:buClr>
                <a:schemeClr val="accent2"/>
              </a:buClr>
              <a:buFont typeface="Wingdings" panose="05000000000000000000" pitchFamily="2" charset="2"/>
              <a:buChar char="§"/>
            </a:pPr>
            <a:r>
              <a:rPr lang="en-US" altLang="en-US" sz="2400" dirty="0">
                <a:latin typeface="Roboto" panose="02000000000000000000" pitchFamily="2" charset="0"/>
                <a:ea typeface="Roboto" panose="02000000000000000000" pitchFamily="2" charset="0"/>
              </a:rPr>
              <a:t>Encourage cooperation and participation</a:t>
            </a:r>
          </a:p>
        </p:txBody>
      </p:sp>
      <p:sp>
        <p:nvSpPr>
          <p:cNvPr id="4" name="Text Placeholder 3">
            <a:extLst>
              <a:ext uri="{FF2B5EF4-FFF2-40B4-BE49-F238E27FC236}">
                <a16:creationId xmlns:a16="http://schemas.microsoft.com/office/drawing/2014/main" id="{71A5BD78-C9FA-46CC-93CB-AF442801662A}"/>
              </a:ext>
            </a:extLst>
          </p:cNvPr>
          <p:cNvSpPr>
            <a:spLocks noGrp="1"/>
          </p:cNvSpPr>
          <p:nvPr>
            <p:ph type="body" idx="14"/>
          </p:nvPr>
        </p:nvSpPr>
        <p:spPr/>
        <p:txBody>
          <a:bodyPr/>
          <a:lstStyle/>
          <a:p>
            <a:r>
              <a:rPr lang="en-US" dirty="0"/>
              <a:t>OUR 4-H CLUB</a:t>
            </a:r>
          </a:p>
        </p:txBody>
      </p:sp>
      <p:pic>
        <p:nvPicPr>
          <p:cNvPr id="6" name="Picture Placeholder 5" descr="A group of people sitting at a table with flags&#10;&#10;Description automatically generated with low confidence">
            <a:extLst>
              <a:ext uri="{FF2B5EF4-FFF2-40B4-BE49-F238E27FC236}">
                <a16:creationId xmlns:a16="http://schemas.microsoft.com/office/drawing/2014/main" id="{EF4DC242-F593-4829-9CEA-7D433ED5294F}"/>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11155" b="11155"/>
          <a:stretch>
            <a:fillRect/>
          </a:stretch>
        </p:blipFill>
        <p:spPr>
          <a:xfrm>
            <a:off x="989013" y="1260475"/>
            <a:ext cx="3887787" cy="2016125"/>
          </a:xfrm>
        </p:spPr>
      </p:pic>
      <p:pic>
        <p:nvPicPr>
          <p:cNvPr id="11" name="Picture Placeholder 10" descr="A group of people in a classroom&#10;&#10;Description automatically generated with medium confidence">
            <a:extLst>
              <a:ext uri="{FF2B5EF4-FFF2-40B4-BE49-F238E27FC236}">
                <a16:creationId xmlns:a16="http://schemas.microsoft.com/office/drawing/2014/main" id="{9E6BD055-89A7-4863-AC85-35E71911ABA0}"/>
              </a:ext>
            </a:extLst>
          </p:cNvPr>
          <p:cNvPicPr>
            <a:picLocks noGrp="1" noChangeAspect="1"/>
          </p:cNvPicPr>
          <p:nvPr>
            <p:ph type="pic" idx="15"/>
          </p:nvPr>
        </p:nvPicPr>
        <p:blipFill>
          <a:blip r:embed="rId4">
            <a:extLst>
              <a:ext uri="{28A0092B-C50C-407E-A947-70E740481C1C}">
                <a14:useLocalDpi xmlns:a14="http://schemas.microsoft.com/office/drawing/2010/main" val="0"/>
              </a:ext>
            </a:extLst>
          </a:blip>
          <a:srcRect t="11186" b="11186"/>
          <a:stretch>
            <a:fillRect/>
          </a:stretch>
        </p:blipFill>
        <p:spPr>
          <a:xfrm>
            <a:off x="989013" y="3517900"/>
            <a:ext cx="3887787" cy="2014538"/>
          </a:xfrm>
        </p:spPr>
      </p:pic>
    </p:spTree>
    <p:extLst>
      <p:ext uri="{BB962C8B-B14F-4D97-AF65-F5344CB8AC3E}">
        <p14:creationId xmlns:p14="http://schemas.microsoft.com/office/powerpoint/2010/main" val="16364526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88AA1-DC06-4695-95E7-A3C496DF750D}"/>
              </a:ext>
            </a:extLst>
          </p:cNvPr>
          <p:cNvSpPr>
            <a:spLocks noGrp="1"/>
          </p:cNvSpPr>
          <p:nvPr>
            <p:ph sz="half" idx="10"/>
          </p:nvPr>
        </p:nvSpPr>
        <p:spPr>
          <a:xfrm>
            <a:off x="4926167" y="1224519"/>
            <a:ext cx="6666139" cy="2554545"/>
          </a:xfrm>
        </p:spPr>
        <p:txBody>
          <a:bodyPr/>
          <a:lstStyle/>
          <a:p>
            <a:pPr marL="0" indent="0">
              <a:lnSpc>
                <a:spcPct val="100000"/>
              </a:lnSpc>
              <a:spcBef>
                <a:spcPts val="0"/>
              </a:spcBef>
              <a:spcAft>
                <a:spcPts val="1200"/>
              </a:spcAft>
              <a:buClr>
                <a:schemeClr val="accent2"/>
              </a:buClr>
              <a:defRPr/>
            </a:pPr>
            <a:r>
              <a:rPr lang="en-US" sz="2000" b="1" dirty="0">
                <a:latin typeface="Fjalla One" panose="02000506040000020004" pitchFamily="2" charset="0"/>
              </a:rPr>
              <a:t>4-H Project Works – </a:t>
            </a:r>
            <a:r>
              <a:rPr lang="en-US" sz="2000" dirty="0"/>
              <a:t>a tool for mastering skills and knowledge and applying them to real-life experiences.  Opportunity for career exploration.</a:t>
            </a:r>
            <a:endParaRPr lang="en-US" sz="2000" dirty="0">
              <a:latin typeface="Fjalla One" panose="02000506040000020004" pitchFamily="2" charset="0"/>
            </a:endParaRPr>
          </a:p>
          <a:p>
            <a:pPr marL="0" indent="0">
              <a:lnSpc>
                <a:spcPct val="100000"/>
              </a:lnSpc>
              <a:spcBef>
                <a:spcPts val="0"/>
              </a:spcBef>
              <a:spcAft>
                <a:spcPts val="1200"/>
              </a:spcAft>
              <a:buClr>
                <a:schemeClr val="accent2"/>
              </a:buClr>
              <a:defRPr/>
            </a:pPr>
            <a:r>
              <a:rPr lang="en-US" sz="2000" b="1" dirty="0">
                <a:latin typeface="Fjalla One" panose="02000506040000020004" pitchFamily="2" charset="0"/>
              </a:rPr>
              <a:t>4-H Events -</a:t>
            </a:r>
            <a:r>
              <a:rPr lang="en-US" sz="2000" dirty="0"/>
              <a:t> provide an opportunity for education, evaluation, and recognition.</a:t>
            </a:r>
          </a:p>
          <a:p>
            <a:pPr marL="0" indent="0">
              <a:lnSpc>
                <a:spcPct val="100000"/>
              </a:lnSpc>
              <a:spcBef>
                <a:spcPts val="0"/>
              </a:spcBef>
              <a:spcAft>
                <a:spcPts val="1200"/>
              </a:spcAft>
              <a:buClr>
                <a:schemeClr val="accent2"/>
              </a:buClr>
              <a:defRPr/>
            </a:pPr>
            <a:r>
              <a:rPr lang="en-US" sz="2000" b="1" dirty="0">
                <a:latin typeface="Fjalla One" panose="02000506040000020004" pitchFamily="2" charset="0"/>
              </a:rPr>
              <a:t>4-H Activities - </a:t>
            </a:r>
            <a:r>
              <a:rPr lang="en-US" sz="2000" dirty="0"/>
              <a:t>provide an opportunity for education, participation and fellowship.</a:t>
            </a:r>
            <a:endParaRPr lang="en-US" dirty="0"/>
          </a:p>
        </p:txBody>
      </p:sp>
      <p:sp>
        <p:nvSpPr>
          <p:cNvPr id="4" name="Text Placeholder 3">
            <a:extLst>
              <a:ext uri="{FF2B5EF4-FFF2-40B4-BE49-F238E27FC236}">
                <a16:creationId xmlns:a16="http://schemas.microsoft.com/office/drawing/2014/main" id="{40090ACC-B067-4D20-92ED-24B3E87B6D6C}"/>
              </a:ext>
            </a:extLst>
          </p:cNvPr>
          <p:cNvSpPr>
            <a:spLocks noGrp="1"/>
          </p:cNvSpPr>
          <p:nvPr>
            <p:ph type="body" idx="1"/>
          </p:nvPr>
        </p:nvSpPr>
        <p:spPr/>
        <p:txBody>
          <a:bodyPr/>
          <a:lstStyle/>
          <a:p>
            <a:r>
              <a:rPr lang="en-US" dirty="0"/>
              <a:t>PURPOSE FOR…</a:t>
            </a:r>
          </a:p>
        </p:txBody>
      </p:sp>
      <p:sp>
        <p:nvSpPr>
          <p:cNvPr id="5" name="TextBox 4">
            <a:extLst>
              <a:ext uri="{FF2B5EF4-FFF2-40B4-BE49-F238E27FC236}">
                <a16:creationId xmlns:a16="http://schemas.microsoft.com/office/drawing/2014/main" id="{C634378E-55F0-4FE1-BA87-75E59E608233}"/>
              </a:ext>
            </a:extLst>
          </p:cNvPr>
          <p:cNvSpPr txBox="1"/>
          <p:nvPr/>
        </p:nvSpPr>
        <p:spPr>
          <a:xfrm flipH="1">
            <a:off x="4926167" y="4070814"/>
            <a:ext cx="6550228" cy="986937"/>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2400" dirty="0">
                <a:solidFill>
                  <a:srgbClr val="00B050"/>
                </a:solidFill>
                <a:latin typeface="Fjalla One" panose="02000506040000020004" pitchFamily="2" charset="0"/>
              </a:rPr>
              <a:t>Learn by Doing</a:t>
            </a:r>
          </a:p>
          <a:p>
            <a:pPr marL="111125" marR="0" algn="l">
              <a:lnSpc>
                <a:spcPct val="110000"/>
              </a:lnSpc>
              <a:spcBef>
                <a:spcPts val="0"/>
              </a:spcBef>
              <a:spcAft>
                <a:spcPts val="482"/>
              </a:spcAft>
            </a:pPr>
            <a:r>
              <a:rPr lang="en-US" sz="1600" b="1" kern="1400" dirty="0">
                <a:ln>
                  <a:noFill/>
                </a:ln>
                <a:solidFill>
                  <a:srgbClr val="000000"/>
                </a:solidFill>
                <a:effectLst/>
                <a:latin typeface="Roboto" panose="02000000000000000000" pitchFamily="2" charset="0"/>
                <a:ea typeface="Roboto" panose="02000000000000000000" pitchFamily="2" charset="0"/>
              </a:rPr>
              <a:t>Life Skill </a:t>
            </a:r>
            <a:r>
              <a:rPr lang="en-US" sz="1600" b="1" i="1" kern="1400" dirty="0">
                <a:ln>
                  <a:noFill/>
                </a:ln>
                <a:solidFill>
                  <a:srgbClr val="000000"/>
                </a:solidFill>
                <a:effectLst/>
                <a:latin typeface="Roboto" panose="02000000000000000000" pitchFamily="2" charset="0"/>
                <a:ea typeface="Roboto" panose="02000000000000000000" pitchFamily="2" charset="0"/>
              </a:rPr>
              <a:t>Learning to Learn </a:t>
            </a:r>
            <a:r>
              <a:rPr lang="en-US" sz="1600" kern="1400" dirty="0">
                <a:ln>
                  <a:noFill/>
                </a:ln>
                <a:solidFill>
                  <a:srgbClr val="000000"/>
                </a:solidFill>
                <a:effectLst/>
                <a:latin typeface="Roboto" panose="02000000000000000000" pitchFamily="2" charset="0"/>
                <a:ea typeface="Roboto" panose="02000000000000000000" pitchFamily="2" charset="0"/>
              </a:rPr>
              <a:t>— acquiring, evaluating and using information; understanding the methods and skills for learning</a:t>
            </a:r>
          </a:p>
        </p:txBody>
      </p:sp>
      <p:pic>
        <p:nvPicPr>
          <p:cNvPr id="7" name="Picture 6" descr="A picture containing person, window&#10;&#10;Description automatically generated">
            <a:extLst>
              <a:ext uri="{FF2B5EF4-FFF2-40B4-BE49-F238E27FC236}">
                <a16:creationId xmlns:a16="http://schemas.microsoft.com/office/drawing/2014/main" id="{F7B50BCD-B10E-4D60-AAE9-C91ACB78C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887" y="1224519"/>
            <a:ext cx="3137079" cy="2094000"/>
          </a:xfrm>
          <a:prstGeom prst="rect">
            <a:avLst/>
          </a:prstGeom>
        </p:spPr>
      </p:pic>
      <p:pic>
        <p:nvPicPr>
          <p:cNvPr id="9" name="Picture 8" descr="A group of people looking at a model airplane&#10;&#10;Description automatically generated with low confidence">
            <a:extLst>
              <a:ext uri="{FF2B5EF4-FFF2-40B4-BE49-F238E27FC236}">
                <a16:creationId xmlns:a16="http://schemas.microsoft.com/office/drawing/2014/main" id="{922485FE-EE12-401B-A809-D401AD2DA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887" y="3429000"/>
            <a:ext cx="3137079" cy="2094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altLang="en-US" sz="8000" dirty="0"/>
              <a:t>Project Work</a:t>
            </a:r>
            <a:endParaRPr lang="en-US" altLang="en-US" sz="5400" dirty="0"/>
          </a:p>
        </p:txBody>
      </p:sp>
    </p:spTree>
    <p:extLst>
      <p:ext uri="{BB962C8B-B14F-4D97-AF65-F5344CB8AC3E}">
        <p14:creationId xmlns:p14="http://schemas.microsoft.com/office/powerpoint/2010/main" val="3546103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FE5D4-1B5C-417A-8B70-DE3CFA893083}"/>
              </a:ext>
            </a:extLst>
          </p:cNvPr>
          <p:cNvSpPr>
            <a:spLocks noGrp="1"/>
          </p:cNvSpPr>
          <p:nvPr>
            <p:ph sz="half" idx="10"/>
          </p:nvPr>
        </p:nvSpPr>
        <p:spPr>
          <a:xfrm>
            <a:off x="5107708" y="1262750"/>
            <a:ext cx="6503918" cy="2977738"/>
          </a:xfrm>
        </p:spPr>
        <p:txBody>
          <a:bodyPr/>
          <a:lstStyle/>
          <a:p>
            <a:pPr>
              <a:spcAft>
                <a:spcPts val="600"/>
              </a:spcAft>
            </a:pPr>
            <a:r>
              <a:rPr lang="en-US" altLang="en-US" sz="2400" b="1" dirty="0">
                <a:latin typeface="Fjalla One" panose="02000506040000020004" pitchFamily="2" charset="0"/>
              </a:rPr>
              <a:t>4-H Project Work -  </a:t>
            </a:r>
            <a:r>
              <a:rPr lang="en-US" altLang="en-US" sz="2400" dirty="0"/>
              <a:t>a single subject/topic </a:t>
            </a:r>
          </a:p>
          <a:p>
            <a:pPr>
              <a:spcAft>
                <a:spcPts val="600"/>
              </a:spcAft>
            </a:pPr>
            <a:r>
              <a:rPr lang="en-US" altLang="en-US" sz="2400" b="1" dirty="0">
                <a:latin typeface="Fjalla One" panose="02000506040000020004" pitchFamily="2" charset="0"/>
              </a:rPr>
              <a:t>Project –</a:t>
            </a:r>
            <a:r>
              <a:rPr lang="en-US" altLang="en-US" sz="2400" dirty="0"/>
              <a:t> completing of a short-term</a:t>
            </a:r>
          </a:p>
          <a:p>
            <a:pPr>
              <a:spcAft>
                <a:spcPts val="600"/>
              </a:spcAft>
            </a:pPr>
            <a:r>
              <a:rPr lang="en-US" altLang="en-US" sz="2400" b="1" dirty="0">
                <a:latin typeface="Fjalla One" panose="02000506040000020004" pitchFamily="2" charset="0"/>
              </a:rPr>
              <a:t>Skill </a:t>
            </a:r>
            <a:r>
              <a:rPr lang="en-US" altLang="en-US" sz="2400" dirty="0"/>
              <a:t>is a learned ability to do something well</a:t>
            </a:r>
          </a:p>
          <a:p>
            <a:pPr>
              <a:spcAft>
                <a:spcPts val="600"/>
              </a:spcAft>
            </a:pPr>
            <a:r>
              <a:rPr lang="en-US" altLang="en-US" sz="2400" b="1" dirty="0">
                <a:latin typeface="Fjalla One" panose="02000506040000020004" pitchFamily="2" charset="0"/>
              </a:rPr>
              <a:t>Life Skills</a:t>
            </a:r>
            <a:r>
              <a:rPr lang="en-US" altLang="en-US" sz="2400" dirty="0">
                <a:latin typeface="Fjalla One" panose="02000506040000020004" pitchFamily="2" charset="0"/>
              </a:rPr>
              <a:t>  </a:t>
            </a:r>
            <a:r>
              <a:rPr lang="en-US" altLang="en-US" sz="2400" dirty="0"/>
              <a:t>are the way one applies learned skills to real life situations.  </a:t>
            </a:r>
          </a:p>
        </p:txBody>
      </p:sp>
      <p:sp>
        <p:nvSpPr>
          <p:cNvPr id="7170" name="Rectangle 2"/>
          <p:cNvSpPr>
            <a:spLocks noGrp="1" noChangeArrowheads="1"/>
          </p:cNvSpPr>
          <p:nvPr>
            <p:ph type="body" idx="13"/>
          </p:nvPr>
        </p:nvSpPr>
        <p:spPr/>
        <p:txBody>
          <a:bodyPr/>
          <a:lstStyle/>
          <a:p>
            <a:pPr>
              <a:lnSpc>
                <a:spcPct val="80000"/>
              </a:lnSpc>
              <a:buClr>
                <a:schemeClr val="hlink"/>
              </a:buClr>
            </a:pPr>
            <a:r>
              <a:rPr lang="en-US" altLang="en-US" sz="2600" dirty="0"/>
              <a:t>4-H PROJECT WORK TERMS</a:t>
            </a:r>
          </a:p>
        </p:txBody>
      </p:sp>
      <p:pic>
        <p:nvPicPr>
          <p:cNvPr id="7" name="Picture 6" descr="A group of chickens&#10;&#10;Description automatically generated with medium confidence">
            <a:extLst>
              <a:ext uri="{FF2B5EF4-FFF2-40B4-BE49-F238E27FC236}">
                <a16:creationId xmlns:a16="http://schemas.microsoft.com/office/drawing/2014/main" id="{3FEB99C4-A577-45DC-9B95-EC749707B7EF}"/>
              </a:ext>
            </a:extLst>
          </p:cNvPr>
          <p:cNvPicPr>
            <a:picLocks noChangeAspect="1"/>
          </p:cNvPicPr>
          <p:nvPr/>
        </p:nvPicPr>
        <p:blipFill rotWithShape="1">
          <a:blip r:embed="rId3">
            <a:extLst>
              <a:ext uri="{28A0092B-C50C-407E-A947-70E740481C1C}">
                <a14:useLocalDpi xmlns:a14="http://schemas.microsoft.com/office/drawing/2010/main" val="0"/>
              </a:ext>
            </a:extLst>
          </a:blip>
          <a:srcRect l="34355"/>
          <a:stretch/>
        </p:blipFill>
        <p:spPr>
          <a:xfrm>
            <a:off x="914401" y="1260597"/>
            <a:ext cx="3785696" cy="3849403"/>
          </a:xfrm>
          <a:prstGeom prst="rect">
            <a:avLst/>
          </a:prstGeom>
        </p:spPr>
      </p:pic>
    </p:spTree>
    <p:extLst>
      <p:ext uri="{BB962C8B-B14F-4D97-AF65-F5344CB8AC3E}">
        <p14:creationId xmlns:p14="http://schemas.microsoft.com/office/powerpoint/2010/main" val="10070813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8BC83-E4D2-44F5-85BC-F652B4709211}"/>
              </a:ext>
            </a:extLst>
          </p:cNvPr>
          <p:cNvSpPr>
            <a:spLocks noGrp="1"/>
          </p:cNvSpPr>
          <p:nvPr>
            <p:ph sz="half" idx="10"/>
          </p:nvPr>
        </p:nvSpPr>
        <p:spPr>
          <a:xfrm>
            <a:off x="6608355" y="1090243"/>
            <a:ext cx="4962321" cy="4016484"/>
          </a:xfrm>
        </p:spPr>
        <p:txBody>
          <a:bodyPr/>
          <a:lstStyle/>
          <a:p>
            <a:pPr marL="457200" indent="-457200" eaLnBrk="1" hangingPunct="1">
              <a:lnSpc>
                <a:spcPct val="100000"/>
              </a:lnSpc>
              <a:spcBef>
                <a:spcPts val="0"/>
              </a:spcBef>
              <a:spcAft>
                <a:spcPts val="600"/>
              </a:spcAft>
              <a:buClr>
                <a:srgbClr val="00B050"/>
              </a:buClr>
              <a:buFont typeface="Wingdings" panose="05000000000000000000" pitchFamily="2" charset="2"/>
              <a:buChar char="§"/>
            </a:pPr>
            <a:r>
              <a:rPr lang="en-US" altLang="en-US" sz="2300" dirty="0"/>
              <a:t>Interests, needs, and capabilities of the member</a:t>
            </a:r>
          </a:p>
          <a:p>
            <a:pPr marL="457200" indent="-457200" eaLnBrk="1" hangingPunct="1">
              <a:lnSpc>
                <a:spcPct val="100000"/>
              </a:lnSpc>
              <a:spcBef>
                <a:spcPts val="0"/>
              </a:spcBef>
              <a:spcAft>
                <a:spcPts val="600"/>
              </a:spcAft>
              <a:buClr>
                <a:srgbClr val="00B050"/>
              </a:buClr>
              <a:buFont typeface="Wingdings" panose="05000000000000000000" pitchFamily="2" charset="2"/>
              <a:buChar char="§"/>
            </a:pPr>
            <a:r>
              <a:rPr lang="en-US" altLang="en-US" sz="2300" dirty="0"/>
              <a:t>Opportunity for sufficient challenge and growth</a:t>
            </a:r>
          </a:p>
          <a:p>
            <a:pPr marL="457200" indent="-457200" eaLnBrk="1" hangingPunct="1">
              <a:lnSpc>
                <a:spcPct val="100000"/>
              </a:lnSpc>
              <a:spcBef>
                <a:spcPts val="0"/>
              </a:spcBef>
              <a:spcAft>
                <a:spcPts val="600"/>
              </a:spcAft>
              <a:buClr>
                <a:srgbClr val="00B050"/>
              </a:buClr>
              <a:buFont typeface="Wingdings" panose="05000000000000000000" pitchFamily="2" charset="2"/>
              <a:buChar char="§"/>
            </a:pPr>
            <a:r>
              <a:rPr lang="en-US" altLang="en-US" sz="2300" dirty="0"/>
              <a:t>Family situation</a:t>
            </a:r>
          </a:p>
          <a:p>
            <a:pPr marL="457200" indent="-457200" eaLnBrk="1" hangingPunct="1">
              <a:lnSpc>
                <a:spcPct val="100000"/>
              </a:lnSpc>
              <a:spcBef>
                <a:spcPts val="0"/>
              </a:spcBef>
              <a:spcAft>
                <a:spcPts val="600"/>
              </a:spcAft>
              <a:buClr>
                <a:srgbClr val="00B050"/>
              </a:buClr>
              <a:buFont typeface="Wingdings" panose="05000000000000000000" pitchFamily="2" charset="2"/>
              <a:buChar char="§"/>
            </a:pPr>
            <a:r>
              <a:rPr lang="en-US" altLang="en-US" sz="2300" dirty="0"/>
              <a:t>Availability of adequate financing</a:t>
            </a:r>
          </a:p>
          <a:p>
            <a:pPr marL="457200" indent="-457200" eaLnBrk="1" hangingPunct="1">
              <a:lnSpc>
                <a:spcPct val="100000"/>
              </a:lnSpc>
              <a:spcBef>
                <a:spcPts val="0"/>
              </a:spcBef>
              <a:spcAft>
                <a:spcPts val="600"/>
              </a:spcAft>
              <a:buClr>
                <a:srgbClr val="00B050"/>
              </a:buClr>
              <a:buFont typeface="Wingdings" panose="05000000000000000000" pitchFamily="2" charset="2"/>
              <a:buChar char="§"/>
            </a:pPr>
            <a:r>
              <a:rPr lang="en-US" altLang="en-US" sz="2300" dirty="0"/>
              <a:t>Availability of equipment and space</a:t>
            </a:r>
          </a:p>
          <a:p>
            <a:pPr marL="457200" indent="-457200" eaLnBrk="1" hangingPunct="1">
              <a:lnSpc>
                <a:spcPct val="100000"/>
              </a:lnSpc>
              <a:spcBef>
                <a:spcPts val="0"/>
              </a:spcBef>
              <a:spcAft>
                <a:spcPts val="600"/>
              </a:spcAft>
              <a:buClr>
                <a:srgbClr val="00B050"/>
              </a:buClr>
              <a:buFont typeface="Wingdings" panose="05000000000000000000" pitchFamily="2" charset="2"/>
              <a:buChar char="§"/>
            </a:pPr>
            <a:r>
              <a:rPr lang="en-US" altLang="en-US" sz="2300" dirty="0"/>
              <a:t>Availability of leadership for the project</a:t>
            </a:r>
            <a:endParaRPr lang="en-US" sz="2300" dirty="0"/>
          </a:p>
        </p:txBody>
      </p:sp>
      <p:sp>
        <p:nvSpPr>
          <p:cNvPr id="2" name="Text Placeholder 1">
            <a:extLst>
              <a:ext uri="{FF2B5EF4-FFF2-40B4-BE49-F238E27FC236}">
                <a16:creationId xmlns:a16="http://schemas.microsoft.com/office/drawing/2014/main" id="{3A9F3A8E-EB89-469C-99D4-11D158E21426}"/>
              </a:ext>
            </a:extLst>
          </p:cNvPr>
          <p:cNvSpPr>
            <a:spLocks noGrp="1"/>
          </p:cNvSpPr>
          <p:nvPr>
            <p:ph type="body" idx="1"/>
          </p:nvPr>
        </p:nvSpPr>
        <p:spPr/>
        <p:txBody>
          <a:bodyPr/>
          <a:lstStyle/>
          <a:p>
            <a:r>
              <a:rPr lang="en-US" dirty="0"/>
              <a:t>SELECTING A 4-H PROJECT</a:t>
            </a:r>
          </a:p>
        </p:txBody>
      </p:sp>
      <p:sp>
        <p:nvSpPr>
          <p:cNvPr id="40963" name="Slide Number Placeholder 3"/>
          <p:cNvSpPr>
            <a:spLocks noGrp="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B8B76100-DB7B-427F-9B47-A6F10F98751C}" type="slidenum">
              <a:rPr lang="en-US" altLang="en-US" sz="1400"/>
              <a:pPr eaLnBrk="1" hangingPunct="1"/>
              <a:t>8</a:t>
            </a:fld>
            <a:endParaRPr lang="en-US" altLang="en-US" sz="1400"/>
          </a:p>
        </p:txBody>
      </p:sp>
      <p:grpSp>
        <p:nvGrpSpPr>
          <p:cNvPr id="20" name="Group 19">
            <a:extLst>
              <a:ext uri="{FF2B5EF4-FFF2-40B4-BE49-F238E27FC236}">
                <a16:creationId xmlns:a16="http://schemas.microsoft.com/office/drawing/2014/main" id="{412A919E-26AB-439F-9D80-D89215C7500E}"/>
              </a:ext>
            </a:extLst>
          </p:cNvPr>
          <p:cNvGrpSpPr/>
          <p:nvPr/>
        </p:nvGrpSpPr>
        <p:grpSpPr>
          <a:xfrm>
            <a:off x="879963" y="1214439"/>
            <a:ext cx="5643927" cy="4490183"/>
            <a:chOff x="879963" y="1214439"/>
            <a:chExt cx="5643927" cy="4490183"/>
          </a:xfrm>
        </p:grpSpPr>
        <p:grpSp>
          <p:nvGrpSpPr>
            <p:cNvPr id="17" name="Group 16">
              <a:extLst>
                <a:ext uri="{FF2B5EF4-FFF2-40B4-BE49-F238E27FC236}">
                  <a16:creationId xmlns:a16="http://schemas.microsoft.com/office/drawing/2014/main" id="{A70ECD48-FDEB-4264-A4B0-E23E298119B6}"/>
                </a:ext>
              </a:extLst>
            </p:cNvPr>
            <p:cNvGrpSpPr/>
            <p:nvPr/>
          </p:nvGrpSpPr>
          <p:grpSpPr>
            <a:xfrm>
              <a:off x="879963" y="1214439"/>
              <a:ext cx="2941966" cy="4490183"/>
              <a:chOff x="879963" y="1214439"/>
              <a:chExt cx="2941966" cy="4490183"/>
            </a:xfrm>
          </p:grpSpPr>
          <p:pic>
            <p:nvPicPr>
              <p:cNvPr id="5" name="Picture 4" descr="A cat standing on grass&#10;&#10;Description automatically generated with medium confidence">
                <a:extLst>
                  <a:ext uri="{FF2B5EF4-FFF2-40B4-BE49-F238E27FC236}">
                    <a16:creationId xmlns:a16="http://schemas.microsoft.com/office/drawing/2014/main" id="{8224065A-FC39-48CB-B95F-5CCE6EED0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964" y="1214439"/>
                <a:ext cx="1428750" cy="1428750"/>
              </a:xfrm>
              <a:prstGeom prst="rect">
                <a:avLst/>
              </a:prstGeom>
            </p:spPr>
          </p:pic>
          <p:pic>
            <p:nvPicPr>
              <p:cNvPr id="7" name="Picture 6" descr="A picture containing grass, outdoor, lagomorph, mammal&#10;&#10;Description automatically generated">
                <a:extLst>
                  <a:ext uri="{FF2B5EF4-FFF2-40B4-BE49-F238E27FC236}">
                    <a16:creationId xmlns:a16="http://schemas.microsoft.com/office/drawing/2014/main" id="{BCBC0C2A-D22E-44C4-80ED-891B793EF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179" y="2744299"/>
                <a:ext cx="1428750" cy="1428750"/>
              </a:xfrm>
              <a:prstGeom prst="rect">
                <a:avLst/>
              </a:prstGeom>
            </p:spPr>
          </p:pic>
          <p:pic>
            <p:nvPicPr>
              <p:cNvPr id="9" name="Picture 8" descr="A picture containing outdoor, ground, plant, little&#10;&#10;Description automatically generated">
                <a:extLst>
                  <a:ext uri="{FF2B5EF4-FFF2-40B4-BE49-F238E27FC236}">
                    <a16:creationId xmlns:a16="http://schemas.microsoft.com/office/drawing/2014/main" id="{F4E1DE2F-E09C-4B23-83D1-0308EE50F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63" y="2744299"/>
                <a:ext cx="1428750" cy="1428750"/>
              </a:xfrm>
              <a:prstGeom prst="rect">
                <a:avLst/>
              </a:prstGeom>
            </p:spPr>
          </p:pic>
          <p:pic>
            <p:nvPicPr>
              <p:cNvPr id="11" name="Picture 10" descr="A picture containing person&#10;&#10;Description automatically generated">
                <a:extLst>
                  <a:ext uri="{FF2B5EF4-FFF2-40B4-BE49-F238E27FC236}">
                    <a16:creationId xmlns:a16="http://schemas.microsoft.com/office/drawing/2014/main" id="{E8979E67-6C45-42E0-ADFB-D501915ECF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3179" y="1214857"/>
                <a:ext cx="1428750" cy="1428750"/>
              </a:xfrm>
              <a:prstGeom prst="rect">
                <a:avLst/>
              </a:prstGeom>
            </p:spPr>
          </p:pic>
          <p:pic>
            <p:nvPicPr>
              <p:cNvPr id="13" name="Picture 12" descr="A picture containing text, person, outdoor&#10;&#10;Description automatically generated">
                <a:extLst>
                  <a:ext uri="{FF2B5EF4-FFF2-40B4-BE49-F238E27FC236}">
                    <a16:creationId xmlns:a16="http://schemas.microsoft.com/office/drawing/2014/main" id="{B9C5A53E-07D9-4D56-B99D-31DB072EC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963" y="4267565"/>
                <a:ext cx="1428750" cy="1428750"/>
              </a:xfrm>
              <a:prstGeom prst="rect">
                <a:avLst/>
              </a:prstGeom>
            </p:spPr>
          </p:pic>
          <p:pic>
            <p:nvPicPr>
              <p:cNvPr id="15" name="Picture 14" descr="A person playing a guitar&#10;&#10;Description automatically generated">
                <a:extLst>
                  <a:ext uri="{FF2B5EF4-FFF2-40B4-BE49-F238E27FC236}">
                    <a16:creationId xmlns:a16="http://schemas.microsoft.com/office/drawing/2014/main" id="{C8DC0E6D-2CDC-4242-A70D-C5A465119D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8470" y="4275872"/>
                <a:ext cx="1428750" cy="1428750"/>
              </a:xfrm>
              <a:prstGeom prst="rect">
                <a:avLst/>
              </a:prstGeom>
            </p:spPr>
          </p:pic>
        </p:grpSp>
        <p:pic>
          <p:nvPicPr>
            <p:cNvPr id="19" name="Picture 18" descr="A picture containing tree, outdoor, person&#10;&#10;Description automatically generated">
              <a:extLst>
                <a:ext uri="{FF2B5EF4-FFF2-40B4-BE49-F238E27FC236}">
                  <a16:creationId xmlns:a16="http://schemas.microsoft.com/office/drawing/2014/main" id="{0D578458-3173-4F48-9D7D-B6DB67EE391B}"/>
                </a:ext>
              </a:extLst>
            </p:cNvPr>
            <p:cNvPicPr>
              <a:picLocks noChangeAspect="1"/>
            </p:cNvPicPr>
            <p:nvPr/>
          </p:nvPicPr>
          <p:blipFill rotWithShape="1">
            <a:blip r:embed="rId9">
              <a:extLst>
                <a:ext uri="{28A0092B-C50C-407E-A947-70E740481C1C}">
                  <a14:useLocalDpi xmlns:a14="http://schemas.microsoft.com/office/drawing/2010/main" val="0"/>
                </a:ext>
              </a:extLst>
            </a:blip>
            <a:srcRect t="8084" r="12442"/>
            <a:stretch/>
          </p:blipFill>
          <p:spPr>
            <a:xfrm>
              <a:off x="3906394" y="1230923"/>
              <a:ext cx="2617496" cy="4437351"/>
            </a:xfrm>
            <a:prstGeom prst="rect">
              <a:avLst/>
            </a:prstGeom>
          </p:spPr>
        </p:pic>
      </p:grpSp>
    </p:spTree>
    <p:extLst>
      <p:ext uri="{BB962C8B-B14F-4D97-AF65-F5344CB8AC3E}">
        <p14:creationId xmlns:p14="http://schemas.microsoft.com/office/powerpoint/2010/main" val="19238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4D9D0-633C-4BE5-A704-2587A99BBA57}"/>
              </a:ext>
            </a:extLst>
          </p:cNvPr>
          <p:cNvSpPr>
            <a:spLocks noGrp="1"/>
          </p:cNvSpPr>
          <p:nvPr>
            <p:ph sz="half" idx="10"/>
          </p:nvPr>
        </p:nvSpPr>
        <p:spPr>
          <a:xfrm>
            <a:off x="887476" y="2282579"/>
            <a:ext cx="3590265" cy="2985433"/>
          </a:xfrm>
        </p:spPr>
        <p:txBody>
          <a:bodyPr/>
          <a:lstStyle/>
          <a:p>
            <a:pPr marL="285750" indent="-285750" eaLnBrk="1" hangingPunct="1">
              <a:lnSpc>
                <a:spcPct val="100000"/>
              </a:lnSpc>
              <a:spcBef>
                <a:spcPts val="0"/>
              </a:spcBef>
              <a:spcAft>
                <a:spcPts val="600"/>
              </a:spcAft>
              <a:buClr>
                <a:srgbClr val="00B050"/>
              </a:buClr>
              <a:buFont typeface="Wingdings" panose="05000000000000000000" pitchFamily="2" charset="2"/>
              <a:buChar char="§"/>
              <a:defRPr/>
            </a:pPr>
            <a:r>
              <a:rPr lang="en-US" sz="2800" dirty="0"/>
              <a:t>Project Leaders</a:t>
            </a:r>
          </a:p>
          <a:p>
            <a:pPr marL="285750" indent="-285750" eaLnBrk="1" hangingPunct="1">
              <a:lnSpc>
                <a:spcPct val="100000"/>
              </a:lnSpc>
              <a:spcBef>
                <a:spcPts val="0"/>
              </a:spcBef>
              <a:spcAft>
                <a:spcPts val="600"/>
              </a:spcAft>
              <a:buClr>
                <a:srgbClr val="00B050"/>
              </a:buClr>
              <a:buFont typeface="Wingdings" panose="05000000000000000000" pitchFamily="2" charset="2"/>
              <a:buChar char="§"/>
              <a:defRPr/>
            </a:pPr>
            <a:r>
              <a:rPr lang="en-US" sz="2800" dirty="0"/>
              <a:t>Project Groups</a:t>
            </a:r>
          </a:p>
          <a:p>
            <a:pPr marL="285750" indent="-285750" eaLnBrk="1" hangingPunct="1">
              <a:lnSpc>
                <a:spcPct val="100000"/>
              </a:lnSpc>
              <a:spcBef>
                <a:spcPts val="0"/>
              </a:spcBef>
              <a:spcAft>
                <a:spcPts val="600"/>
              </a:spcAft>
              <a:buClr>
                <a:srgbClr val="00B050"/>
              </a:buClr>
              <a:buFont typeface="Wingdings" panose="05000000000000000000" pitchFamily="2" charset="2"/>
              <a:buChar char="§"/>
              <a:defRPr/>
            </a:pPr>
            <a:r>
              <a:rPr lang="en-US" sz="2800" dirty="0"/>
              <a:t>Curriculum</a:t>
            </a:r>
          </a:p>
          <a:p>
            <a:pPr marL="285750" indent="-285750" eaLnBrk="1" hangingPunct="1">
              <a:lnSpc>
                <a:spcPct val="100000"/>
              </a:lnSpc>
              <a:spcBef>
                <a:spcPts val="0"/>
              </a:spcBef>
              <a:spcAft>
                <a:spcPts val="600"/>
              </a:spcAft>
              <a:buClr>
                <a:srgbClr val="00B050"/>
              </a:buClr>
              <a:buFont typeface="Wingdings" panose="05000000000000000000" pitchFamily="2" charset="2"/>
              <a:buChar char="§"/>
              <a:defRPr/>
            </a:pPr>
            <a:r>
              <a:rPr lang="en-US" sz="2800" dirty="0"/>
              <a:t>Goal Setting</a:t>
            </a:r>
          </a:p>
          <a:p>
            <a:pPr marL="285750" indent="-285750" eaLnBrk="1" hangingPunct="1">
              <a:lnSpc>
                <a:spcPct val="100000"/>
              </a:lnSpc>
              <a:spcBef>
                <a:spcPts val="0"/>
              </a:spcBef>
              <a:spcAft>
                <a:spcPts val="600"/>
              </a:spcAft>
              <a:buClr>
                <a:srgbClr val="00B050"/>
              </a:buClr>
              <a:buFont typeface="Wingdings" panose="05000000000000000000" pitchFamily="2" charset="2"/>
              <a:buChar char="§"/>
              <a:defRPr/>
            </a:pPr>
            <a:r>
              <a:rPr lang="en-US" sz="2800" dirty="0"/>
              <a:t>Journaling/record keeping</a:t>
            </a:r>
          </a:p>
        </p:txBody>
      </p:sp>
      <p:sp>
        <p:nvSpPr>
          <p:cNvPr id="63490" name="Rectangle 2"/>
          <p:cNvSpPr>
            <a:spLocks noGrp="1" noChangeArrowheads="1"/>
          </p:cNvSpPr>
          <p:nvPr>
            <p:ph type="body" idx="1"/>
          </p:nvPr>
        </p:nvSpPr>
        <p:spPr/>
        <p:txBody>
          <a:bodyPr/>
          <a:lstStyle/>
          <a:p>
            <a:pPr eaLnBrk="1" hangingPunct="1">
              <a:buClr>
                <a:schemeClr val="tx1"/>
              </a:buClr>
              <a:defRPr/>
            </a:pPr>
            <a:r>
              <a:rPr lang="en-US" dirty="0"/>
              <a:t>PROJECT WORK NEEDS…</a:t>
            </a:r>
          </a:p>
        </p:txBody>
      </p:sp>
      <p:grpSp>
        <p:nvGrpSpPr>
          <p:cNvPr id="7" name="Group 6">
            <a:extLst>
              <a:ext uri="{FF2B5EF4-FFF2-40B4-BE49-F238E27FC236}">
                <a16:creationId xmlns:a16="http://schemas.microsoft.com/office/drawing/2014/main" id="{5740615A-0ACA-4C3A-8A99-EC506481E737}"/>
              </a:ext>
            </a:extLst>
          </p:cNvPr>
          <p:cNvGrpSpPr/>
          <p:nvPr/>
        </p:nvGrpSpPr>
        <p:grpSpPr>
          <a:xfrm>
            <a:off x="4955540" y="1247077"/>
            <a:ext cx="6623853" cy="4136822"/>
            <a:chOff x="4955540" y="1317417"/>
            <a:chExt cx="6623853" cy="4136822"/>
          </a:xfrm>
        </p:grpSpPr>
        <p:grpSp>
          <p:nvGrpSpPr>
            <p:cNvPr id="4" name="Group 3">
              <a:extLst>
                <a:ext uri="{FF2B5EF4-FFF2-40B4-BE49-F238E27FC236}">
                  <a16:creationId xmlns:a16="http://schemas.microsoft.com/office/drawing/2014/main" id="{4E32A3DD-7200-4617-A959-9218B3350AB1}"/>
                </a:ext>
              </a:extLst>
            </p:cNvPr>
            <p:cNvGrpSpPr/>
            <p:nvPr/>
          </p:nvGrpSpPr>
          <p:grpSpPr>
            <a:xfrm>
              <a:off x="4955540" y="1560701"/>
              <a:ext cx="3311356" cy="3650253"/>
              <a:chOff x="7211543" y="662350"/>
              <a:chExt cx="4211121" cy="4676029"/>
            </a:xfrm>
          </p:grpSpPr>
          <p:pic>
            <p:nvPicPr>
              <p:cNvPr id="3" name="Picture 2">
                <a:extLst>
                  <a:ext uri="{FF2B5EF4-FFF2-40B4-BE49-F238E27FC236}">
                    <a16:creationId xmlns:a16="http://schemas.microsoft.com/office/drawing/2014/main" id="{1E8A2177-FD2B-4B00-84F1-63CD6449D09B}"/>
                  </a:ext>
                </a:extLst>
              </p:cNvPr>
              <p:cNvPicPr>
                <a:picLocks noChangeAspect="1"/>
              </p:cNvPicPr>
              <p:nvPr/>
            </p:nvPicPr>
            <p:blipFill rotWithShape="1">
              <a:blip r:embed="rId3"/>
              <a:srcRect l="9239" r="7487"/>
              <a:stretch/>
            </p:blipFill>
            <p:spPr>
              <a:xfrm>
                <a:off x="9249508" y="1034806"/>
                <a:ext cx="1915237" cy="22999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DAC82BBB-29BA-4A7E-876B-4E8996A0AF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65" r="9111"/>
              <a:stretch/>
            </p:blipFill>
            <p:spPr bwMode="auto">
              <a:xfrm rot="478081">
                <a:off x="7211543" y="662350"/>
                <a:ext cx="1891086" cy="2299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a:extLst>
                  <a:ext uri="{FF2B5EF4-FFF2-40B4-BE49-F238E27FC236}">
                    <a16:creationId xmlns:a16="http://schemas.microsoft.com/office/drawing/2014/main" id="{D6F018FD-00C0-4086-8D22-41B33223D4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85" r="9241"/>
              <a:stretch/>
            </p:blipFill>
            <p:spPr bwMode="auto">
              <a:xfrm rot="661267">
                <a:off x="9507427" y="3038447"/>
                <a:ext cx="1915237" cy="22999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a:extLst>
                  <a:ext uri="{FF2B5EF4-FFF2-40B4-BE49-F238E27FC236}">
                    <a16:creationId xmlns:a16="http://schemas.microsoft.com/office/drawing/2014/main" id="{5AA30CD5-80ED-4167-A673-D262634EE9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120" r="16726"/>
              <a:stretch/>
            </p:blipFill>
            <p:spPr bwMode="auto">
              <a:xfrm rot="21003936">
                <a:off x="7489797" y="2992572"/>
                <a:ext cx="1544474" cy="22999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6" name="Picture 5" descr="A person and a child fishing&#10;&#10;Description automatically generated with medium confidence">
              <a:extLst>
                <a:ext uri="{FF2B5EF4-FFF2-40B4-BE49-F238E27FC236}">
                  <a16:creationId xmlns:a16="http://schemas.microsoft.com/office/drawing/2014/main" id="{81A1490B-42E1-4A1C-8BD3-0BFAA01DB4EB}"/>
                </a:ext>
              </a:extLst>
            </p:cNvPr>
            <p:cNvPicPr>
              <a:picLocks noChangeAspect="1"/>
            </p:cNvPicPr>
            <p:nvPr/>
          </p:nvPicPr>
          <p:blipFill rotWithShape="1">
            <a:blip r:embed="rId7">
              <a:extLst>
                <a:ext uri="{28A0092B-C50C-407E-A947-70E740481C1C}">
                  <a14:useLocalDpi xmlns:a14="http://schemas.microsoft.com/office/drawing/2010/main" val="0"/>
                </a:ext>
              </a:extLst>
            </a:blip>
            <a:srcRect l="28056" r="12855"/>
            <a:stretch/>
          </p:blipFill>
          <p:spPr>
            <a:xfrm>
              <a:off x="8579507" y="1317417"/>
              <a:ext cx="2999886" cy="4136822"/>
            </a:xfrm>
            <a:prstGeom prst="rect">
              <a:avLst/>
            </a:prstGeom>
          </p:spPr>
        </p:pic>
      </p:grpSp>
    </p:spTree>
    <p:extLst>
      <p:ext uri="{BB962C8B-B14F-4D97-AF65-F5344CB8AC3E}">
        <p14:creationId xmlns:p14="http://schemas.microsoft.com/office/powerpoint/2010/main" val="2964819547"/>
      </p:ext>
    </p:extLst>
  </p:cSld>
  <p:clrMapOvr>
    <a:masterClrMapping/>
  </p:clrMapOvr>
  <p:transition/>
</p:sld>
</file>

<file path=ppt/theme/theme1.xml><?xml version="1.0" encoding="utf-8"?>
<a:theme xmlns:a="http://schemas.openxmlformats.org/drawingml/2006/main" name="4-H Co-Branded Theme 2">
  <a:themeElements>
    <a:clrScheme name="Custom 1">
      <a:dk1>
        <a:sysClr val="windowText" lastClr="000000"/>
      </a:dk1>
      <a:lt1>
        <a:sysClr val="window" lastClr="FFFFFF"/>
      </a:lt1>
      <a:dk2>
        <a:srgbClr val="44546A"/>
      </a:dk2>
      <a:lt2>
        <a:srgbClr val="E7E6E6"/>
      </a:lt2>
      <a:accent1>
        <a:srgbClr val="4472C4"/>
      </a:accent1>
      <a:accent2>
        <a:srgbClr val="339966"/>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2" id="{E7567C99-B98E-8A4B-A530-2F9B1CC5B8CF}" vid="{F10C8240-B11D-874B-8064-C9F59BD846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2697</Words>
  <Application>Microsoft Office PowerPoint</Application>
  <PresentationFormat>Widescreen</PresentationFormat>
  <Paragraphs>217</Paragraphs>
  <Slides>15</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Abadi MT Condensed</vt:lpstr>
      <vt:lpstr>Arial</vt:lpstr>
      <vt:lpstr>Arial Narrow</vt:lpstr>
      <vt:lpstr>Calibri</vt:lpstr>
      <vt:lpstr>Calibri Light</vt:lpstr>
      <vt:lpstr>Fjalla One</vt:lpstr>
      <vt:lpstr>Monotype Sorts</vt:lpstr>
      <vt:lpstr>Roboto</vt:lpstr>
      <vt:lpstr>Roboto Thin</vt:lpstr>
      <vt:lpstr>Rubik</vt:lpstr>
      <vt:lpstr>Times New Roman</vt:lpstr>
      <vt:lpstr>Wingdings</vt:lpstr>
      <vt:lpstr>4-H Co-Branded Theme 2</vt:lpstr>
      <vt:lpstr>Custom Design</vt:lpstr>
      <vt:lpstr>Welcome to the Family</vt:lpstr>
      <vt:lpstr>PowerPoint Presentation</vt:lpstr>
      <vt:lpstr>PowerPoint Presentation</vt:lpstr>
      <vt:lpstr>PowerPoint Presentation</vt:lpstr>
      <vt:lpstr>PowerPoint Presentation</vt:lpstr>
      <vt:lpstr>Project Work</vt:lpstr>
      <vt:lpstr>PowerPoint Presentation</vt:lpstr>
      <vt:lpstr>PowerPoint Presentation</vt:lpstr>
      <vt:lpstr>PowerPoint Presentation</vt:lpstr>
      <vt:lpstr>PowerPoint Presentation</vt:lpstr>
      <vt:lpstr>PowerPoint Presentation</vt:lpstr>
      <vt:lpstr>Engaged Families</vt:lpstr>
      <vt:lpstr>PowerPoint Presentation</vt:lpstr>
      <vt:lpstr>PowerPoint Presentation</vt:lpstr>
      <vt:lpstr>NAME OF PRESENTER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Knoepfli, Karla</dc:creator>
  <cp:lastModifiedBy>Knoepfli, Karla</cp:lastModifiedBy>
  <cp:revision>11</cp:revision>
  <cp:lastPrinted>2022-08-13T00:04:07Z</cp:lastPrinted>
  <dcterms:created xsi:type="dcterms:W3CDTF">2022-05-27T19:15:37Z</dcterms:created>
  <dcterms:modified xsi:type="dcterms:W3CDTF">2022-08-13T00:56:36Z</dcterms:modified>
</cp:coreProperties>
</file>