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oboto Slab" panose="020B0604020202020204" charset="0"/>
      <p:regular r:id="rId14"/>
      <p:bold r:id="rId15"/>
    </p:embeddedFont>
    <p:embeddedFont>
      <p:font typeface="Roboto Condensed Light" panose="020B0604020202020204" charset="0"/>
      <p:regular r:id="rId16"/>
      <p:italic r:id="rId17"/>
    </p:embeddedFont>
    <p:embeddedFont>
      <p:font typeface="Catamaran" panose="020B0604020202020204" charset="0"/>
      <p:regular r:id="rId18"/>
      <p:bold r:id="rId19"/>
    </p:embeddedFont>
    <p:embeddedFont>
      <p:font typeface="Righteous" panose="020B0604020202020204" charset="0"/>
      <p:regular r:id="rId20"/>
    </p:embeddedFont>
    <p:embeddedFont>
      <p:font typeface="PT Sans"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38F7C-DE7C-4CDA-B814-F55612FFEEDE}" v="2" dt="2024-05-30T20:03:34.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99" autoAdjust="0"/>
  </p:normalViewPr>
  <p:slideViewPr>
    <p:cSldViewPr snapToGrid="0">
      <p:cViewPr varScale="1">
        <p:scale>
          <a:sx n="62" d="100"/>
          <a:sy n="62" d="100"/>
        </p:scale>
        <p:origin x="53" y="37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law, Kelly" userId="6f42bd0a-6d04-4e77-81e0-724099dea70e" providerId="ADAL" clId="{ECA38F7C-DE7C-4CDA-B814-F55612FFEEDE}"/>
    <pc:docChg chg="custSel modSld">
      <pc:chgData name="Wardlaw, Kelly" userId="6f42bd0a-6d04-4e77-81e0-724099dea70e" providerId="ADAL" clId="{ECA38F7C-DE7C-4CDA-B814-F55612FFEEDE}" dt="2024-05-30T20:05:15.230" v="113" actId="1036"/>
      <pc:docMkLst>
        <pc:docMk/>
      </pc:docMkLst>
      <pc:sldChg chg="modSp mod modNotesTx">
        <pc:chgData name="Wardlaw, Kelly" userId="6f42bd0a-6d04-4e77-81e0-724099dea70e" providerId="ADAL" clId="{ECA38F7C-DE7C-4CDA-B814-F55612FFEEDE}" dt="2024-05-30T20:02:10.917" v="55" actId="20577"/>
        <pc:sldMkLst>
          <pc:docMk/>
          <pc:sldMk cId="0" sldId="257"/>
        </pc:sldMkLst>
        <pc:spChg chg="mod">
          <ac:chgData name="Wardlaw, Kelly" userId="6f42bd0a-6d04-4e77-81e0-724099dea70e" providerId="ADAL" clId="{ECA38F7C-DE7C-4CDA-B814-F55612FFEEDE}" dt="2024-05-30T20:01:36.127" v="2" actId="1076"/>
          <ac:spMkLst>
            <pc:docMk/>
            <pc:sldMk cId="0" sldId="257"/>
            <ac:spMk id="364" creationId="{00000000-0000-0000-0000-000000000000}"/>
          </ac:spMkLst>
        </pc:spChg>
      </pc:sldChg>
      <pc:sldChg chg="modSp mod">
        <pc:chgData name="Wardlaw, Kelly" userId="6f42bd0a-6d04-4e77-81e0-724099dea70e" providerId="ADAL" clId="{ECA38F7C-DE7C-4CDA-B814-F55612FFEEDE}" dt="2024-05-30T20:01:50.897" v="5" actId="1076"/>
        <pc:sldMkLst>
          <pc:docMk/>
          <pc:sldMk cId="0" sldId="258"/>
        </pc:sldMkLst>
        <pc:spChg chg="mod">
          <ac:chgData name="Wardlaw, Kelly" userId="6f42bd0a-6d04-4e77-81e0-724099dea70e" providerId="ADAL" clId="{ECA38F7C-DE7C-4CDA-B814-F55612FFEEDE}" dt="2024-05-30T20:01:50.897" v="5" actId="1076"/>
          <ac:spMkLst>
            <pc:docMk/>
            <pc:sldMk cId="0" sldId="258"/>
            <ac:spMk id="369" creationId="{00000000-0000-0000-0000-000000000000}"/>
          </ac:spMkLst>
        </pc:spChg>
      </pc:sldChg>
      <pc:sldChg chg="addSp delSp modSp mod delAnim modAnim">
        <pc:chgData name="Wardlaw, Kelly" userId="6f42bd0a-6d04-4e77-81e0-724099dea70e" providerId="ADAL" clId="{ECA38F7C-DE7C-4CDA-B814-F55612FFEEDE}" dt="2024-05-30T20:03:07.489" v="59" actId="1076"/>
        <pc:sldMkLst>
          <pc:docMk/>
          <pc:sldMk cId="0" sldId="261"/>
        </pc:sldMkLst>
        <pc:picChg chg="add mod">
          <ac:chgData name="Wardlaw, Kelly" userId="6f42bd0a-6d04-4e77-81e0-724099dea70e" providerId="ADAL" clId="{ECA38F7C-DE7C-4CDA-B814-F55612FFEEDE}" dt="2024-05-30T20:03:07.489" v="59" actId="1076"/>
          <ac:picMkLst>
            <pc:docMk/>
            <pc:sldMk cId="0" sldId="261"/>
            <ac:picMk id="2" creationId="{BB5328F4-4311-177B-87B0-96988FCC9340}"/>
          </ac:picMkLst>
        </pc:picChg>
        <pc:picChg chg="del">
          <ac:chgData name="Wardlaw, Kelly" userId="6f42bd0a-6d04-4e77-81e0-724099dea70e" providerId="ADAL" clId="{ECA38F7C-DE7C-4CDA-B814-F55612FFEEDE}" dt="2024-05-30T20:02:41.568" v="56" actId="478"/>
          <ac:picMkLst>
            <pc:docMk/>
            <pc:sldMk cId="0" sldId="261"/>
            <ac:picMk id="391" creationId="{00000000-0000-0000-0000-000000000000}"/>
          </ac:picMkLst>
        </pc:picChg>
      </pc:sldChg>
      <pc:sldChg chg="addSp delSp modSp mod delAnim modAnim">
        <pc:chgData name="Wardlaw, Kelly" userId="6f42bd0a-6d04-4e77-81e0-724099dea70e" providerId="ADAL" clId="{ECA38F7C-DE7C-4CDA-B814-F55612FFEEDE}" dt="2024-05-30T20:03:44.541" v="63" actId="1076"/>
        <pc:sldMkLst>
          <pc:docMk/>
          <pc:sldMk cId="0" sldId="262"/>
        </pc:sldMkLst>
        <pc:picChg chg="add mod">
          <ac:chgData name="Wardlaw, Kelly" userId="6f42bd0a-6d04-4e77-81e0-724099dea70e" providerId="ADAL" clId="{ECA38F7C-DE7C-4CDA-B814-F55612FFEEDE}" dt="2024-05-30T20:03:44.541" v="63" actId="1076"/>
          <ac:picMkLst>
            <pc:docMk/>
            <pc:sldMk cId="0" sldId="262"/>
            <ac:picMk id="2" creationId="{30811165-06D1-00C6-F145-26CEA1CD3C8C}"/>
          </ac:picMkLst>
        </pc:picChg>
        <pc:picChg chg="del">
          <ac:chgData name="Wardlaw, Kelly" userId="6f42bd0a-6d04-4e77-81e0-724099dea70e" providerId="ADAL" clId="{ECA38F7C-DE7C-4CDA-B814-F55612FFEEDE}" dt="2024-05-30T20:03:13.477" v="60" actId="478"/>
          <ac:picMkLst>
            <pc:docMk/>
            <pc:sldMk cId="0" sldId="262"/>
            <ac:picMk id="396" creationId="{00000000-0000-0000-0000-000000000000}"/>
          </ac:picMkLst>
        </pc:picChg>
      </pc:sldChg>
      <pc:sldChg chg="delSp modSp mod">
        <pc:chgData name="Wardlaw, Kelly" userId="6f42bd0a-6d04-4e77-81e0-724099dea70e" providerId="ADAL" clId="{ECA38F7C-DE7C-4CDA-B814-F55612FFEEDE}" dt="2024-05-30T20:04:52.551" v="70" actId="1076"/>
        <pc:sldMkLst>
          <pc:docMk/>
          <pc:sldMk cId="0" sldId="265"/>
        </pc:sldMkLst>
        <pc:spChg chg="mod">
          <ac:chgData name="Wardlaw, Kelly" userId="6f42bd0a-6d04-4e77-81e0-724099dea70e" providerId="ADAL" clId="{ECA38F7C-DE7C-4CDA-B814-F55612FFEEDE}" dt="2024-05-30T20:04:52.551" v="70" actId="1076"/>
          <ac:spMkLst>
            <pc:docMk/>
            <pc:sldMk cId="0" sldId="265"/>
            <ac:spMk id="415" creationId="{00000000-0000-0000-0000-000000000000}"/>
          </ac:spMkLst>
        </pc:spChg>
        <pc:spChg chg="del">
          <ac:chgData name="Wardlaw, Kelly" userId="6f42bd0a-6d04-4e77-81e0-724099dea70e" providerId="ADAL" clId="{ECA38F7C-DE7C-4CDA-B814-F55612FFEEDE}" dt="2024-05-30T20:04:17.161" v="64" actId="478"/>
          <ac:spMkLst>
            <pc:docMk/>
            <pc:sldMk cId="0" sldId="265"/>
            <ac:spMk id="416" creationId="{00000000-0000-0000-0000-000000000000}"/>
          </ac:spMkLst>
        </pc:spChg>
      </pc:sldChg>
      <pc:sldChg chg="modSp mod">
        <pc:chgData name="Wardlaw, Kelly" userId="6f42bd0a-6d04-4e77-81e0-724099dea70e" providerId="ADAL" clId="{ECA38F7C-DE7C-4CDA-B814-F55612FFEEDE}" dt="2024-05-30T20:05:15.230" v="113" actId="1036"/>
        <pc:sldMkLst>
          <pc:docMk/>
          <pc:sldMk cId="0" sldId="266"/>
        </pc:sldMkLst>
        <pc:spChg chg="mod">
          <ac:chgData name="Wardlaw, Kelly" userId="6f42bd0a-6d04-4e77-81e0-724099dea70e" providerId="ADAL" clId="{ECA38F7C-DE7C-4CDA-B814-F55612FFEEDE}" dt="2024-05-30T20:05:15.230" v="113" actId="1036"/>
          <ac:spMkLst>
            <pc:docMk/>
            <pc:sldMk cId="0" sldId="266"/>
            <ac:spMk id="423" creationId="{00000000-0000-0000-0000-000000000000}"/>
          </ac:spMkLst>
        </pc:spChg>
        <pc:picChg chg="mod">
          <ac:chgData name="Wardlaw, Kelly" userId="6f42bd0a-6d04-4e77-81e0-724099dea70e" providerId="ADAL" clId="{ECA38F7C-DE7C-4CDA-B814-F55612FFEEDE}" dt="2024-05-30T20:05:07.511" v="84" actId="1035"/>
          <ac:picMkLst>
            <pc:docMk/>
            <pc:sldMk cId="0" sldId="266"/>
            <ac:picMk id="42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ngimg.com/image/8002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vpBsFzjyRO8&amp;t=4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wMnOo2zcjX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294d793ec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294d793ecf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2294d793ecf_0_0:notes"/>
          <p:cNvSpPr txBox="1">
            <a:spLocks noGrp="1"/>
          </p:cNvSpPr>
          <p:nvPr>
            <p:ph type="sldNum" idx="12"/>
          </p:nvPr>
        </p:nvSpPr>
        <p:spPr>
          <a:xfrm>
            <a:off x="3884612" y="8685212"/>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4f1c01a0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4f1c01a0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44f6f851c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44f6f851c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Have students begin by filling in the What I Know column of the “Helicopters” KWL chart on your worksheet.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Lead a group discussion: Ask students to describe how a helicopter flies. Elements of their description should include fast-moving, horizontal, rotary blades.</a:t>
            </a: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44f6f851c4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44f6f851c4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students fill in the second column of their KWL chart by writing down questions they have about helicopters.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44f6f851c4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44f6f851c4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students what else rotates and pushes against air (e.g., a fan). Ask students to compare and contrast a fan with a helicopter. For example, both move air in similar manners, but the helicopter moves a large volume of air downward while a fan usually moves a smaller volume of air toward us.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Explain that a helicopter moves so much air with its large, fast-moving blades, that the force of the blades against the air can overcome the weight of the helicopter and push it up off the ground. The helicopter is working against the force of gravity – which is constantly pulling the helicopter down toward the ground – and generating an upward force called “lift” by rotating its blades through the air. When the force of lift is greater than the force of gravity, the helicopter rises from the ground and flies.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Helicopter, </a:t>
            </a:r>
            <a:r>
              <a:rPr lang="en" u="sng">
                <a:solidFill>
                  <a:srgbClr val="2A0A02"/>
                </a:solidFill>
                <a:hlinkClick r:id="rId3">
                  <a:extLst>
                    <a:ext uri="{A12FA001-AC4F-418D-AE19-62706E023703}">
                      <ahyp:hlinkClr xmlns:ahyp="http://schemas.microsoft.com/office/drawing/2018/hyperlinkcolor" xmlns="" val="tx"/>
                    </a:ext>
                  </a:extLst>
                </a:hlinkClick>
              </a:rPr>
              <a:t>https://pngimg.com/image/80027</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44f6f851c4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44f6f851c4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Ask students if a helicopter might fly differently on the Moon or Mars and why. Note: The Moon doesn’t have an atmosphere in which to generate enough lift to fly. Mars has a very thin atmosphere that may be able to support a small helicopter with very fast-moving blades. NASA’s Mars Ingenuity helicopter was designed to test if this is feasible. Ingenuity is a technology demonstration. In other words, the goal is to see whether it can fly on the Red Planet and study how the design could be improved for a future Mars helicopter.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44f6f851c4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44f6f851c4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rPr>
              <a:t>Crazy Engineering, NASA Jet Propulsion Lab, </a:t>
            </a:r>
            <a:r>
              <a:rPr lang="en" sz="1200" u="sng" dirty="0">
                <a:solidFill>
                  <a:srgbClr val="2A0A02"/>
                </a:solidFill>
                <a:hlinkClick r:id="rId3">
                  <a:extLst>
                    <a:ext uri="{A12FA001-AC4F-418D-AE19-62706E023703}">
                      <ahyp:hlinkClr xmlns:ahyp="http://schemas.microsoft.com/office/drawing/2018/hyperlinkcolor" xmlns="" val="tx"/>
                    </a:ext>
                  </a:extLst>
                </a:hlinkClick>
              </a:rPr>
              <a:t>https://www.youtube.com/watch?v=vpBsFzjyRO8&amp;t=4s</a:t>
            </a:r>
            <a:endParaRPr sz="12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4f6f851c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4f6f851c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Ingenuity arrived on Mars with the Perseverance Rover on Feb 18, 2021.</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Ingenuity made the first flight on April 19, 2021.</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solidFill>
                  <a:schemeClr val="dk1"/>
                </a:solidFill>
              </a:rPr>
              <a:t>First Video of NASA’s Ingenuity Mars Helicopter in Flight, Includes Takeoff and Landing (High-Res), NASA Jet Propulsion Lab, </a:t>
            </a:r>
            <a:r>
              <a:rPr lang="en" u="sng" dirty="0">
                <a:solidFill>
                  <a:srgbClr val="2A0A02"/>
                </a:solidFill>
                <a:hlinkClick r:id="rId3">
                  <a:extLst>
                    <a:ext uri="{A12FA001-AC4F-418D-AE19-62706E023703}">
                      <ahyp:hlinkClr xmlns:ahyp="http://schemas.microsoft.com/office/drawing/2018/hyperlinkcolor" xmlns="" val="tx"/>
                    </a:ext>
                  </a:extLst>
                </a:hlinkClick>
              </a:rPr>
              <a:t>https://www.youtube.com/watch?v=wMnOo2zcjXA</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44f6f851c4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44f6f851c4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Ask students what they might change about their helicopter to affect its performance.  Encourage them to make one change to their helicopter and do another drop. If students have a hard time thinking of changes, suggest they try making one more fold on the bottom of their helicopter, or try shortening or changing the shape of the blades. How does the performance change? Why does the chosen change have this effect? Have students share their changes and results.</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44f6f851c4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44f6f851c4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Have students complete the What I Learned column of their KWL chart by filling in things they learned about helicopters in this activity.</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dk2"/>
            </a:gs>
            <a:gs pos="24000">
              <a:schemeClr val="lt2"/>
            </a:gs>
            <a:gs pos="100000">
              <a:schemeClr val="accent3"/>
            </a:gs>
          </a:gsLst>
          <a:lin ang="5400700" scaled="0"/>
        </a:gradFill>
        <a:effectLst/>
      </p:bgPr>
    </p:bg>
    <p:spTree>
      <p:nvGrpSpPr>
        <p:cNvPr id="1" name="Shape 8"/>
        <p:cNvGrpSpPr/>
        <p:nvPr/>
      </p:nvGrpSpPr>
      <p:grpSpPr>
        <a:xfrm>
          <a:off x="0" y="0"/>
          <a:ext cx="0" cy="0"/>
          <a:chOff x="0" y="0"/>
          <a:chExt cx="0" cy="0"/>
        </a:xfrm>
      </p:grpSpPr>
      <p:sp>
        <p:nvSpPr>
          <p:cNvPr id="9" name="Google Shape;9;p2"/>
          <p:cNvSpPr/>
          <p:nvPr/>
        </p:nvSpPr>
        <p:spPr>
          <a:xfrm>
            <a:off x="5465501" y="1100375"/>
            <a:ext cx="3678513" cy="2112746"/>
          </a:xfrm>
          <a:custGeom>
            <a:avLst/>
            <a:gdLst/>
            <a:ahLst/>
            <a:cxnLst/>
            <a:rect l="l" t="t" r="r" b="b"/>
            <a:pathLst>
              <a:path w="16528" h="8641" extrusionOk="0">
                <a:moveTo>
                  <a:pt x="16528" y="8640"/>
                </a:moveTo>
                <a:lnTo>
                  <a:pt x="16528" y="1"/>
                </a:lnTo>
                <a:cubicBezTo>
                  <a:pt x="16491" y="16"/>
                  <a:pt x="16457" y="28"/>
                  <a:pt x="16423" y="44"/>
                </a:cubicBezTo>
                <a:cubicBezTo>
                  <a:pt x="16076" y="182"/>
                  <a:pt x="15278" y="560"/>
                  <a:pt x="15312" y="1026"/>
                </a:cubicBezTo>
                <a:cubicBezTo>
                  <a:pt x="14913" y="953"/>
                  <a:pt x="14443" y="1032"/>
                  <a:pt x="14075" y="1253"/>
                </a:cubicBezTo>
                <a:cubicBezTo>
                  <a:pt x="13663" y="1502"/>
                  <a:pt x="12834" y="2184"/>
                  <a:pt x="12893" y="2733"/>
                </a:cubicBezTo>
                <a:cubicBezTo>
                  <a:pt x="12377" y="2712"/>
                  <a:pt x="11993" y="2678"/>
                  <a:pt x="11493" y="2936"/>
                </a:cubicBezTo>
                <a:cubicBezTo>
                  <a:pt x="11213" y="3077"/>
                  <a:pt x="10676" y="3344"/>
                  <a:pt x="10713" y="3719"/>
                </a:cubicBezTo>
                <a:cubicBezTo>
                  <a:pt x="10446" y="3369"/>
                  <a:pt x="9666" y="3320"/>
                  <a:pt x="9276" y="3470"/>
                </a:cubicBezTo>
                <a:cubicBezTo>
                  <a:pt x="8524" y="3762"/>
                  <a:pt x="7946" y="4582"/>
                  <a:pt x="7765" y="5328"/>
                </a:cubicBezTo>
                <a:cubicBezTo>
                  <a:pt x="7339" y="5208"/>
                  <a:pt x="6721" y="5604"/>
                  <a:pt x="6752" y="6080"/>
                </a:cubicBezTo>
                <a:cubicBezTo>
                  <a:pt x="6451" y="5988"/>
                  <a:pt x="6034" y="6092"/>
                  <a:pt x="5997" y="6454"/>
                </a:cubicBezTo>
                <a:cubicBezTo>
                  <a:pt x="5595" y="5846"/>
                  <a:pt x="3980" y="5340"/>
                  <a:pt x="3679" y="6387"/>
                </a:cubicBezTo>
                <a:cubicBezTo>
                  <a:pt x="3123" y="6178"/>
                  <a:pt x="2417" y="6528"/>
                  <a:pt x="2245" y="7099"/>
                </a:cubicBezTo>
                <a:cubicBezTo>
                  <a:pt x="1803" y="7127"/>
                  <a:pt x="1462" y="7087"/>
                  <a:pt x="1069" y="7348"/>
                </a:cubicBezTo>
                <a:cubicBezTo>
                  <a:pt x="606" y="7655"/>
                  <a:pt x="249" y="8140"/>
                  <a:pt x="1" y="8640"/>
                </a:cubicBezTo>
                <a:close/>
              </a:path>
            </a:pathLst>
          </a:custGeom>
          <a:gradFill>
            <a:gsLst>
              <a:gs pos="0">
                <a:schemeClr val="dk2"/>
              </a:gs>
              <a:gs pos="5000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93225" y="1100400"/>
            <a:ext cx="3414872" cy="2112740"/>
          </a:xfrm>
          <a:custGeom>
            <a:avLst/>
            <a:gdLst/>
            <a:ahLst/>
            <a:cxnLst/>
            <a:rect l="l" t="t" r="r" b="b"/>
            <a:pathLst>
              <a:path w="18886" h="9874" extrusionOk="0">
                <a:moveTo>
                  <a:pt x="18885" y="9874"/>
                </a:moveTo>
                <a:lnTo>
                  <a:pt x="0" y="9874"/>
                </a:lnTo>
                <a:lnTo>
                  <a:pt x="0" y="0"/>
                </a:lnTo>
                <a:cubicBezTo>
                  <a:pt x="832" y="445"/>
                  <a:pt x="1517" y="1271"/>
                  <a:pt x="1434" y="2251"/>
                </a:cubicBezTo>
                <a:cubicBezTo>
                  <a:pt x="1855" y="2045"/>
                  <a:pt x="2496" y="2079"/>
                  <a:pt x="2524" y="2708"/>
                </a:cubicBezTo>
                <a:cubicBezTo>
                  <a:pt x="4191" y="1680"/>
                  <a:pt x="8054" y="2502"/>
                  <a:pt x="7725" y="5017"/>
                </a:cubicBezTo>
                <a:cubicBezTo>
                  <a:pt x="8115" y="4639"/>
                  <a:pt x="9088" y="4240"/>
                  <a:pt x="9285" y="5029"/>
                </a:cubicBezTo>
                <a:cubicBezTo>
                  <a:pt x="9561" y="4811"/>
                  <a:pt x="10000" y="4455"/>
                  <a:pt x="10381" y="4612"/>
                </a:cubicBezTo>
                <a:cubicBezTo>
                  <a:pt x="10777" y="4774"/>
                  <a:pt x="10983" y="5450"/>
                  <a:pt x="10734" y="5720"/>
                </a:cubicBezTo>
                <a:cubicBezTo>
                  <a:pt x="11581" y="4897"/>
                  <a:pt x="13426" y="5256"/>
                  <a:pt x="13405" y="6623"/>
                </a:cubicBezTo>
                <a:cubicBezTo>
                  <a:pt x="14065" y="6352"/>
                  <a:pt x="16960" y="6073"/>
                  <a:pt x="16180" y="7617"/>
                </a:cubicBezTo>
                <a:cubicBezTo>
                  <a:pt x="17012" y="7163"/>
                  <a:pt x="18108" y="7522"/>
                  <a:pt x="18587" y="8348"/>
                </a:cubicBezTo>
                <a:cubicBezTo>
                  <a:pt x="18818" y="8744"/>
                  <a:pt x="18879" y="9315"/>
                  <a:pt x="18885" y="9874"/>
                </a:cubicBezTo>
                <a:close/>
              </a:path>
            </a:pathLst>
          </a:custGeom>
          <a:gradFill>
            <a:gsLst>
              <a:gs pos="0">
                <a:schemeClr val="dk2"/>
              </a:gs>
              <a:gs pos="5000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2571749"/>
            <a:ext cx="9143989" cy="2571763"/>
          </a:xfrm>
          <a:custGeom>
            <a:avLst/>
            <a:gdLst/>
            <a:ahLst/>
            <a:cxnLst/>
            <a:rect l="l" t="t" r="r" b="b"/>
            <a:pathLst>
              <a:path w="38379" h="12841" extrusionOk="0">
                <a:moveTo>
                  <a:pt x="38378" y="2147"/>
                </a:moveTo>
                <a:lnTo>
                  <a:pt x="38378" y="12840"/>
                </a:lnTo>
                <a:lnTo>
                  <a:pt x="1" y="12840"/>
                </a:lnTo>
                <a:lnTo>
                  <a:pt x="1" y="2616"/>
                </a:lnTo>
                <a:cubicBezTo>
                  <a:pt x="363" y="2739"/>
                  <a:pt x="661" y="2994"/>
                  <a:pt x="1032" y="2933"/>
                </a:cubicBezTo>
                <a:cubicBezTo>
                  <a:pt x="1171" y="2911"/>
                  <a:pt x="1324" y="2930"/>
                  <a:pt x="1462" y="2911"/>
                </a:cubicBezTo>
                <a:cubicBezTo>
                  <a:pt x="1579" y="2893"/>
                  <a:pt x="1677" y="2782"/>
                  <a:pt x="1803" y="2736"/>
                </a:cubicBezTo>
                <a:cubicBezTo>
                  <a:pt x="2030" y="2656"/>
                  <a:pt x="2239" y="2742"/>
                  <a:pt x="2469" y="2721"/>
                </a:cubicBezTo>
                <a:cubicBezTo>
                  <a:pt x="2660" y="2702"/>
                  <a:pt x="2862" y="2598"/>
                  <a:pt x="3037" y="2527"/>
                </a:cubicBezTo>
                <a:cubicBezTo>
                  <a:pt x="3338" y="2408"/>
                  <a:pt x="3875" y="2150"/>
                  <a:pt x="4060" y="1883"/>
                </a:cubicBezTo>
                <a:cubicBezTo>
                  <a:pt x="4222" y="1643"/>
                  <a:pt x="4158" y="1118"/>
                  <a:pt x="4545" y="1263"/>
                </a:cubicBezTo>
                <a:cubicBezTo>
                  <a:pt x="4664" y="1305"/>
                  <a:pt x="4735" y="1447"/>
                  <a:pt x="4833" y="1517"/>
                </a:cubicBezTo>
                <a:cubicBezTo>
                  <a:pt x="4984" y="1619"/>
                  <a:pt x="5103" y="1588"/>
                  <a:pt x="5269" y="1628"/>
                </a:cubicBezTo>
                <a:cubicBezTo>
                  <a:pt x="5604" y="1708"/>
                  <a:pt x="5886" y="1889"/>
                  <a:pt x="6273" y="1907"/>
                </a:cubicBezTo>
                <a:cubicBezTo>
                  <a:pt x="6884" y="1938"/>
                  <a:pt x="7412" y="1723"/>
                  <a:pt x="7894" y="1419"/>
                </a:cubicBezTo>
                <a:cubicBezTo>
                  <a:pt x="8112" y="1281"/>
                  <a:pt x="8318" y="1370"/>
                  <a:pt x="8533" y="1290"/>
                </a:cubicBezTo>
                <a:cubicBezTo>
                  <a:pt x="8729" y="1220"/>
                  <a:pt x="8714" y="1057"/>
                  <a:pt x="8871" y="931"/>
                </a:cubicBezTo>
                <a:cubicBezTo>
                  <a:pt x="9049" y="787"/>
                  <a:pt x="9273" y="919"/>
                  <a:pt x="9488" y="811"/>
                </a:cubicBezTo>
                <a:cubicBezTo>
                  <a:pt x="9684" y="713"/>
                  <a:pt x="9893" y="446"/>
                  <a:pt x="10016" y="271"/>
                </a:cubicBezTo>
                <a:cubicBezTo>
                  <a:pt x="10191" y="22"/>
                  <a:pt x="10169" y="13"/>
                  <a:pt x="10486" y="28"/>
                </a:cubicBezTo>
                <a:cubicBezTo>
                  <a:pt x="10820" y="44"/>
                  <a:pt x="10906" y="154"/>
                  <a:pt x="11133" y="397"/>
                </a:cubicBezTo>
                <a:cubicBezTo>
                  <a:pt x="11379" y="658"/>
                  <a:pt x="11425" y="627"/>
                  <a:pt x="11747" y="630"/>
                </a:cubicBezTo>
                <a:cubicBezTo>
                  <a:pt x="12082" y="636"/>
                  <a:pt x="12008" y="928"/>
                  <a:pt x="12306" y="1045"/>
                </a:cubicBezTo>
                <a:cubicBezTo>
                  <a:pt x="12463" y="1106"/>
                  <a:pt x="12662" y="1020"/>
                  <a:pt x="12810" y="1094"/>
                </a:cubicBezTo>
                <a:cubicBezTo>
                  <a:pt x="12886" y="1127"/>
                  <a:pt x="12896" y="1238"/>
                  <a:pt x="12972" y="1272"/>
                </a:cubicBezTo>
                <a:cubicBezTo>
                  <a:pt x="13120" y="1339"/>
                  <a:pt x="13295" y="1235"/>
                  <a:pt x="13451" y="1250"/>
                </a:cubicBezTo>
                <a:cubicBezTo>
                  <a:pt x="14029" y="1302"/>
                  <a:pt x="14461" y="1815"/>
                  <a:pt x="15048" y="1830"/>
                </a:cubicBezTo>
                <a:cubicBezTo>
                  <a:pt x="15410" y="1840"/>
                  <a:pt x="15742" y="1932"/>
                  <a:pt x="16095" y="1984"/>
                </a:cubicBezTo>
                <a:cubicBezTo>
                  <a:pt x="16534" y="2045"/>
                  <a:pt x="16973" y="1883"/>
                  <a:pt x="17412" y="1904"/>
                </a:cubicBezTo>
                <a:cubicBezTo>
                  <a:pt x="17688" y="1920"/>
                  <a:pt x="17940" y="2052"/>
                  <a:pt x="18216" y="2079"/>
                </a:cubicBezTo>
                <a:cubicBezTo>
                  <a:pt x="18410" y="2098"/>
                  <a:pt x="18600" y="2113"/>
                  <a:pt x="18790" y="2134"/>
                </a:cubicBezTo>
                <a:cubicBezTo>
                  <a:pt x="19162" y="2177"/>
                  <a:pt x="19426" y="2276"/>
                  <a:pt x="19767" y="2414"/>
                </a:cubicBezTo>
                <a:cubicBezTo>
                  <a:pt x="20022" y="2518"/>
                  <a:pt x="20187" y="2672"/>
                  <a:pt x="20399" y="2804"/>
                </a:cubicBezTo>
                <a:cubicBezTo>
                  <a:pt x="20679" y="2807"/>
                  <a:pt x="21026" y="3000"/>
                  <a:pt x="21339" y="2905"/>
                </a:cubicBezTo>
                <a:cubicBezTo>
                  <a:pt x="21547" y="2844"/>
                  <a:pt x="21618" y="2666"/>
                  <a:pt x="21848" y="2672"/>
                </a:cubicBezTo>
                <a:cubicBezTo>
                  <a:pt x="21990" y="2675"/>
                  <a:pt x="22186" y="2850"/>
                  <a:pt x="22333" y="2890"/>
                </a:cubicBezTo>
                <a:cubicBezTo>
                  <a:pt x="22868" y="3046"/>
                  <a:pt x="22914" y="2819"/>
                  <a:pt x="23227" y="2527"/>
                </a:cubicBezTo>
                <a:cubicBezTo>
                  <a:pt x="23565" y="2214"/>
                  <a:pt x="23746" y="2334"/>
                  <a:pt x="24179" y="2297"/>
                </a:cubicBezTo>
                <a:cubicBezTo>
                  <a:pt x="24682" y="2254"/>
                  <a:pt x="25376" y="1904"/>
                  <a:pt x="25873" y="1732"/>
                </a:cubicBezTo>
                <a:cubicBezTo>
                  <a:pt x="26960" y="1364"/>
                  <a:pt x="28127" y="618"/>
                  <a:pt x="29257" y="879"/>
                </a:cubicBezTo>
                <a:cubicBezTo>
                  <a:pt x="29935" y="1038"/>
                  <a:pt x="30617" y="1081"/>
                  <a:pt x="31298" y="1235"/>
                </a:cubicBezTo>
                <a:cubicBezTo>
                  <a:pt x="32115" y="1416"/>
                  <a:pt x="32293" y="1048"/>
                  <a:pt x="33005" y="520"/>
                </a:cubicBezTo>
                <a:cubicBezTo>
                  <a:pt x="33297" y="305"/>
                  <a:pt x="33555" y="1"/>
                  <a:pt x="33893" y="53"/>
                </a:cubicBezTo>
                <a:cubicBezTo>
                  <a:pt x="34194" y="99"/>
                  <a:pt x="34427" y="391"/>
                  <a:pt x="34663" y="556"/>
                </a:cubicBezTo>
                <a:cubicBezTo>
                  <a:pt x="35302" y="1017"/>
                  <a:pt x="36057" y="802"/>
                  <a:pt x="36705" y="1186"/>
                </a:cubicBezTo>
                <a:cubicBezTo>
                  <a:pt x="37252" y="1511"/>
                  <a:pt x="37463" y="1978"/>
                  <a:pt x="38139" y="2107"/>
                </a:cubicBezTo>
                <a:cubicBezTo>
                  <a:pt x="38219" y="2122"/>
                  <a:pt x="38299" y="2138"/>
                  <a:pt x="38378" y="2147"/>
                </a:cubicBez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3213124"/>
            <a:ext cx="9143989" cy="1930372"/>
          </a:xfrm>
          <a:custGeom>
            <a:avLst/>
            <a:gdLst/>
            <a:ahLst/>
            <a:cxnLst/>
            <a:rect l="l" t="t" r="r" b="b"/>
            <a:pathLst>
              <a:path w="38379" h="9169" extrusionOk="0">
                <a:moveTo>
                  <a:pt x="38378" y="1370"/>
                </a:moveTo>
                <a:lnTo>
                  <a:pt x="38378" y="9168"/>
                </a:lnTo>
                <a:lnTo>
                  <a:pt x="1" y="9168"/>
                </a:lnTo>
                <a:lnTo>
                  <a:pt x="1" y="839"/>
                </a:lnTo>
                <a:cubicBezTo>
                  <a:pt x="360" y="814"/>
                  <a:pt x="603" y="556"/>
                  <a:pt x="1039" y="464"/>
                </a:cubicBezTo>
                <a:cubicBezTo>
                  <a:pt x="1392" y="387"/>
                  <a:pt x="1834" y="559"/>
                  <a:pt x="2196" y="572"/>
                </a:cubicBezTo>
                <a:cubicBezTo>
                  <a:pt x="2835" y="593"/>
                  <a:pt x="3473" y="434"/>
                  <a:pt x="4136" y="467"/>
                </a:cubicBezTo>
                <a:cubicBezTo>
                  <a:pt x="4413" y="483"/>
                  <a:pt x="4462" y="434"/>
                  <a:pt x="4714" y="544"/>
                </a:cubicBezTo>
                <a:cubicBezTo>
                  <a:pt x="5070" y="698"/>
                  <a:pt x="5156" y="1106"/>
                  <a:pt x="5496" y="1262"/>
                </a:cubicBezTo>
                <a:cubicBezTo>
                  <a:pt x="5969" y="1477"/>
                  <a:pt x="6875" y="916"/>
                  <a:pt x="7421" y="814"/>
                </a:cubicBezTo>
                <a:cubicBezTo>
                  <a:pt x="8088" y="688"/>
                  <a:pt x="8720" y="888"/>
                  <a:pt x="9386" y="615"/>
                </a:cubicBezTo>
                <a:cubicBezTo>
                  <a:pt x="9779" y="452"/>
                  <a:pt x="9905" y="323"/>
                  <a:pt x="10335" y="326"/>
                </a:cubicBezTo>
                <a:cubicBezTo>
                  <a:pt x="10682" y="326"/>
                  <a:pt x="11069" y="378"/>
                  <a:pt x="11416" y="415"/>
                </a:cubicBezTo>
                <a:cubicBezTo>
                  <a:pt x="12014" y="480"/>
                  <a:pt x="12629" y="900"/>
                  <a:pt x="13209" y="873"/>
                </a:cubicBezTo>
                <a:cubicBezTo>
                  <a:pt x="13743" y="845"/>
                  <a:pt x="14219" y="446"/>
                  <a:pt x="14744" y="366"/>
                </a:cubicBezTo>
                <a:cubicBezTo>
                  <a:pt x="15085" y="314"/>
                  <a:pt x="15619" y="311"/>
                  <a:pt x="15963" y="338"/>
                </a:cubicBezTo>
                <a:cubicBezTo>
                  <a:pt x="16347" y="369"/>
                  <a:pt x="16758" y="391"/>
                  <a:pt x="17090" y="513"/>
                </a:cubicBezTo>
                <a:cubicBezTo>
                  <a:pt x="17320" y="599"/>
                  <a:pt x="17430" y="771"/>
                  <a:pt x="17704" y="820"/>
                </a:cubicBezTo>
                <a:cubicBezTo>
                  <a:pt x="17961" y="869"/>
                  <a:pt x="18232" y="793"/>
                  <a:pt x="18480" y="857"/>
                </a:cubicBezTo>
                <a:cubicBezTo>
                  <a:pt x="18858" y="955"/>
                  <a:pt x="19054" y="1091"/>
                  <a:pt x="19454" y="1134"/>
                </a:cubicBezTo>
                <a:cubicBezTo>
                  <a:pt x="19764" y="1167"/>
                  <a:pt x="20089" y="1173"/>
                  <a:pt x="20390" y="1293"/>
                </a:cubicBezTo>
                <a:cubicBezTo>
                  <a:pt x="20863" y="1480"/>
                  <a:pt x="21038" y="1643"/>
                  <a:pt x="21590" y="1551"/>
                </a:cubicBezTo>
                <a:cubicBezTo>
                  <a:pt x="22226" y="1447"/>
                  <a:pt x="22834" y="1176"/>
                  <a:pt x="23460" y="1081"/>
                </a:cubicBezTo>
                <a:cubicBezTo>
                  <a:pt x="24142" y="980"/>
                  <a:pt x="24854" y="995"/>
                  <a:pt x="25480" y="805"/>
                </a:cubicBezTo>
                <a:cubicBezTo>
                  <a:pt x="26134" y="605"/>
                  <a:pt x="26767" y="375"/>
                  <a:pt x="27427" y="200"/>
                </a:cubicBezTo>
                <a:cubicBezTo>
                  <a:pt x="27663" y="136"/>
                  <a:pt x="27973" y="1"/>
                  <a:pt x="28225" y="62"/>
                </a:cubicBezTo>
                <a:cubicBezTo>
                  <a:pt x="28747" y="191"/>
                  <a:pt x="28649" y="510"/>
                  <a:pt x="29251" y="366"/>
                </a:cubicBezTo>
                <a:cubicBezTo>
                  <a:pt x="30138" y="154"/>
                  <a:pt x="30844" y="461"/>
                  <a:pt x="31744" y="519"/>
                </a:cubicBezTo>
                <a:cubicBezTo>
                  <a:pt x="32566" y="569"/>
                  <a:pt x="33027" y="1183"/>
                  <a:pt x="33930" y="1078"/>
                </a:cubicBezTo>
                <a:cubicBezTo>
                  <a:pt x="34513" y="1014"/>
                  <a:pt x="35078" y="873"/>
                  <a:pt x="35670" y="823"/>
                </a:cubicBezTo>
                <a:cubicBezTo>
                  <a:pt x="36030" y="793"/>
                  <a:pt x="36413" y="731"/>
                  <a:pt x="36770" y="799"/>
                </a:cubicBezTo>
                <a:cubicBezTo>
                  <a:pt x="37172" y="873"/>
                  <a:pt x="37356" y="1121"/>
                  <a:pt x="37706" y="1272"/>
                </a:cubicBezTo>
                <a:cubicBezTo>
                  <a:pt x="37927" y="1361"/>
                  <a:pt x="38151" y="1385"/>
                  <a:pt x="38378" y="1370"/>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162200"/>
            <a:ext cx="9143989" cy="981274"/>
          </a:xfrm>
          <a:custGeom>
            <a:avLst/>
            <a:gdLst/>
            <a:ahLst/>
            <a:cxnLst/>
            <a:rect l="l" t="t" r="r" b="b"/>
            <a:pathLst>
              <a:path w="38379" h="4723" extrusionOk="0">
                <a:moveTo>
                  <a:pt x="38378" y="983"/>
                </a:moveTo>
                <a:lnTo>
                  <a:pt x="38378" y="4722"/>
                </a:lnTo>
                <a:lnTo>
                  <a:pt x="1" y="4722"/>
                </a:lnTo>
                <a:lnTo>
                  <a:pt x="1" y="983"/>
                </a:lnTo>
                <a:cubicBezTo>
                  <a:pt x="5162" y="0"/>
                  <a:pt x="11864" y="68"/>
                  <a:pt x="19190" y="68"/>
                </a:cubicBezTo>
                <a:cubicBezTo>
                  <a:pt x="26518" y="68"/>
                  <a:pt x="33220" y="0"/>
                  <a:pt x="38378" y="983"/>
                </a:cubicBez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 y="4485401"/>
            <a:ext cx="2235367" cy="237405"/>
          </a:xfrm>
          <a:custGeom>
            <a:avLst/>
            <a:gdLst/>
            <a:ahLst/>
            <a:cxnLst/>
            <a:rect l="l" t="t" r="r" b="b"/>
            <a:pathLst>
              <a:path w="12608" h="1339" extrusionOk="0">
                <a:moveTo>
                  <a:pt x="1" y="341"/>
                </a:moveTo>
                <a:lnTo>
                  <a:pt x="1" y="1020"/>
                </a:lnTo>
                <a:cubicBezTo>
                  <a:pt x="59" y="1010"/>
                  <a:pt x="194" y="995"/>
                  <a:pt x="302" y="1044"/>
                </a:cubicBezTo>
                <a:cubicBezTo>
                  <a:pt x="443" y="1106"/>
                  <a:pt x="996" y="1124"/>
                  <a:pt x="1186" y="1087"/>
                </a:cubicBezTo>
                <a:cubicBezTo>
                  <a:pt x="1373" y="1050"/>
                  <a:pt x="1742" y="946"/>
                  <a:pt x="1895" y="903"/>
                </a:cubicBezTo>
                <a:cubicBezTo>
                  <a:pt x="2049" y="863"/>
                  <a:pt x="2356" y="971"/>
                  <a:pt x="2457" y="940"/>
                </a:cubicBezTo>
                <a:cubicBezTo>
                  <a:pt x="2561" y="906"/>
                  <a:pt x="2626" y="998"/>
                  <a:pt x="2948" y="967"/>
                </a:cubicBezTo>
                <a:cubicBezTo>
                  <a:pt x="3271" y="937"/>
                  <a:pt x="3486" y="949"/>
                  <a:pt x="3513" y="940"/>
                </a:cubicBezTo>
                <a:cubicBezTo>
                  <a:pt x="3544" y="928"/>
                  <a:pt x="3811" y="971"/>
                  <a:pt x="3811" y="971"/>
                </a:cubicBezTo>
                <a:cubicBezTo>
                  <a:pt x="3882" y="1004"/>
                  <a:pt x="3977" y="1017"/>
                  <a:pt x="4063" y="998"/>
                </a:cubicBezTo>
                <a:cubicBezTo>
                  <a:pt x="4250" y="964"/>
                  <a:pt x="4563" y="906"/>
                  <a:pt x="4631" y="909"/>
                </a:cubicBezTo>
                <a:cubicBezTo>
                  <a:pt x="4729" y="912"/>
                  <a:pt x="4947" y="928"/>
                  <a:pt x="4947" y="928"/>
                </a:cubicBezTo>
                <a:lnTo>
                  <a:pt x="5177" y="1001"/>
                </a:lnTo>
                <a:lnTo>
                  <a:pt x="5564" y="1124"/>
                </a:lnTo>
                <a:lnTo>
                  <a:pt x="5773" y="1238"/>
                </a:lnTo>
                <a:lnTo>
                  <a:pt x="5936" y="1308"/>
                </a:lnTo>
                <a:cubicBezTo>
                  <a:pt x="5936" y="1308"/>
                  <a:pt x="6031" y="1339"/>
                  <a:pt x="6132" y="1321"/>
                </a:cubicBezTo>
                <a:cubicBezTo>
                  <a:pt x="6233" y="1302"/>
                  <a:pt x="6851" y="1296"/>
                  <a:pt x="6995" y="1311"/>
                </a:cubicBezTo>
                <a:cubicBezTo>
                  <a:pt x="7142" y="1330"/>
                  <a:pt x="7154" y="1235"/>
                  <a:pt x="7277" y="1228"/>
                </a:cubicBezTo>
                <a:cubicBezTo>
                  <a:pt x="7403" y="1222"/>
                  <a:pt x="7547" y="1244"/>
                  <a:pt x="7547" y="1244"/>
                </a:cubicBezTo>
                <a:lnTo>
                  <a:pt x="7713" y="1253"/>
                </a:lnTo>
                <a:lnTo>
                  <a:pt x="7971" y="1195"/>
                </a:lnTo>
                <a:lnTo>
                  <a:pt x="8192" y="1195"/>
                </a:lnTo>
                <a:lnTo>
                  <a:pt x="8785" y="1072"/>
                </a:lnTo>
                <a:cubicBezTo>
                  <a:pt x="8785" y="1072"/>
                  <a:pt x="9310" y="1173"/>
                  <a:pt x="9654" y="1201"/>
                </a:cubicBezTo>
                <a:cubicBezTo>
                  <a:pt x="9994" y="1228"/>
                  <a:pt x="10728" y="1004"/>
                  <a:pt x="10728" y="1004"/>
                </a:cubicBezTo>
                <a:lnTo>
                  <a:pt x="12607" y="1158"/>
                </a:lnTo>
                <a:lnTo>
                  <a:pt x="10900" y="817"/>
                </a:lnTo>
                <a:cubicBezTo>
                  <a:pt x="10737" y="848"/>
                  <a:pt x="10034" y="1029"/>
                  <a:pt x="9976" y="1035"/>
                </a:cubicBezTo>
                <a:lnTo>
                  <a:pt x="8785" y="912"/>
                </a:lnTo>
                <a:lnTo>
                  <a:pt x="8392" y="1010"/>
                </a:lnTo>
                <a:lnTo>
                  <a:pt x="7913" y="869"/>
                </a:lnTo>
                <a:lnTo>
                  <a:pt x="7713" y="664"/>
                </a:lnTo>
                <a:lnTo>
                  <a:pt x="8082" y="544"/>
                </a:lnTo>
                <a:cubicBezTo>
                  <a:pt x="8447" y="510"/>
                  <a:pt x="9012" y="320"/>
                  <a:pt x="9012" y="320"/>
                </a:cubicBezTo>
                <a:lnTo>
                  <a:pt x="10900" y="353"/>
                </a:lnTo>
                <a:lnTo>
                  <a:pt x="9162" y="145"/>
                </a:lnTo>
                <a:cubicBezTo>
                  <a:pt x="9101" y="142"/>
                  <a:pt x="9043" y="148"/>
                  <a:pt x="8987" y="154"/>
                </a:cubicBezTo>
                <a:lnTo>
                  <a:pt x="7802" y="338"/>
                </a:lnTo>
                <a:lnTo>
                  <a:pt x="6847" y="197"/>
                </a:lnTo>
                <a:lnTo>
                  <a:pt x="6200" y="19"/>
                </a:lnTo>
                <a:lnTo>
                  <a:pt x="5509" y="0"/>
                </a:lnTo>
                <a:lnTo>
                  <a:pt x="4904" y="86"/>
                </a:lnTo>
                <a:lnTo>
                  <a:pt x="4382" y="56"/>
                </a:lnTo>
                <a:lnTo>
                  <a:pt x="4075" y="145"/>
                </a:lnTo>
                <a:lnTo>
                  <a:pt x="3642" y="145"/>
                </a:lnTo>
                <a:lnTo>
                  <a:pt x="3206" y="249"/>
                </a:lnTo>
                <a:lnTo>
                  <a:pt x="2568" y="224"/>
                </a:lnTo>
                <a:lnTo>
                  <a:pt x="2132" y="310"/>
                </a:lnTo>
                <a:lnTo>
                  <a:pt x="1647" y="366"/>
                </a:lnTo>
                <a:lnTo>
                  <a:pt x="965" y="335"/>
                </a:lnTo>
                <a:lnTo>
                  <a:pt x="520" y="39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7233381" y="4805300"/>
            <a:ext cx="1910616" cy="237401"/>
          </a:xfrm>
          <a:custGeom>
            <a:avLst/>
            <a:gdLst/>
            <a:ahLst/>
            <a:cxnLst/>
            <a:rect l="l" t="t" r="r" b="b"/>
            <a:pathLst>
              <a:path w="12608" h="1339" extrusionOk="0">
                <a:moveTo>
                  <a:pt x="1" y="341"/>
                </a:moveTo>
                <a:lnTo>
                  <a:pt x="1" y="1020"/>
                </a:lnTo>
                <a:cubicBezTo>
                  <a:pt x="59" y="1010"/>
                  <a:pt x="194" y="995"/>
                  <a:pt x="302" y="1044"/>
                </a:cubicBezTo>
                <a:cubicBezTo>
                  <a:pt x="443" y="1106"/>
                  <a:pt x="996" y="1124"/>
                  <a:pt x="1186" y="1087"/>
                </a:cubicBezTo>
                <a:cubicBezTo>
                  <a:pt x="1373" y="1050"/>
                  <a:pt x="1742" y="946"/>
                  <a:pt x="1895" y="903"/>
                </a:cubicBezTo>
                <a:cubicBezTo>
                  <a:pt x="2049" y="863"/>
                  <a:pt x="2356" y="971"/>
                  <a:pt x="2457" y="940"/>
                </a:cubicBezTo>
                <a:cubicBezTo>
                  <a:pt x="2561" y="906"/>
                  <a:pt x="2626" y="998"/>
                  <a:pt x="2948" y="967"/>
                </a:cubicBezTo>
                <a:cubicBezTo>
                  <a:pt x="3271" y="937"/>
                  <a:pt x="3486" y="949"/>
                  <a:pt x="3513" y="940"/>
                </a:cubicBezTo>
                <a:cubicBezTo>
                  <a:pt x="3544" y="928"/>
                  <a:pt x="3811" y="971"/>
                  <a:pt x="3811" y="971"/>
                </a:cubicBezTo>
                <a:cubicBezTo>
                  <a:pt x="3882" y="1004"/>
                  <a:pt x="3977" y="1017"/>
                  <a:pt x="4063" y="998"/>
                </a:cubicBezTo>
                <a:cubicBezTo>
                  <a:pt x="4250" y="964"/>
                  <a:pt x="4563" y="906"/>
                  <a:pt x="4631" y="909"/>
                </a:cubicBezTo>
                <a:cubicBezTo>
                  <a:pt x="4729" y="912"/>
                  <a:pt x="4947" y="928"/>
                  <a:pt x="4947" y="928"/>
                </a:cubicBezTo>
                <a:lnTo>
                  <a:pt x="5177" y="1001"/>
                </a:lnTo>
                <a:lnTo>
                  <a:pt x="5564" y="1124"/>
                </a:lnTo>
                <a:lnTo>
                  <a:pt x="5773" y="1238"/>
                </a:lnTo>
                <a:lnTo>
                  <a:pt x="5936" y="1308"/>
                </a:lnTo>
                <a:cubicBezTo>
                  <a:pt x="5936" y="1308"/>
                  <a:pt x="6031" y="1339"/>
                  <a:pt x="6132" y="1321"/>
                </a:cubicBezTo>
                <a:cubicBezTo>
                  <a:pt x="6233" y="1302"/>
                  <a:pt x="6851" y="1296"/>
                  <a:pt x="6995" y="1311"/>
                </a:cubicBezTo>
                <a:cubicBezTo>
                  <a:pt x="7142" y="1330"/>
                  <a:pt x="7154" y="1235"/>
                  <a:pt x="7277" y="1228"/>
                </a:cubicBezTo>
                <a:cubicBezTo>
                  <a:pt x="7403" y="1222"/>
                  <a:pt x="7547" y="1244"/>
                  <a:pt x="7547" y="1244"/>
                </a:cubicBezTo>
                <a:lnTo>
                  <a:pt x="7713" y="1253"/>
                </a:lnTo>
                <a:lnTo>
                  <a:pt x="7971" y="1195"/>
                </a:lnTo>
                <a:lnTo>
                  <a:pt x="8192" y="1195"/>
                </a:lnTo>
                <a:lnTo>
                  <a:pt x="8785" y="1072"/>
                </a:lnTo>
                <a:cubicBezTo>
                  <a:pt x="8785" y="1072"/>
                  <a:pt x="9310" y="1173"/>
                  <a:pt x="9654" y="1201"/>
                </a:cubicBezTo>
                <a:cubicBezTo>
                  <a:pt x="9994" y="1228"/>
                  <a:pt x="10728" y="1004"/>
                  <a:pt x="10728" y="1004"/>
                </a:cubicBezTo>
                <a:lnTo>
                  <a:pt x="12607" y="1158"/>
                </a:lnTo>
                <a:lnTo>
                  <a:pt x="10900" y="817"/>
                </a:lnTo>
                <a:cubicBezTo>
                  <a:pt x="10737" y="848"/>
                  <a:pt x="10034" y="1029"/>
                  <a:pt x="9976" y="1035"/>
                </a:cubicBezTo>
                <a:lnTo>
                  <a:pt x="8785" y="912"/>
                </a:lnTo>
                <a:lnTo>
                  <a:pt x="8392" y="1010"/>
                </a:lnTo>
                <a:lnTo>
                  <a:pt x="7913" y="869"/>
                </a:lnTo>
                <a:lnTo>
                  <a:pt x="7713" y="664"/>
                </a:lnTo>
                <a:lnTo>
                  <a:pt x="8082" y="544"/>
                </a:lnTo>
                <a:cubicBezTo>
                  <a:pt x="8447" y="510"/>
                  <a:pt x="9012" y="320"/>
                  <a:pt x="9012" y="320"/>
                </a:cubicBezTo>
                <a:lnTo>
                  <a:pt x="10900" y="353"/>
                </a:lnTo>
                <a:lnTo>
                  <a:pt x="9162" y="145"/>
                </a:lnTo>
                <a:cubicBezTo>
                  <a:pt x="9101" y="142"/>
                  <a:pt x="9043" y="148"/>
                  <a:pt x="8987" y="154"/>
                </a:cubicBezTo>
                <a:lnTo>
                  <a:pt x="7802" y="338"/>
                </a:lnTo>
                <a:lnTo>
                  <a:pt x="6847" y="197"/>
                </a:lnTo>
                <a:lnTo>
                  <a:pt x="6200" y="19"/>
                </a:lnTo>
                <a:lnTo>
                  <a:pt x="5509" y="0"/>
                </a:lnTo>
                <a:lnTo>
                  <a:pt x="4904" y="86"/>
                </a:lnTo>
                <a:lnTo>
                  <a:pt x="4382" y="56"/>
                </a:lnTo>
                <a:lnTo>
                  <a:pt x="4075" y="145"/>
                </a:lnTo>
                <a:lnTo>
                  <a:pt x="3642" y="145"/>
                </a:lnTo>
                <a:lnTo>
                  <a:pt x="3206" y="249"/>
                </a:lnTo>
                <a:lnTo>
                  <a:pt x="2568" y="224"/>
                </a:lnTo>
                <a:lnTo>
                  <a:pt x="2132" y="310"/>
                </a:lnTo>
                <a:lnTo>
                  <a:pt x="1647" y="366"/>
                </a:lnTo>
                <a:lnTo>
                  <a:pt x="965" y="335"/>
                </a:lnTo>
                <a:lnTo>
                  <a:pt x="520" y="39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2103725" y="615600"/>
            <a:ext cx="4936500" cy="2184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8000" b="1">
                <a:solidFill>
                  <a:schemeClr val="accent5"/>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7" name="Google Shape;17;p2"/>
          <p:cNvSpPr txBox="1">
            <a:spLocks noGrp="1"/>
          </p:cNvSpPr>
          <p:nvPr>
            <p:ph type="subTitle" idx="1"/>
          </p:nvPr>
        </p:nvSpPr>
        <p:spPr>
          <a:xfrm>
            <a:off x="2814050" y="3681675"/>
            <a:ext cx="3515700" cy="35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9"/>
        <p:cNvGrpSpPr/>
        <p:nvPr/>
      </p:nvGrpSpPr>
      <p:grpSpPr>
        <a:xfrm>
          <a:off x="0" y="0"/>
          <a:ext cx="0" cy="0"/>
          <a:chOff x="0" y="0"/>
          <a:chExt cx="0" cy="0"/>
        </a:xfrm>
      </p:grpSpPr>
      <p:sp>
        <p:nvSpPr>
          <p:cNvPr id="80" name="Google Shape;80;p11"/>
          <p:cNvSpPr/>
          <p:nvPr/>
        </p:nvSpPr>
        <p:spPr>
          <a:xfrm>
            <a:off x="-195775" y="4736650"/>
            <a:ext cx="9535454" cy="457104"/>
          </a:xfrm>
          <a:custGeom>
            <a:avLst/>
            <a:gdLst/>
            <a:ahLst/>
            <a:cxnLst/>
            <a:rect l="l" t="t" r="r" b="b"/>
            <a:pathLst>
              <a:path w="38379" h="4723" extrusionOk="0">
                <a:moveTo>
                  <a:pt x="38378" y="983"/>
                </a:moveTo>
                <a:lnTo>
                  <a:pt x="38378" y="4722"/>
                </a:lnTo>
                <a:lnTo>
                  <a:pt x="1" y="4722"/>
                </a:lnTo>
                <a:lnTo>
                  <a:pt x="1" y="983"/>
                </a:lnTo>
                <a:cubicBezTo>
                  <a:pt x="5162" y="0"/>
                  <a:pt x="11864" y="68"/>
                  <a:pt x="19190" y="68"/>
                </a:cubicBezTo>
                <a:cubicBezTo>
                  <a:pt x="26518" y="68"/>
                  <a:pt x="33220" y="0"/>
                  <a:pt x="38378" y="983"/>
                </a:cubicBez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88075" y="2722016"/>
            <a:ext cx="9331131" cy="801242"/>
          </a:xfrm>
          <a:custGeom>
            <a:avLst/>
            <a:gdLst/>
            <a:ahLst/>
            <a:cxnLst/>
            <a:rect l="l" t="t" r="r" b="b"/>
            <a:pathLst>
              <a:path w="38378" h="3755" extrusionOk="0">
                <a:moveTo>
                  <a:pt x="38378" y="0"/>
                </a:moveTo>
                <a:cubicBezTo>
                  <a:pt x="30039" y="227"/>
                  <a:pt x="5637" y="995"/>
                  <a:pt x="0" y="1173"/>
                </a:cubicBezTo>
                <a:lnTo>
                  <a:pt x="0" y="3012"/>
                </a:lnTo>
                <a:lnTo>
                  <a:pt x="38378" y="3755"/>
                </a:lnTo>
                <a:lnTo>
                  <a:pt x="38378" y="1885"/>
                </a:lnTo>
                <a:lnTo>
                  <a:pt x="3819" y="1821"/>
                </a:lnTo>
                <a:lnTo>
                  <a:pt x="38378" y="854"/>
                </a:lnTo>
                <a:lnTo>
                  <a:pt x="38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11"/>
          <p:cNvGrpSpPr/>
          <p:nvPr/>
        </p:nvGrpSpPr>
        <p:grpSpPr>
          <a:xfrm>
            <a:off x="-27988" y="557411"/>
            <a:ext cx="9199878" cy="747376"/>
            <a:chOff x="0" y="539400"/>
            <a:chExt cx="9199878" cy="835524"/>
          </a:xfrm>
        </p:grpSpPr>
        <p:sp>
          <p:nvSpPr>
            <p:cNvPr id="83" name="Google Shape;83;p11"/>
            <p:cNvSpPr/>
            <p:nvPr/>
          </p:nvSpPr>
          <p:spPr>
            <a:xfrm>
              <a:off x="0" y="894840"/>
              <a:ext cx="9199878" cy="480084"/>
            </a:xfrm>
            <a:custGeom>
              <a:avLst/>
              <a:gdLst/>
              <a:ahLst/>
              <a:cxnLst/>
              <a:rect l="l" t="t" r="r" b="b"/>
              <a:pathLst>
                <a:path w="38378" h="2003" extrusionOk="0">
                  <a:moveTo>
                    <a:pt x="38378" y="0"/>
                  </a:moveTo>
                  <a:lnTo>
                    <a:pt x="0" y="1060"/>
                  </a:lnTo>
                  <a:lnTo>
                    <a:pt x="0" y="2002"/>
                  </a:lnTo>
                  <a:lnTo>
                    <a:pt x="38378" y="2002"/>
                  </a:lnTo>
                  <a:lnTo>
                    <a:pt x="38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p:nvPr/>
          </p:nvSpPr>
          <p:spPr>
            <a:xfrm>
              <a:off x="0" y="539400"/>
              <a:ext cx="7973723" cy="477927"/>
            </a:xfrm>
            <a:custGeom>
              <a:avLst/>
              <a:gdLst/>
              <a:ahLst/>
              <a:cxnLst/>
              <a:rect l="l" t="t" r="r" b="b"/>
              <a:pathLst>
                <a:path w="33263" h="1994" extrusionOk="0">
                  <a:moveTo>
                    <a:pt x="0" y="1"/>
                  </a:moveTo>
                  <a:lnTo>
                    <a:pt x="0" y="1993"/>
                  </a:lnTo>
                  <a:lnTo>
                    <a:pt x="33263" y="12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1"/>
          <p:cNvSpPr/>
          <p:nvPr/>
        </p:nvSpPr>
        <p:spPr>
          <a:xfrm>
            <a:off x="-88075" y="3716300"/>
            <a:ext cx="9331131" cy="959871"/>
          </a:xfrm>
          <a:custGeom>
            <a:avLst/>
            <a:gdLst/>
            <a:ahLst/>
            <a:cxnLst/>
            <a:rect l="l" t="t" r="r" b="b"/>
            <a:pathLst>
              <a:path w="38378" h="5042" extrusionOk="0">
                <a:moveTo>
                  <a:pt x="15962" y="3820"/>
                </a:moveTo>
                <a:cubicBezTo>
                  <a:pt x="15962" y="3820"/>
                  <a:pt x="15959" y="3820"/>
                  <a:pt x="15959" y="3820"/>
                </a:cubicBezTo>
                <a:cubicBezTo>
                  <a:pt x="15901" y="3845"/>
                  <a:pt x="15781" y="3842"/>
                  <a:pt x="15631" y="3820"/>
                </a:cubicBezTo>
                <a:cubicBezTo>
                  <a:pt x="15502" y="3805"/>
                  <a:pt x="15517" y="3642"/>
                  <a:pt x="15649" y="3645"/>
                </a:cubicBezTo>
                <a:lnTo>
                  <a:pt x="15922" y="3651"/>
                </a:lnTo>
                <a:cubicBezTo>
                  <a:pt x="16033" y="3654"/>
                  <a:pt x="16060" y="3780"/>
                  <a:pt x="15962" y="3820"/>
                </a:cubicBezTo>
                <a:moveTo>
                  <a:pt x="38304" y="403"/>
                </a:moveTo>
                <a:cubicBezTo>
                  <a:pt x="38292" y="409"/>
                  <a:pt x="38276" y="412"/>
                  <a:pt x="38261" y="412"/>
                </a:cubicBezTo>
                <a:lnTo>
                  <a:pt x="37853" y="412"/>
                </a:lnTo>
                <a:cubicBezTo>
                  <a:pt x="37837" y="412"/>
                  <a:pt x="37825" y="409"/>
                  <a:pt x="37810" y="406"/>
                </a:cubicBezTo>
                <a:lnTo>
                  <a:pt x="37441" y="274"/>
                </a:lnTo>
                <a:cubicBezTo>
                  <a:pt x="37432" y="271"/>
                  <a:pt x="37423" y="268"/>
                  <a:pt x="37417" y="262"/>
                </a:cubicBezTo>
                <a:cubicBezTo>
                  <a:pt x="37352" y="216"/>
                  <a:pt x="37033" y="1"/>
                  <a:pt x="36680" y="47"/>
                </a:cubicBezTo>
                <a:lnTo>
                  <a:pt x="36219" y="47"/>
                </a:lnTo>
                <a:cubicBezTo>
                  <a:pt x="36192" y="47"/>
                  <a:pt x="36167" y="53"/>
                  <a:pt x="36149" y="68"/>
                </a:cubicBezTo>
                <a:lnTo>
                  <a:pt x="35691" y="406"/>
                </a:lnTo>
                <a:cubicBezTo>
                  <a:pt x="35685" y="409"/>
                  <a:pt x="35676" y="415"/>
                  <a:pt x="35673" y="424"/>
                </a:cubicBezTo>
                <a:lnTo>
                  <a:pt x="35473" y="682"/>
                </a:lnTo>
                <a:cubicBezTo>
                  <a:pt x="35467" y="688"/>
                  <a:pt x="35461" y="698"/>
                  <a:pt x="35452" y="701"/>
                </a:cubicBezTo>
                <a:lnTo>
                  <a:pt x="35307" y="805"/>
                </a:lnTo>
                <a:cubicBezTo>
                  <a:pt x="35166" y="903"/>
                  <a:pt x="34847" y="827"/>
                  <a:pt x="34773" y="808"/>
                </a:cubicBezTo>
                <a:cubicBezTo>
                  <a:pt x="34764" y="805"/>
                  <a:pt x="34755" y="805"/>
                  <a:pt x="34743" y="805"/>
                </a:cubicBezTo>
                <a:lnTo>
                  <a:pt x="34454" y="805"/>
                </a:lnTo>
                <a:cubicBezTo>
                  <a:pt x="34429" y="802"/>
                  <a:pt x="34196" y="793"/>
                  <a:pt x="34055" y="805"/>
                </a:cubicBezTo>
                <a:cubicBezTo>
                  <a:pt x="33957" y="811"/>
                  <a:pt x="33815" y="725"/>
                  <a:pt x="33729" y="667"/>
                </a:cubicBezTo>
                <a:cubicBezTo>
                  <a:pt x="33686" y="633"/>
                  <a:pt x="33619" y="639"/>
                  <a:pt x="33582" y="676"/>
                </a:cubicBezTo>
                <a:lnTo>
                  <a:pt x="33450" y="805"/>
                </a:lnTo>
                <a:lnTo>
                  <a:pt x="33171" y="1057"/>
                </a:lnTo>
                <a:cubicBezTo>
                  <a:pt x="33155" y="1069"/>
                  <a:pt x="33137" y="1078"/>
                  <a:pt x="33115" y="1085"/>
                </a:cubicBezTo>
                <a:lnTo>
                  <a:pt x="32762" y="1143"/>
                </a:lnTo>
                <a:cubicBezTo>
                  <a:pt x="32747" y="1146"/>
                  <a:pt x="32732" y="1146"/>
                  <a:pt x="32719" y="1143"/>
                </a:cubicBezTo>
                <a:lnTo>
                  <a:pt x="32354" y="1081"/>
                </a:lnTo>
                <a:cubicBezTo>
                  <a:pt x="32345" y="1078"/>
                  <a:pt x="32335" y="1078"/>
                  <a:pt x="32323" y="1078"/>
                </a:cubicBezTo>
                <a:lnTo>
                  <a:pt x="32130" y="1097"/>
                </a:lnTo>
                <a:cubicBezTo>
                  <a:pt x="32102" y="1097"/>
                  <a:pt x="32078" y="1106"/>
                  <a:pt x="32062" y="1124"/>
                </a:cubicBezTo>
                <a:lnTo>
                  <a:pt x="31697" y="1462"/>
                </a:lnTo>
                <a:cubicBezTo>
                  <a:pt x="31691" y="1468"/>
                  <a:pt x="31682" y="1474"/>
                  <a:pt x="31672" y="1478"/>
                </a:cubicBezTo>
                <a:lnTo>
                  <a:pt x="31242" y="1695"/>
                </a:lnTo>
                <a:cubicBezTo>
                  <a:pt x="31239" y="1699"/>
                  <a:pt x="31236" y="1699"/>
                  <a:pt x="31233" y="1702"/>
                </a:cubicBezTo>
                <a:lnTo>
                  <a:pt x="31187" y="1720"/>
                </a:lnTo>
                <a:cubicBezTo>
                  <a:pt x="31175" y="1708"/>
                  <a:pt x="31166" y="1699"/>
                  <a:pt x="31160" y="1692"/>
                </a:cubicBezTo>
                <a:cubicBezTo>
                  <a:pt x="31144" y="1677"/>
                  <a:pt x="31120" y="1665"/>
                  <a:pt x="31095" y="1662"/>
                </a:cubicBezTo>
                <a:lnTo>
                  <a:pt x="30717" y="1600"/>
                </a:lnTo>
                <a:cubicBezTo>
                  <a:pt x="30398" y="1548"/>
                  <a:pt x="30248" y="1358"/>
                  <a:pt x="30192" y="1263"/>
                </a:cubicBezTo>
                <a:cubicBezTo>
                  <a:pt x="30174" y="1232"/>
                  <a:pt x="30131" y="1213"/>
                  <a:pt x="30088" y="1217"/>
                </a:cubicBezTo>
                <a:lnTo>
                  <a:pt x="29407" y="1287"/>
                </a:lnTo>
                <a:cubicBezTo>
                  <a:pt x="29382" y="1290"/>
                  <a:pt x="29357" y="1287"/>
                  <a:pt x="29339" y="1275"/>
                </a:cubicBezTo>
                <a:lnTo>
                  <a:pt x="28915" y="1060"/>
                </a:lnTo>
                <a:cubicBezTo>
                  <a:pt x="28912" y="1057"/>
                  <a:pt x="28906" y="1054"/>
                  <a:pt x="28900" y="1054"/>
                </a:cubicBezTo>
                <a:lnTo>
                  <a:pt x="28163" y="799"/>
                </a:lnTo>
                <a:cubicBezTo>
                  <a:pt x="28151" y="793"/>
                  <a:pt x="28135" y="790"/>
                  <a:pt x="28123" y="790"/>
                </a:cubicBezTo>
                <a:lnTo>
                  <a:pt x="27853" y="790"/>
                </a:lnTo>
                <a:cubicBezTo>
                  <a:pt x="27838" y="790"/>
                  <a:pt x="27822" y="793"/>
                  <a:pt x="27807" y="799"/>
                </a:cubicBezTo>
                <a:lnTo>
                  <a:pt x="27408" y="959"/>
                </a:lnTo>
                <a:cubicBezTo>
                  <a:pt x="27392" y="965"/>
                  <a:pt x="27377" y="968"/>
                  <a:pt x="27362" y="968"/>
                </a:cubicBezTo>
                <a:lnTo>
                  <a:pt x="26840" y="968"/>
                </a:lnTo>
                <a:cubicBezTo>
                  <a:pt x="26824" y="968"/>
                  <a:pt x="26812" y="965"/>
                  <a:pt x="26800" y="962"/>
                </a:cubicBezTo>
                <a:lnTo>
                  <a:pt x="26327" y="796"/>
                </a:lnTo>
                <a:cubicBezTo>
                  <a:pt x="26318" y="793"/>
                  <a:pt x="26309" y="790"/>
                  <a:pt x="26303" y="784"/>
                </a:cubicBezTo>
                <a:cubicBezTo>
                  <a:pt x="26229" y="731"/>
                  <a:pt x="25827" y="458"/>
                  <a:pt x="25378" y="513"/>
                </a:cubicBezTo>
                <a:cubicBezTo>
                  <a:pt x="25375" y="513"/>
                  <a:pt x="25372" y="513"/>
                  <a:pt x="25369" y="513"/>
                </a:cubicBezTo>
                <a:lnTo>
                  <a:pt x="24786" y="513"/>
                </a:lnTo>
                <a:cubicBezTo>
                  <a:pt x="24761" y="513"/>
                  <a:pt x="24737" y="520"/>
                  <a:pt x="24718" y="535"/>
                </a:cubicBezTo>
                <a:lnTo>
                  <a:pt x="24132" y="959"/>
                </a:lnTo>
                <a:cubicBezTo>
                  <a:pt x="24126" y="965"/>
                  <a:pt x="24120" y="971"/>
                  <a:pt x="24113" y="977"/>
                </a:cubicBezTo>
                <a:lnTo>
                  <a:pt x="23859" y="1306"/>
                </a:lnTo>
                <a:cubicBezTo>
                  <a:pt x="23853" y="1312"/>
                  <a:pt x="23846" y="1318"/>
                  <a:pt x="23837" y="1324"/>
                </a:cubicBezTo>
                <a:lnTo>
                  <a:pt x="23653" y="1453"/>
                </a:lnTo>
                <a:cubicBezTo>
                  <a:pt x="23475" y="1579"/>
                  <a:pt x="23063" y="1478"/>
                  <a:pt x="22981" y="1456"/>
                </a:cubicBezTo>
                <a:cubicBezTo>
                  <a:pt x="22971" y="1456"/>
                  <a:pt x="22962" y="1453"/>
                  <a:pt x="22950" y="1453"/>
                </a:cubicBezTo>
                <a:lnTo>
                  <a:pt x="22585" y="1453"/>
                </a:lnTo>
                <a:cubicBezTo>
                  <a:pt x="22557" y="1453"/>
                  <a:pt x="22262" y="1441"/>
                  <a:pt x="22084" y="1453"/>
                </a:cubicBezTo>
                <a:cubicBezTo>
                  <a:pt x="21952" y="1462"/>
                  <a:pt x="21759" y="1342"/>
                  <a:pt x="21654" y="1266"/>
                </a:cubicBezTo>
                <a:cubicBezTo>
                  <a:pt x="21611" y="1235"/>
                  <a:pt x="21547" y="1241"/>
                  <a:pt x="21507" y="1275"/>
                </a:cubicBezTo>
                <a:lnTo>
                  <a:pt x="21326" y="1453"/>
                </a:lnTo>
                <a:lnTo>
                  <a:pt x="20970" y="1772"/>
                </a:lnTo>
                <a:cubicBezTo>
                  <a:pt x="20954" y="1785"/>
                  <a:pt x="20936" y="1794"/>
                  <a:pt x="20914" y="1797"/>
                </a:cubicBezTo>
                <a:lnTo>
                  <a:pt x="20454" y="1874"/>
                </a:lnTo>
                <a:cubicBezTo>
                  <a:pt x="20442" y="1877"/>
                  <a:pt x="20426" y="1877"/>
                  <a:pt x="20414" y="1874"/>
                </a:cubicBezTo>
                <a:lnTo>
                  <a:pt x="19947" y="1794"/>
                </a:lnTo>
                <a:cubicBezTo>
                  <a:pt x="19938" y="1794"/>
                  <a:pt x="19926" y="1791"/>
                  <a:pt x="19917" y="1794"/>
                </a:cubicBezTo>
                <a:lnTo>
                  <a:pt x="19656" y="1815"/>
                </a:lnTo>
                <a:cubicBezTo>
                  <a:pt x="19631" y="1815"/>
                  <a:pt x="19606" y="1828"/>
                  <a:pt x="19588" y="1843"/>
                </a:cubicBezTo>
                <a:lnTo>
                  <a:pt x="19487" y="1935"/>
                </a:lnTo>
                <a:cubicBezTo>
                  <a:pt x="19465" y="1956"/>
                  <a:pt x="19428" y="1966"/>
                  <a:pt x="19395" y="1963"/>
                </a:cubicBezTo>
                <a:cubicBezTo>
                  <a:pt x="19143" y="1926"/>
                  <a:pt x="18842" y="1867"/>
                  <a:pt x="18688" y="1791"/>
                </a:cubicBezTo>
                <a:cubicBezTo>
                  <a:pt x="18384" y="1640"/>
                  <a:pt x="18688" y="1791"/>
                  <a:pt x="18034" y="1385"/>
                </a:cubicBezTo>
                <a:cubicBezTo>
                  <a:pt x="17626" y="1131"/>
                  <a:pt x="17503" y="1035"/>
                  <a:pt x="17470" y="1002"/>
                </a:cubicBezTo>
                <a:cubicBezTo>
                  <a:pt x="17454" y="986"/>
                  <a:pt x="17433" y="974"/>
                  <a:pt x="17408" y="971"/>
                </a:cubicBezTo>
                <a:lnTo>
                  <a:pt x="17116" y="922"/>
                </a:lnTo>
                <a:cubicBezTo>
                  <a:pt x="16874" y="885"/>
                  <a:pt x="16751" y="744"/>
                  <a:pt x="16702" y="664"/>
                </a:cubicBezTo>
                <a:cubicBezTo>
                  <a:pt x="16681" y="630"/>
                  <a:pt x="16641" y="612"/>
                  <a:pt x="16598" y="615"/>
                </a:cubicBezTo>
                <a:lnTo>
                  <a:pt x="16076" y="670"/>
                </a:lnTo>
                <a:cubicBezTo>
                  <a:pt x="16051" y="673"/>
                  <a:pt x="16030" y="670"/>
                  <a:pt x="16008" y="658"/>
                </a:cubicBezTo>
                <a:lnTo>
                  <a:pt x="15680" y="486"/>
                </a:lnTo>
                <a:cubicBezTo>
                  <a:pt x="15673" y="486"/>
                  <a:pt x="15670" y="483"/>
                  <a:pt x="15664" y="480"/>
                </a:cubicBezTo>
                <a:lnTo>
                  <a:pt x="15081" y="277"/>
                </a:lnTo>
                <a:cubicBezTo>
                  <a:pt x="15069" y="271"/>
                  <a:pt x="15056" y="271"/>
                  <a:pt x="15041" y="271"/>
                </a:cubicBezTo>
                <a:lnTo>
                  <a:pt x="14835" y="271"/>
                </a:lnTo>
                <a:cubicBezTo>
                  <a:pt x="14820" y="271"/>
                  <a:pt x="14805" y="274"/>
                  <a:pt x="14789" y="280"/>
                </a:cubicBezTo>
                <a:lnTo>
                  <a:pt x="14479" y="403"/>
                </a:lnTo>
                <a:cubicBezTo>
                  <a:pt x="14467" y="409"/>
                  <a:pt x="14452" y="412"/>
                  <a:pt x="14436" y="412"/>
                </a:cubicBezTo>
                <a:lnTo>
                  <a:pt x="14028" y="412"/>
                </a:lnTo>
                <a:cubicBezTo>
                  <a:pt x="14013" y="412"/>
                  <a:pt x="14000" y="409"/>
                  <a:pt x="13985" y="406"/>
                </a:cubicBezTo>
                <a:lnTo>
                  <a:pt x="13616" y="274"/>
                </a:lnTo>
                <a:cubicBezTo>
                  <a:pt x="13607" y="271"/>
                  <a:pt x="13598" y="268"/>
                  <a:pt x="13592" y="262"/>
                </a:cubicBezTo>
                <a:cubicBezTo>
                  <a:pt x="13527" y="216"/>
                  <a:pt x="13208" y="1"/>
                  <a:pt x="12855" y="47"/>
                </a:cubicBezTo>
                <a:lnTo>
                  <a:pt x="12391" y="47"/>
                </a:lnTo>
                <a:cubicBezTo>
                  <a:pt x="12367" y="47"/>
                  <a:pt x="12342" y="53"/>
                  <a:pt x="12324" y="68"/>
                </a:cubicBezTo>
                <a:lnTo>
                  <a:pt x="11866" y="406"/>
                </a:lnTo>
                <a:cubicBezTo>
                  <a:pt x="11860" y="409"/>
                  <a:pt x="11851" y="415"/>
                  <a:pt x="11848" y="424"/>
                </a:cubicBezTo>
                <a:lnTo>
                  <a:pt x="11648" y="682"/>
                </a:lnTo>
                <a:cubicBezTo>
                  <a:pt x="11642" y="688"/>
                  <a:pt x="11636" y="698"/>
                  <a:pt x="11627" y="701"/>
                </a:cubicBezTo>
                <a:lnTo>
                  <a:pt x="11483" y="805"/>
                </a:lnTo>
                <a:cubicBezTo>
                  <a:pt x="11341" y="903"/>
                  <a:pt x="11022" y="827"/>
                  <a:pt x="10948" y="808"/>
                </a:cubicBezTo>
                <a:cubicBezTo>
                  <a:pt x="10939" y="805"/>
                  <a:pt x="10930" y="805"/>
                  <a:pt x="10918" y="805"/>
                </a:cubicBezTo>
                <a:lnTo>
                  <a:pt x="10629" y="805"/>
                </a:lnTo>
                <a:cubicBezTo>
                  <a:pt x="10605" y="802"/>
                  <a:pt x="10371" y="793"/>
                  <a:pt x="10230" y="805"/>
                </a:cubicBezTo>
                <a:cubicBezTo>
                  <a:pt x="10132" y="811"/>
                  <a:pt x="9991" y="725"/>
                  <a:pt x="9905" y="667"/>
                </a:cubicBezTo>
                <a:cubicBezTo>
                  <a:pt x="9862" y="633"/>
                  <a:pt x="9794" y="639"/>
                  <a:pt x="9757" y="676"/>
                </a:cubicBezTo>
                <a:lnTo>
                  <a:pt x="9625" y="805"/>
                </a:lnTo>
                <a:lnTo>
                  <a:pt x="9346" y="1057"/>
                </a:lnTo>
                <a:cubicBezTo>
                  <a:pt x="9330" y="1069"/>
                  <a:pt x="9312" y="1078"/>
                  <a:pt x="9291" y="1085"/>
                </a:cubicBezTo>
                <a:lnTo>
                  <a:pt x="8937" y="1143"/>
                </a:lnTo>
                <a:cubicBezTo>
                  <a:pt x="8922" y="1146"/>
                  <a:pt x="8907" y="1146"/>
                  <a:pt x="8894" y="1143"/>
                </a:cubicBezTo>
                <a:lnTo>
                  <a:pt x="8529" y="1081"/>
                </a:lnTo>
                <a:cubicBezTo>
                  <a:pt x="8520" y="1078"/>
                  <a:pt x="8511" y="1078"/>
                  <a:pt x="8498" y="1078"/>
                </a:cubicBezTo>
                <a:lnTo>
                  <a:pt x="8305" y="1097"/>
                </a:lnTo>
                <a:cubicBezTo>
                  <a:pt x="8277" y="1097"/>
                  <a:pt x="8253" y="1106"/>
                  <a:pt x="8237" y="1124"/>
                </a:cubicBezTo>
                <a:lnTo>
                  <a:pt x="7872" y="1462"/>
                </a:lnTo>
                <a:cubicBezTo>
                  <a:pt x="7866" y="1468"/>
                  <a:pt x="7857" y="1474"/>
                  <a:pt x="7848" y="1478"/>
                </a:cubicBezTo>
                <a:lnTo>
                  <a:pt x="7418" y="1695"/>
                </a:lnTo>
                <a:cubicBezTo>
                  <a:pt x="7415" y="1699"/>
                  <a:pt x="7412" y="1699"/>
                  <a:pt x="7408" y="1702"/>
                </a:cubicBezTo>
                <a:lnTo>
                  <a:pt x="6942" y="1883"/>
                </a:lnTo>
                <a:cubicBezTo>
                  <a:pt x="6933" y="1886"/>
                  <a:pt x="6923" y="1892"/>
                  <a:pt x="6914" y="1898"/>
                </a:cubicBezTo>
                <a:lnTo>
                  <a:pt x="6678" y="2095"/>
                </a:lnTo>
                <a:cubicBezTo>
                  <a:pt x="6251" y="1831"/>
                  <a:pt x="6122" y="1729"/>
                  <a:pt x="6088" y="1692"/>
                </a:cubicBezTo>
                <a:cubicBezTo>
                  <a:pt x="6073" y="1677"/>
                  <a:pt x="6048" y="1665"/>
                  <a:pt x="6024" y="1662"/>
                </a:cubicBezTo>
                <a:lnTo>
                  <a:pt x="5649" y="1600"/>
                </a:lnTo>
                <a:cubicBezTo>
                  <a:pt x="5327" y="1548"/>
                  <a:pt x="5176" y="1358"/>
                  <a:pt x="5121" y="1263"/>
                </a:cubicBezTo>
                <a:cubicBezTo>
                  <a:pt x="5103" y="1232"/>
                  <a:pt x="5060" y="1213"/>
                  <a:pt x="5017" y="1217"/>
                </a:cubicBezTo>
                <a:lnTo>
                  <a:pt x="4335" y="1287"/>
                </a:lnTo>
                <a:cubicBezTo>
                  <a:pt x="4311" y="1290"/>
                  <a:pt x="4286" y="1287"/>
                  <a:pt x="4268" y="1275"/>
                </a:cubicBezTo>
                <a:lnTo>
                  <a:pt x="3844" y="1060"/>
                </a:lnTo>
                <a:cubicBezTo>
                  <a:pt x="3841" y="1057"/>
                  <a:pt x="3835" y="1054"/>
                  <a:pt x="3829" y="1054"/>
                </a:cubicBezTo>
                <a:lnTo>
                  <a:pt x="3092" y="799"/>
                </a:lnTo>
                <a:cubicBezTo>
                  <a:pt x="3080" y="793"/>
                  <a:pt x="3067" y="790"/>
                  <a:pt x="3052" y="790"/>
                </a:cubicBezTo>
                <a:lnTo>
                  <a:pt x="2782" y="790"/>
                </a:lnTo>
                <a:cubicBezTo>
                  <a:pt x="2766" y="790"/>
                  <a:pt x="2751" y="793"/>
                  <a:pt x="2736" y="799"/>
                </a:cubicBezTo>
                <a:lnTo>
                  <a:pt x="2337" y="959"/>
                </a:lnTo>
                <a:cubicBezTo>
                  <a:pt x="2321" y="965"/>
                  <a:pt x="2306" y="968"/>
                  <a:pt x="2290" y="968"/>
                </a:cubicBezTo>
                <a:lnTo>
                  <a:pt x="1769" y="968"/>
                </a:lnTo>
                <a:cubicBezTo>
                  <a:pt x="1753" y="968"/>
                  <a:pt x="1741" y="965"/>
                  <a:pt x="1729" y="962"/>
                </a:cubicBezTo>
                <a:lnTo>
                  <a:pt x="1256" y="796"/>
                </a:lnTo>
                <a:cubicBezTo>
                  <a:pt x="1247" y="793"/>
                  <a:pt x="1237" y="790"/>
                  <a:pt x="1231" y="784"/>
                </a:cubicBezTo>
                <a:cubicBezTo>
                  <a:pt x="1158" y="731"/>
                  <a:pt x="755" y="458"/>
                  <a:pt x="310" y="513"/>
                </a:cubicBezTo>
                <a:cubicBezTo>
                  <a:pt x="304" y="513"/>
                  <a:pt x="301" y="513"/>
                  <a:pt x="298" y="513"/>
                </a:cubicBezTo>
                <a:lnTo>
                  <a:pt x="0" y="513"/>
                </a:lnTo>
                <a:lnTo>
                  <a:pt x="0" y="4965"/>
                </a:lnTo>
                <a:lnTo>
                  <a:pt x="6926" y="5042"/>
                </a:lnTo>
                <a:lnTo>
                  <a:pt x="6926" y="3446"/>
                </a:lnTo>
                <a:lnTo>
                  <a:pt x="14068" y="3608"/>
                </a:lnTo>
                <a:cubicBezTo>
                  <a:pt x="14123" y="3611"/>
                  <a:pt x="14166" y="3648"/>
                  <a:pt x="14169" y="3697"/>
                </a:cubicBezTo>
                <a:lnTo>
                  <a:pt x="14172" y="4554"/>
                </a:lnTo>
                <a:cubicBezTo>
                  <a:pt x="14172" y="4603"/>
                  <a:pt x="14218" y="4640"/>
                  <a:pt x="14273" y="4643"/>
                </a:cubicBezTo>
                <a:lnTo>
                  <a:pt x="31998" y="5042"/>
                </a:lnTo>
                <a:lnTo>
                  <a:pt x="31998" y="3476"/>
                </a:lnTo>
                <a:lnTo>
                  <a:pt x="37893" y="3608"/>
                </a:lnTo>
                <a:cubicBezTo>
                  <a:pt x="37948" y="3611"/>
                  <a:pt x="37991" y="3648"/>
                  <a:pt x="37994" y="3697"/>
                </a:cubicBezTo>
                <a:lnTo>
                  <a:pt x="37997" y="4554"/>
                </a:lnTo>
                <a:cubicBezTo>
                  <a:pt x="37997" y="4603"/>
                  <a:pt x="38043" y="4640"/>
                  <a:pt x="38098" y="4643"/>
                </a:cubicBezTo>
                <a:lnTo>
                  <a:pt x="38378" y="4649"/>
                </a:lnTo>
                <a:lnTo>
                  <a:pt x="38378" y="375"/>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1"/>
          <p:cNvSpPr/>
          <p:nvPr/>
        </p:nvSpPr>
        <p:spPr>
          <a:xfrm>
            <a:off x="1449473" y="4019282"/>
            <a:ext cx="6228940" cy="546567"/>
          </a:xfrm>
          <a:custGeom>
            <a:avLst/>
            <a:gdLst/>
            <a:ahLst/>
            <a:cxnLst/>
            <a:rect l="l" t="t" r="r" b="b"/>
            <a:pathLst>
              <a:path w="25619" h="2871" extrusionOk="0">
                <a:moveTo>
                  <a:pt x="16076" y="2079"/>
                </a:moveTo>
                <a:lnTo>
                  <a:pt x="16350" y="2076"/>
                </a:lnTo>
                <a:cubicBezTo>
                  <a:pt x="16482" y="2073"/>
                  <a:pt x="16497" y="2165"/>
                  <a:pt x="16368" y="2174"/>
                </a:cubicBezTo>
                <a:cubicBezTo>
                  <a:pt x="16218" y="2186"/>
                  <a:pt x="16098" y="2189"/>
                  <a:pt x="16039" y="2174"/>
                </a:cubicBezTo>
                <a:cubicBezTo>
                  <a:pt x="16039" y="2174"/>
                  <a:pt x="16036" y="2174"/>
                  <a:pt x="16036" y="2174"/>
                </a:cubicBezTo>
                <a:cubicBezTo>
                  <a:pt x="15938" y="2153"/>
                  <a:pt x="15966" y="2082"/>
                  <a:pt x="16076" y="2079"/>
                </a:cubicBezTo>
                <a:moveTo>
                  <a:pt x="1" y="1281"/>
                </a:moveTo>
                <a:lnTo>
                  <a:pt x="1" y="2871"/>
                </a:lnTo>
                <a:lnTo>
                  <a:pt x="17725" y="2644"/>
                </a:lnTo>
                <a:cubicBezTo>
                  <a:pt x="17780" y="2644"/>
                  <a:pt x="17823" y="2619"/>
                  <a:pt x="17826" y="2595"/>
                </a:cubicBezTo>
                <a:lnTo>
                  <a:pt x="17829" y="2103"/>
                </a:lnTo>
                <a:cubicBezTo>
                  <a:pt x="17829" y="2079"/>
                  <a:pt x="17875" y="2054"/>
                  <a:pt x="17931" y="2054"/>
                </a:cubicBezTo>
                <a:lnTo>
                  <a:pt x="25618" y="1956"/>
                </a:lnTo>
                <a:lnTo>
                  <a:pt x="25618" y="1333"/>
                </a:lnTo>
                <a:lnTo>
                  <a:pt x="25084" y="1081"/>
                </a:lnTo>
                <a:cubicBezTo>
                  <a:pt x="25075" y="1075"/>
                  <a:pt x="25066" y="1072"/>
                  <a:pt x="25054" y="1072"/>
                </a:cubicBezTo>
                <a:lnTo>
                  <a:pt x="24590" y="967"/>
                </a:lnTo>
                <a:cubicBezTo>
                  <a:pt x="24587" y="967"/>
                  <a:pt x="24584" y="964"/>
                  <a:pt x="24581" y="964"/>
                </a:cubicBezTo>
                <a:lnTo>
                  <a:pt x="24151" y="842"/>
                </a:lnTo>
                <a:cubicBezTo>
                  <a:pt x="24142" y="839"/>
                  <a:pt x="24133" y="835"/>
                  <a:pt x="24126" y="832"/>
                </a:cubicBezTo>
                <a:lnTo>
                  <a:pt x="23761" y="639"/>
                </a:lnTo>
                <a:cubicBezTo>
                  <a:pt x="23746" y="630"/>
                  <a:pt x="23721" y="624"/>
                  <a:pt x="23693" y="624"/>
                </a:cubicBezTo>
                <a:lnTo>
                  <a:pt x="23500" y="614"/>
                </a:lnTo>
                <a:cubicBezTo>
                  <a:pt x="23488" y="611"/>
                  <a:pt x="23479" y="611"/>
                  <a:pt x="23466" y="614"/>
                </a:cubicBezTo>
                <a:lnTo>
                  <a:pt x="23104" y="651"/>
                </a:lnTo>
                <a:cubicBezTo>
                  <a:pt x="23089" y="651"/>
                  <a:pt x="23076" y="651"/>
                  <a:pt x="23061" y="651"/>
                </a:cubicBezTo>
                <a:lnTo>
                  <a:pt x="22708" y="614"/>
                </a:lnTo>
                <a:cubicBezTo>
                  <a:pt x="22686" y="614"/>
                  <a:pt x="22665" y="608"/>
                  <a:pt x="22653" y="602"/>
                </a:cubicBezTo>
                <a:lnTo>
                  <a:pt x="22373" y="458"/>
                </a:lnTo>
                <a:lnTo>
                  <a:pt x="22241" y="384"/>
                </a:lnTo>
                <a:cubicBezTo>
                  <a:pt x="22204" y="363"/>
                  <a:pt x="22137" y="360"/>
                  <a:pt x="22094" y="378"/>
                </a:cubicBezTo>
                <a:cubicBezTo>
                  <a:pt x="22008" y="412"/>
                  <a:pt x="21867" y="461"/>
                  <a:pt x="21768" y="458"/>
                </a:cubicBezTo>
                <a:cubicBezTo>
                  <a:pt x="21624" y="452"/>
                  <a:pt x="21394" y="455"/>
                  <a:pt x="21369" y="458"/>
                </a:cubicBezTo>
                <a:lnTo>
                  <a:pt x="21081" y="458"/>
                </a:lnTo>
                <a:cubicBezTo>
                  <a:pt x="21068" y="458"/>
                  <a:pt x="21059" y="458"/>
                  <a:pt x="21050" y="458"/>
                </a:cubicBezTo>
                <a:cubicBezTo>
                  <a:pt x="20976" y="470"/>
                  <a:pt x="20657" y="513"/>
                  <a:pt x="20516" y="458"/>
                </a:cubicBezTo>
                <a:lnTo>
                  <a:pt x="20372" y="400"/>
                </a:lnTo>
                <a:cubicBezTo>
                  <a:pt x="20362" y="396"/>
                  <a:pt x="20356" y="390"/>
                  <a:pt x="20350" y="387"/>
                </a:cubicBezTo>
                <a:lnTo>
                  <a:pt x="20150" y="240"/>
                </a:lnTo>
                <a:cubicBezTo>
                  <a:pt x="20144" y="237"/>
                  <a:pt x="20138" y="231"/>
                  <a:pt x="20132" y="231"/>
                </a:cubicBezTo>
                <a:lnTo>
                  <a:pt x="19675" y="37"/>
                </a:lnTo>
                <a:cubicBezTo>
                  <a:pt x="19656" y="28"/>
                  <a:pt x="19632" y="25"/>
                  <a:pt x="19604" y="25"/>
                </a:cubicBezTo>
                <a:lnTo>
                  <a:pt x="19143" y="25"/>
                </a:lnTo>
                <a:cubicBezTo>
                  <a:pt x="18790" y="0"/>
                  <a:pt x="18471" y="120"/>
                  <a:pt x="18407" y="148"/>
                </a:cubicBezTo>
                <a:cubicBezTo>
                  <a:pt x="18400" y="151"/>
                  <a:pt x="18391" y="154"/>
                  <a:pt x="18382" y="157"/>
                </a:cubicBezTo>
                <a:lnTo>
                  <a:pt x="18014" y="231"/>
                </a:lnTo>
                <a:cubicBezTo>
                  <a:pt x="17998" y="234"/>
                  <a:pt x="17986" y="234"/>
                  <a:pt x="17971" y="234"/>
                </a:cubicBezTo>
                <a:lnTo>
                  <a:pt x="17562" y="234"/>
                </a:lnTo>
                <a:cubicBezTo>
                  <a:pt x="17547" y="234"/>
                  <a:pt x="17532" y="231"/>
                  <a:pt x="17519" y="228"/>
                </a:cubicBezTo>
                <a:lnTo>
                  <a:pt x="17209" y="157"/>
                </a:lnTo>
                <a:cubicBezTo>
                  <a:pt x="17194" y="154"/>
                  <a:pt x="17179" y="151"/>
                  <a:pt x="17163" y="151"/>
                </a:cubicBezTo>
                <a:lnTo>
                  <a:pt x="16957" y="151"/>
                </a:lnTo>
                <a:cubicBezTo>
                  <a:pt x="16942" y="151"/>
                  <a:pt x="16930" y="154"/>
                  <a:pt x="16918" y="157"/>
                </a:cubicBezTo>
                <a:lnTo>
                  <a:pt x="16334" y="274"/>
                </a:lnTo>
                <a:cubicBezTo>
                  <a:pt x="16328" y="274"/>
                  <a:pt x="16322" y="274"/>
                  <a:pt x="16319" y="277"/>
                </a:cubicBezTo>
                <a:lnTo>
                  <a:pt x="15990" y="375"/>
                </a:lnTo>
                <a:cubicBezTo>
                  <a:pt x="15969" y="378"/>
                  <a:pt x="15944" y="381"/>
                  <a:pt x="15923" y="381"/>
                </a:cubicBezTo>
                <a:lnTo>
                  <a:pt x="15401" y="350"/>
                </a:lnTo>
                <a:cubicBezTo>
                  <a:pt x="15358" y="347"/>
                  <a:pt x="15315" y="357"/>
                  <a:pt x="15296" y="375"/>
                </a:cubicBezTo>
                <a:cubicBezTo>
                  <a:pt x="15247" y="421"/>
                  <a:pt x="15125" y="501"/>
                  <a:pt x="14882" y="525"/>
                </a:cubicBezTo>
                <a:lnTo>
                  <a:pt x="14590" y="553"/>
                </a:lnTo>
                <a:cubicBezTo>
                  <a:pt x="14566" y="553"/>
                  <a:pt x="14544" y="559"/>
                  <a:pt x="14529" y="568"/>
                </a:cubicBezTo>
                <a:cubicBezTo>
                  <a:pt x="14495" y="590"/>
                  <a:pt x="14372" y="642"/>
                  <a:pt x="13964" y="786"/>
                </a:cubicBezTo>
                <a:cubicBezTo>
                  <a:pt x="13310" y="1020"/>
                  <a:pt x="13614" y="934"/>
                  <a:pt x="13310" y="1020"/>
                </a:cubicBezTo>
                <a:cubicBezTo>
                  <a:pt x="13153" y="1063"/>
                  <a:pt x="12856" y="1096"/>
                  <a:pt x="12604" y="1118"/>
                </a:cubicBezTo>
                <a:cubicBezTo>
                  <a:pt x="12570" y="1118"/>
                  <a:pt x="12533" y="1115"/>
                  <a:pt x="12512" y="1100"/>
                </a:cubicBezTo>
                <a:lnTo>
                  <a:pt x="12407" y="1047"/>
                </a:lnTo>
                <a:cubicBezTo>
                  <a:pt x="12392" y="1038"/>
                  <a:pt x="12367" y="1032"/>
                  <a:pt x="12343" y="1032"/>
                </a:cubicBezTo>
                <a:lnTo>
                  <a:pt x="12082" y="1020"/>
                </a:lnTo>
                <a:cubicBezTo>
                  <a:pt x="12070" y="1020"/>
                  <a:pt x="12060" y="1020"/>
                  <a:pt x="12051" y="1020"/>
                </a:cubicBezTo>
                <a:lnTo>
                  <a:pt x="11585" y="1066"/>
                </a:lnTo>
                <a:cubicBezTo>
                  <a:pt x="11572" y="1069"/>
                  <a:pt x="11557" y="1069"/>
                  <a:pt x="11545" y="1066"/>
                </a:cubicBezTo>
                <a:lnTo>
                  <a:pt x="11084" y="1023"/>
                </a:lnTo>
                <a:cubicBezTo>
                  <a:pt x="11063" y="1020"/>
                  <a:pt x="11044" y="1017"/>
                  <a:pt x="11029" y="1007"/>
                </a:cubicBezTo>
                <a:lnTo>
                  <a:pt x="10673" y="826"/>
                </a:lnTo>
                <a:lnTo>
                  <a:pt x="10489" y="725"/>
                </a:lnTo>
                <a:cubicBezTo>
                  <a:pt x="10452" y="707"/>
                  <a:pt x="10387" y="703"/>
                  <a:pt x="10344" y="719"/>
                </a:cubicBezTo>
                <a:cubicBezTo>
                  <a:pt x="10240" y="762"/>
                  <a:pt x="10046" y="832"/>
                  <a:pt x="9914" y="826"/>
                </a:cubicBezTo>
                <a:cubicBezTo>
                  <a:pt x="9736" y="820"/>
                  <a:pt x="9442" y="826"/>
                  <a:pt x="9414" y="826"/>
                </a:cubicBezTo>
                <a:lnTo>
                  <a:pt x="9049" y="826"/>
                </a:lnTo>
                <a:cubicBezTo>
                  <a:pt x="9036" y="826"/>
                  <a:pt x="9027" y="826"/>
                  <a:pt x="9018" y="829"/>
                </a:cubicBezTo>
                <a:cubicBezTo>
                  <a:pt x="8935" y="842"/>
                  <a:pt x="8524" y="897"/>
                  <a:pt x="8346" y="826"/>
                </a:cubicBezTo>
                <a:lnTo>
                  <a:pt x="8158" y="753"/>
                </a:lnTo>
                <a:cubicBezTo>
                  <a:pt x="8152" y="750"/>
                  <a:pt x="8146" y="746"/>
                  <a:pt x="8140" y="743"/>
                </a:cubicBezTo>
                <a:lnTo>
                  <a:pt x="7885" y="556"/>
                </a:lnTo>
                <a:cubicBezTo>
                  <a:pt x="7879" y="553"/>
                  <a:pt x="7873" y="550"/>
                  <a:pt x="7867" y="547"/>
                </a:cubicBezTo>
                <a:lnTo>
                  <a:pt x="7280" y="304"/>
                </a:lnTo>
                <a:cubicBezTo>
                  <a:pt x="7262" y="295"/>
                  <a:pt x="7237" y="292"/>
                  <a:pt x="7213" y="292"/>
                </a:cubicBezTo>
                <a:lnTo>
                  <a:pt x="6629" y="292"/>
                </a:lnTo>
                <a:cubicBezTo>
                  <a:pt x="6626" y="292"/>
                  <a:pt x="6623" y="289"/>
                  <a:pt x="6617" y="289"/>
                </a:cubicBezTo>
                <a:cubicBezTo>
                  <a:pt x="6172" y="261"/>
                  <a:pt x="5770" y="415"/>
                  <a:pt x="5696" y="446"/>
                </a:cubicBezTo>
                <a:cubicBezTo>
                  <a:pt x="5690" y="449"/>
                  <a:pt x="5681" y="452"/>
                  <a:pt x="5671" y="452"/>
                </a:cubicBezTo>
                <a:lnTo>
                  <a:pt x="5199" y="547"/>
                </a:lnTo>
                <a:cubicBezTo>
                  <a:pt x="5186" y="550"/>
                  <a:pt x="5174" y="550"/>
                  <a:pt x="5159" y="550"/>
                </a:cubicBezTo>
                <a:lnTo>
                  <a:pt x="4637" y="550"/>
                </a:lnTo>
                <a:cubicBezTo>
                  <a:pt x="4621" y="550"/>
                  <a:pt x="4606" y="550"/>
                  <a:pt x="4591" y="544"/>
                </a:cubicBezTo>
                <a:lnTo>
                  <a:pt x="4192" y="455"/>
                </a:lnTo>
                <a:cubicBezTo>
                  <a:pt x="4176" y="452"/>
                  <a:pt x="4161" y="449"/>
                  <a:pt x="4145" y="449"/>
                </a:cubicBezTo>
                <a:lnTo>
                  <a:pt x="3875" y="449"/>
                </a:lnTo>
                <a:cubicBezTo>
                  <a:pt x="3860" y="449"/>
                  <a:pt x="3848" y="452"/>
                  <a:pt x="3835" y="452"/>
                </a:cubicBezTo>
                <a:lnTo>
                  <a:pt x="3099" y="599"/>
                </a:lnTo>
                <a:cubicBezTo>
                  <a:pt x="3092" y="599"/>
                  <a:pt x="3086" y="602"/>
                  <a:pt x="3083" y="602"/>
                </a:cubicBezTo>
                <a:lnTo>
                  <a:pt x="2660" y="725"/>
                </a:lnTo>
                <a:cubicBezTo>
                  <a:pt x="2641" y="731"/>
                  <a:pt x="2617" y="734"/>
                  <a:pt x="2592" y="731"/>
                </a:cubicBezTo>
                <a:lnTo>
                  <a:pt x="1910" y="691"/>
                </a:lnTo>
                <a:cubicBezTo>
                  <a:pt x="1867" y="688"/>
                  <a:pt x="1824" y="700"/>
                  <a:pt x="1806" y="719"/>
                </a:cubicBezTo>
                <a:cubicBezTo>
                  <a:pt x="1751" y="774"/>
                  <a:pt x="1600" y="882"/>
                  <a:pt x="1278" y="909"/>
                </a:cubicBezTo>
                <a:lnTo>
                  <a:pt x="903" y="946"/>
                </a:lnTo>
                <a:cubicBezTo>
                  <a:pt x="879" y="946"/>
                  <a:pt x="854" y="952"/>
                  <a:pt x="839" y="961"/>
                </a:cubicBezTo>
                <a:cubicBezTo>
                  <a:pt x="802" y="986"/>
                  <a:pt x="655" y="1050"/>
                  <a:pt x="127" y="1235"/>
                </a:cubicBezTo>
                <a:cubicBezTo>
                  <a:pt x="81" y="1250"/>
                  <a:pt x="38" y="1265"/>
                  <a:pt x="1" y="1281"/>
                </a:cubicBezTo>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11"/>
          <p:cNvGrpSpPr/>
          <p:nvPr/>
        </p:nvGrpSpPr>
        <p:grpSpPr>
          <a:xfrm>
            <a:off x="-82969" y="3763810"/>
            <a:ext cx="9325819" cy="1165095"/>
            <a:chOff x="-82969" y="3763810"/>
            <a:chExt cx="9325819" cy="1165095"/>
          </a:xfrm>
        </p:grpSpPr>
        <p:sp>
          <p:nvSpPr>
            <p:cNvPr id="88" name="Google Shape;88;p11"/>
            <p:cNvSpPr/>
            <p:nvPr/>
          </p:nvSpPr>
          <p:spPr>
            <a:xfrm>
              <a:off x="-82969" y="3851384"/>
              <a:ext cx="1626833" cy="1075809"/>
            </a:xfrm>
            <a:custGeom>
              <a:avLst/>
              <a:gdLst/>
              <a:ahLst/>
              <a:cxnLst/>
              <a:rect l="l" t="t" r="r" b="b"/>
              <a:pathLst>
                <a:path w="6691" h="5651" extrusionOk="0">
                  <a:moveTo>
                    <a:pt x="4397" y="1"/>
                  </a:moveTo>
                  <a:lnTo>
                    <a:pt x="4247" y="207"/>
                  </a:lnTo>
                  <a:lnTo>
                    <a:pt x="4023" y="148"/>
                  </a:lnTo>
                  <a:lnTo>
                    <a:pt x="3857" y="121"/>
                  </a:lnTo>
                  <a:lnTo>
                    <a:pt x="3633" y="121"/>
                  </a:lnTo>
                  <a:lnTo>
                    <a:pt x="3501" y="237"/>
                  </a:lnTo>
                  <a:lnTo>
                    <a:pt x="3240" y="179"/>
                  </a:lnTo>
                  <a:lnTo>
                    <a:pt x="2902" y="237"/>
                  </a:lnTo>
                  <a:lnTo>
                    <a:pt x="2659" y="504"/>
                  </a:lnTo>
                  <a:lnTo>
                    <a:pt x="2119" y="732"/>
                  </a:lnTo>
                  <a:lnTo>
                    <a:pt x="2005" y="858"/>
                  </a:lnTo>
                  <a:lnTo>
                    <a:pt x="1726" y="974"/>
                  </a:lnTo>
                  <a:lnTo>
                    <a:pt x="1483" y="947"/>
                  </a:lnTo>
                  <a:lnTo>
                    <a:pt x="1336" y="1269"/>
                  </a:lnTo>
                  <a:lnTo>
                    <a:pt x="1143" y="1223"/>
                  </a:lnTo>
                  <a:lnTo>
                    <a:pt x="1094" y="1211"/>
                  </a:lnTo>
                  <a:lnTo>
                    <a:pt x="906" y="1094"/>
                  </a:lnTo>
                  <a:lnTo>
                    <a:pt x="682" y="916"/>
                  </a:lnTo>
                  <a:lnTo>
                    <a:pt x="587" y="732"/>
                  </a:lnTo>
                  <a:lnTo>
                    <a:pt x="344" y="732"/>
                  </a:lnTo>
                  <a:lnTo>
                    <a:pt x="83" y="590"/>
                  </a:lnTo>
                  <a:lnTo>
                    <a:pt x="1" y="508"/>
                  </a:lnTo>
                  <a:lnTo>
                    <a:pt x="1" y="5650"/>
                  </a:lnTo>
                  <a:lnTo>
                    <a:pt x="6691" y="5650"/>
                  </a:lnTo>
                  <a:lnTo>
                    <a:pt x="6691" y="1447"/>
                  </a:lnTo>
                  <a:cubicBezTo>
                    <a:pt x="6691" y="1447"/>
                    <a:pt x="6584" y="1459"/>
                    <a:pt x="6480" y="1459"/>
                  </a:cubicBezTo>
                  <a:cubicBezTo>
                    <a:pt x="6427" y="1459"/>
                    <a:pt x="6375" y="1456"/>
                    <a:pt x="6337" y="1447"/>
                  </a:cubicBezTo>
                  <a:cubicBezTo>
                    <a:pt x="6227" y="1416"/>
                    <a:pt x="6132" y="1269"/>
                    <a:pt x="6077" y="1238"/>
                  </a:cubicBezTo>
                  <a:cubicBezTo>
                    <a:pt x="6071" y="1236"/>
                    <a:pt x="6066" y="1235"/>
                    <a:pt x="6060" y="1235"/>
                  </a:cubicBezTo>
                  <a:cubicBezTo>
                    <a:pt x="5998" y="1235"/>
                    <a:pt x="5889" y="1349"/>
                    <a:pt x="5889" y="1349"/>
                  </a:cubicBezTo>
                  <a:lnTo>
                    <a:pt x="5742" y="1235"/>
                  </a:lnTo>
                  <a:lnTo>
                    <a:pt x="5647" y="947"/>
                  </a:lnTo>
                  <a:lnTo>
                    <a:pt x="5573" y="710"/>
                  </a:lnTo>
                  <a:lnTo>
                    <a:pt x="5423" y="710"/>
                  </a:lnTo>
                  <a:lnTo>
                    <a:pt x="5312" y="415"/>
                  </a:lnTo>
                  <a:lnTo>
                    <a:pt x="5143" y="179"/>
                  </a:lnTo>
                  <a:lnTo>
                    <a:pt x="4937" y="1"/>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1"/>
            <p:cNvSpPr/>
            <p:nvPr/>
          </p:nvSpPr>
          <p:spPr>
            <a:xfrm>
              <a:off x="5829686" y="3879550"/>
              <a:ext cx="3413164" cy="1019458"/>
            </a:xfrm>
            <a:custGeom>
              <a:avLst/>
              <a:gdLst/>
              <a:ahLst/>
              <a:cxnLst/>
              <a:rect l="l" t="t" r="r" b="b"/>
              <a:pathLst>
                <a:path w="14038" h="5355" extrusionOk="0">
                  <a:moveTo>
                    <a:pt x="12886" y="0"/>
                  </a:moveTo>
                  <a:lnTo>
                    <a:pt x="12699" y="433"/>
                  </a:lnTo>
                  <a:lnTo>
                    <a:pt x="12567" y="433"/>
                  </a:lnTo>
                  <a:lnTo>
                    <a:pt x="12401" y="617"/>
                  </a:lnTo>
                  <a:lnTo>
                    <a:pt x="12288" y="795"/>
                  </a:lnTo>
                  <a:lnTo>
                    <a:pt x="12100" y="884"/>
                  </a:lnTo>
                  <a:lnTo>
                    <a:pt x="11953" y="1001"/>
                  </a:lnTo>
                  <a:lnTo>
                    <a:pt x="11821" y="1161"/>
                  </a:lnTo>
                  <a:lnTo>
                    <a:pt x="11597" y="1296"/>
                  </a:lnTo>
                  <a:lnTo>
                    <a:pt x="11149" y="1296"/>
                  </a:lnTo>
                  <a:lnTo>
                    <a:pt x="11001" y="1501"/>
                  </a:lnTo>
                  <a:lnTo>
                    <a:pt x="10777" y="1501"/>
                  </a:lnTo>
                  <a:cubicBezTo>
                    <a:pt x="10777" y="1501"/>
                    <a:pt x="10759" y="1326"/>
                    <a:pt x="10682" y="1326"/>
                  </a:cubicBezTo>
                  <a:cubicBezTo>
                    <a:pt x="10633" y="1326"/>
                    <a:pt x="10584" y="1313"/>
                    <a:pt x="10539" y="1313"/>
                  </a:cubicBezTo>
                  <a:cubicBezTo>
                    <a:pt x="10517" y="1313"/>
                    <a:pt x="10496" y="1316"/>
                    <a:pt x="10476" y="1326"/>
                  </a:cubicBezTo>
                  <a:cubicBezTo>
                    <a:pt x="10421" y="1354"/>
                    <a:pt x="10384" y="1501"/>
                    <a:pt x="10384" y="1501"/>
                  </a:cubicBezTo>
                  <a:cubicBezTo>
                    <a:pt x="10384" y="1501"/>
                    <a:pt x="10289" y="1679"/>
                    <a:pt x="10234" y="1679"/>
                  </a:cubicBezTo>
                  <a:lnTo>
                    <a:pt x="9917" y="1679"/>
                  </a:lnTo>
                  <a:lnTo>
                    <a:pt x="9917" y="1916"/>
                  </a:lnTo>
                  <a:lnTo>
                    <a:pt x="9675" y="1916"/>
                  </a:lnTo>
                  <a:lnTo>
                    <a:pt x="9543" y="2122"/>
                  </a:lnTo>
                  <a:lnTo>
                    <a:pt x="9543" y="2358"/>
                  </a:lnTo>
                  <a:cubicBezTo>
                    <a:pt x="9543" y="2358"/>
                    <a:pt x="9377" y="2505"/>
                    <a:pt x="9282" y="2505"/>
                  </a:cubicBezTo>
                  <a:cubicBezTo>
                    <a:pt x="9190" y="2505"/>
                    <a:pt x="9095" y="2622"/>
                    <a:pt x="9095" y="2622"/>
                  </a:cubicBezTo>
                  <a:lnTo>
                    <a:pt x="8929" y="2769"/>
                  </a:lnTo>
                  <a:cubicBezTo>
                    <a:pt x="8929" y="2769"/>
                    <a:pt x="8797" y="2858"/>
                    <a:pt x="8742" y="2886"/>
                  </a:cubicBezTo>
                  <a:cubicBezTo>
                    <a:pt x="8723" y="2896"/>
                    <a:pt x="8684" y="2900"/>
                    <a:pt x="8639" y="2900"/>
                  </a:cubicBezTo>
                  <a:cubicBezTo>
                    <a:pt x="8550" y="2900"/>
                    <a:pt x="8441" y="2886"/>
                    <a:pt x="8441" y="2886"/>
                  </a:cubicBezTo>
                  <a:lnTo>
                    <a:pt x="8355" y="2806"/>
                  </a:lnTo>
                  <a:lnTo>
                    <a:pt x="8124" y="2591"/>
                  </a:lnTo>
                  <a:lnTo>
                    <a:pt x="7771" y="2591"/>
                  </a:lnTo>
                  <a:lnTo>
                    <a:pt x="7602" y="2714"/>
                  </a:lnTo>
                  <a:cubicBezTo>
                    <a:pt x="7602" y="2714"/>
                    <a:pt x="6890" y="2723"/>
                    <a:pt x="7059" y="2852"/>
                  </a:cubicBezTo>
                  <a:cubicBezTo>
                    <a:pt x="7225" y="2987"/>
                    <a:pt x="6952" y="2831"/>
                    <a:pt x="7268" y="3135"/>
                  </a:cubicBezTo>
                  <a:lnTo>
                    <a:pt x="6967" y="3135"/>
                  </a:lnTo>
                  <a:lnTo>
                    <a:pt x="6697" y="3310"/>
                  </a:lnTo>
                  <a:cubicBezTo>
                    <a:pt x="6697" y="3310"/>
                    <a:pt x="6604" y="3318"/>
                    <a:pt x="6528" y="3318"/>
                  </a:cubicBezTo>
                  <a:cubicBezTo>
                    <a:pt x="6491" y="3318"/>
                    <a:pt x="6457" y="3316"/>
                    <a:pt x="6442" y="3310"/>
                  </a:cubicBezTo>
                  <a:lnTo>
                    <a:pt x="6319" y="2865"/>
                  </a:lnTo>
                  <a:lnTo>
                    <a:pt x="6015" y="2533"/>
                  </a:lnTo>
                  <a:lnTo>
                    <a:pt x="5809" y="2533"/>
                  </a:lnTo>
                  <a:lnTo>
                    <a:pt x="5604" y="2444"/>
                  </a:lnTo>
                  <a:lnTo>
                    <a:pt x="5512" y="2327"/>
                  </a:lnTo>
                  <a:lnTo>
                    <a:pt x="5324" y="2533"/>
                  </a:lnTo>
                  <a:lnTo>
                    <a:pt x="5119" y="2561"/>
                  </a:lnTo>
                  <a:lnTo>
                    <a:pt x="5100" y="2564"/>
                  </a:lnTo>
                  <a:lnTo>
                    <a:pt x="4895" y="2711"/>
                  </a:lnTo>
                  <a:lnTo>
                    <a:pt x="4652" y="2898"/>
                  </a:lnTo>
                  <a:lnTo>
                    <a:pt x="4185" y="2898"/>
                  </a:lnTo>
                  <a:cubicBezTo>
                    <a:pt x="4185" y="2898"/>
                    <a:pt x="4130" y="3033"/>
                    <a:pt x="4075" y="3064"/>
                  </a:cubicBezTo>
                  <a:cubicBezTo>
                    <a:pt x="4017" y="3095"/>
                    <a:pt x="1" y="5354"/>
                    <a:pt x="1" y="5354"/>
                  </a:cubicBezTo>
                  <a:lnTo>
                    <a:pt x="14038" y="5354"/>
                  </a:lnTo>
                  <a:lnTo>
                    <a:pt x="14038" y="605"/>
                  </a:lnTo>
                  <a:lnTo>
                    <a:pt x="13949" y="433"/>
                  </a:lnTo>
                  <a:lnTo>
                    <a:pt x="13706" y="433"/>
                  </a:lnTo>
                  <a:lnTo>
                    <a:pt x="13445" y="295"/>
                  </a:lnTo>
                  <a:lnTo>
                    <a:pt x="13298" y="147"/>
                  </a:lnTo>
                  <a:lnTo>
                    <a:pt x="13074" y="58"/>
                  </a:lnTo>
                  <a:lnTo>
                    <a:pt x="12886" y="0"/>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p:nvPr/>
          </p:nvSpPr>
          <p:spPr>
            <a:xfrm>
              <a:off x="2825237" y="3811395"/>
              <a:ext cx="5671425" cy="1075809"/>
            </a:xfrm>
            <a:custGeom>
              <a:avLst/>
              <a:gdLst/>
              <a:ahLst/>
              <a:cxnLst/>
              <a:rect l="l" t="t" r="r" b="b"/>
              <a:pathLst>
                <a:path w="23326" h="5651" extrusionOk="0">
                  <a:moveTo>
                    <a:pt x="20052" y="1444"/>
                  </a:moveTo>
                  <a:lnTo>
                    <a:pt x="23325" y="5555"/>
                  </a:lnTo>
                  <a:lnTo>
                    <a:pt x="1" y="5650"/>
                  </a:lnTo>
                  <a:cubicBezTo>
                    <a:pt x="1" y="5650"/>
                    <a:pt x="4017" y="3390"/>
                    <a:pt x="4075" y="3360"/>
                  </a:cubicBezTo>
                  <a:cubicBezTo>
                    <a:pt x="4130" y="3329"/>
                    <a:pt x="4185" y="3197"/>
                    <a:pt x="4185" y="3197"/>
                  </a:cubicBezTo>
                  <a:lnTo>
                    <a:pt x="4652" y="3197"/>
                  </a:lnTo>
                  <a:lnTo>
                    <a:pt x="4895" y="3007"/>
                  </a:lnTo>
                  <a:lnTo>
                    <a:pt x="5100" y="2859"/>
                  </a:lnTo>
                  <a:lnTo>
                    <a:pt x="5119" y="2856"/>
                  </a:lnTo>
                  <a:lnTo>
                    <a:pt x="5324" y="2829"/>
                  </a:lnTo>
                  <a:lnTo>
                    <a:pt x="5512" y="2623"/>
                  </a:lnTo>
                  <a:lnTo>
                    <a:pt x="5604" y="2740"/>
                  </a:lnTo>
                  <a:lnTo>
                    <a:pt x="5810" y="2829"/>
                  </a:lnTo>
                  <a:lnTo>
                    <a:pt x="6015" y="2829"/>
                  </a:lnTo>
                  <a:lnTo>
                    <a:pt x="6319" y="3160"/>
                  </a:lnTo>
                  <a:lnTo>
                    <a:pt x="6442" y="3605"/>
                  </a:lnTo>
                  <a:cubicBezTo>
                    <a:pt x="6491" y="3624"/>
                    <a:pt x="6697" y="3605"/>
                    <a:pt x="6697" y="3605"/>
                  </a:cubicBezTo>
                  <a:lnTo>
                    <a:pt x="6967" y="3430"/>
                  </a:lnTo>
                  <a:lnTo>
                    <a:pt x="7142" y="3430"/>
                  </a:lnTo>
                  <a:lnTo>
                    <a:pt x="7268" y="3430"/>
                  </a:lnTo>
                  <a:cubicBezTo>
                    <a:pt x="6952" y="3126"/>
                    <a:pt x="7225" y="3283"/>
                    <a:pt x="7059" y="3151"/>
                  </a:cubicBezTo>
                  <a:cubicBezTo>
                    <a:pt x="6890" y="3019"/>
                    <a:pt x="7603" y="3013"/>
                    <a:pt x="7603" y="3013"/>
                  </a:cubicBezTo>
                  <a:lnTo>
                    <a:pt x="7771" y="2887"/>
                  </a:lnTo>
                  <a:lnTo>
                    <a:pt x="7919" y="2887"/>
                  </a:lnTo>
                  <a:lnTo>
                    <a:pt x="8124" y="2887"/>
                  </a:lnTo>
                  <a:lnTo>
                    <a:pt x="8355" y="3102"/>
                  </a:lnTo>
                  <a:lnTo>
                    <a:pt x="8444" y="3185"/>
                  </a:lnTo>
                  <a:cubicBezTo>
                    <a:pt x="8444" y="3185"/>
                    <a:pt x="8686" y="3212"/>
                    <a:pt x="8742" y="3185"/>
                  </a:cubicBezTo>
                  <a:cubicBezTo>
                    <a:pt x="8797" y="3154"/>
                    <a:pt x="8929" y="3065"/>
                    <a:pt x="8929" y="3065"/>
                  </a:cubicBezTo>
                  <a:lnTo>
                    <a:pt x="9095" y="2918"/>
                  </a:lnTo>
                  <a:cubicBezTo>
                    <a:pt x="9095" y="2918"/>
                    <a:pt x="9190" y="2801"/>
                    <a:pt x="9282" y="2801"/>
                  </a:cubicBezTo>
                  <a:cubicBezTo>
                    <a:pt x="9377" y="2801"/>
                    <a:pt x="9543" y="2654"/>
                    <a:pt x="9543" y="2654"/>
                  </a:cubicBezTo>
                  <a:lnTo>
                    <a:pt x="9543" y="2417"/>
                  </a:lnTo>
                  <a:lnTo>
                    <a:pt x="9675" y="2211"/>
                  </a:lnTo>
                  <a:lnTo>
                    <a:pt x="9917" y="2211"/>
                  </a:lnTo>
                  <a:lnTo>
                    <a:pt x="9917" y="1975"/>
                  </a:lnTo>
                  <a:lnTo>
                    <a:pt x="10010" y="1975"/>
                  </a:lnTo>
                  <a:lnTo>
                    <a:pt x="10234" y="1975"/>
                  </a:lnTo>
                  <a:cubicBezTo>
                    <a:pt x="10292" y="1975"/>
                    <a:pt x="10384" y="1797"/>
                    <a:pt x="10384" y="1797"/>
                  </a:cubicBezTo>
                  <a:cubicBezTo>
                    <a:pt x="10384" y="1797"/>
                    <a:pt x="10421" y="1653"/>
                    <a:pt x="10479" y="1622"/>
                  </a:cubicBezTo>
                  <a:cubicBezTo>
                    <a:pt x="10535" y="1591"/>
                    <a:pt x="10608" y="1622"/>
                    <a:pt x="10682" y="1622"/>
                  </a:cubicBezTo>
                  <a:cubicBezTo>
                    <a:pt x="10759" y="1622"/>
                    <a:pt x="10777" y="1797"/>
                    <a:pt x="10777" y="1797"/>
                  </a:cubicBezTo>
                  <a:lnTo>
                    <a:pt x="11001" y="1797"/>
                  </a:lnTo>
                  <a:lnTo>
                    <a:pt x="11149" y="1591"/>
                  </a:lnTo>
                  <a:lnTo>
                    <a:pt x="11597" y="1591"/>
                  </a:lnTo>
                  <a:lnTo>
                    <a:pt x="11821" y="1456"/>
                  </a:lnTo>
                  <a:lnTo>
                    <a:pt x="11953" y="1297"/>
                  </a:lnTo>
                  <a:lnTo>
                    <a:pt x="12103" y="1180"/>
                  </a:lnTo>
                  <a:lnTo>
                    <a:pt x="12288" y="1091"/>
                  </a:lnTo>
                  <a:lnTo>
                    <a:pt x="12401" y="913"/>
                  </a:lnTo>
                  <a:lnTo>
                    <a:pt x="12570" y="729"/>
                  </a:lnTo>
                  <a:lnTo>
                    <a:pt x="12699" y="729"/>
                  </a:lnTo>
                  <a:lnTo>
                    <a:pt x="12886" y="296"/>
                  </a:lnTo>
                  <a:lnTo>
                    <a:pt x="13074" y="354"/>
                  </a:lnTo>
                  <a:lnTo>
                    <a:pt x="13298" y="443"/>
                  </a:lnTo>
                  <a:lnTo>
                    <a:pt x="13445" y="590"/>
                  </a:lnTo>
                  <a:lnTo>
                    <a:pt x="13706" y="729"/>
                  </a:lnTo>
                  <a:lnTo>
                    <a:pt x="13952" y="729"/>
                  </a:lnTo>
                  <a:lnTo>
                    <a:pt x="14044" y="913"/>
                  </a:lnTo>
                  <a:lnTo>
                    <a:pt x="14268" y="1091"/>
                  </a:lnTo>
                  <a:lnTo>
                    <a:pt x="14455" y="1208"/>
                  </a:lnTo>
                  <a:lnTo>
                    <a:pt x="14507" y="1223"/>
                  </a:lnTo>
                  <a:lnTo>
                    <a:pt x="14698" y="1269"/>
                  </a:lnTo>
                  <a:lnTo>
                    <a:pt x="14845" y="943"/>
                  </a:lnTo>
                  <a:lnTo>
                    <a:pt x="15091" y="974"/>
                  </a:lnTo>
                  <a:lnTo>
                    <a:pt x="15370" y="854"/>
                  </a:lnTo>
                  <a:lnTo>
                    <a:pt x="15481" y="729"/>
                  </a:lnTo>
                  <a:lnTo>
                    <a:pt x="16024" y="501"/>
                  </a:lnTo>
                  <a:lnTo>
                    <a:pt x="16267" y="237"/>
                  </a:lnTo>
                  <a:lnTo>
                    <a:pt x="16601" y="176"/>
                  </a:lnTo>
                  <a:lnTo>
                    <a:pt x="16862" y="237"/>
                  </a:lnTo>
                  <a:lnTo>
                    <a:pt x="16994" y="118"/>
                  </a:lnTo>
                  <a:lnTo>
                    <a:pt x="17218" y="118"/>
                  </a:lnTo>
                  <a:lnTo>
                    <a:pt x="17387" y="148"/>
                  </a:lnTo>
                  <a:lnTo>
                    <a:pt x="17608" y="207"/>
                  </a:lnTo>
                  <a:lnTo>
                    <a:pt x="17759" y="1"/>
                  </a:lnTo>
                  <a:lnTo>
                    <a:pt x="17802" y="1"/>
                  </a:lnTo>
                  <a:lnTo>
                    <a:pt x="18057" y="1"/>
                  </a:lnTo>
                  <a:lnTo>
                    <a:pt x="18299" y="1"/>
                  </a:lnTo>
                  <a:lnTo>
                    <a:pt x="18505" y="176"/>
                  </a:lnTo>
                  <a:lnTo>
                    <a:pt x="18674" y="412"/>
                  </a:lnTo>
                  <a:lnTo>
                    <a:pt x="18787" y="707"/>
                  </a:lnTo>
                  <a:lnTo>
                    <a:pt x="18935" y="707"/>
                  </a:lnTo>
                  <a:lnTo>
                    <a:pt x="19011" y="943"/>
                  </a:lnTo>
                  <a:lnTo>
                    <a:pt x="19104" y="1235"/>
                  </a:lnTo>
                  <a:lnTo>
                    <a:pt x="19254" y="1349"/>
                  </a:lnTo>
                  <a:cubicBezTo>
                    <a:pt x="19254" y="1349"/>
                    <a:pt x="19383" y="1208"/>
                    <a:pt x="19438" y="1238"/>
                  </a:cubicBezTo>
                  <a:cubicBezTo>
                    <a:pt x="19497" y="1269"/>
                    <a:pt x="19589" y="1416"/>
                    <a:pt x="19702" y="1444"/>
                  </a:cubicBezTo>
                  <a:cubicBezTo>
                    <a:pt x="19813" y="1475"/>
                    <a:pt x="20052" y="1444"/>
                    <a:pt x="20052" y="144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1"/>
            <p:cNvSpPr/>
            <p:nvPr/>
          </p:nvSpPr>
          <p:spPr>
            <a:xfrm>
              <a:off x="546978" y="3763810"/>
              <a:ext cx="4858374" cy="1165095"/>
            </a:xfrm>
            <a:custGeom>
              <a:avLst/>
              <a:gdLst/>
              <a:ahLst/>
              <a:cxnLst/>
              <a:rect l="l" t="t" r="r" b="b"/>
              <a:pathLst>
                <a:path w="19982" h="6120" extrusionOk="0">
                  <a:moveTo>
                    <a:pt x="19982" y="3814"/>
                  </a:moveTo>
                  <a:lnTo>
                    <a:pt x="19383" y="4096"/>
                  </a:lnTo>
                  <a:lnTo>
                    <a:pt x="19223" y="4173"/>
                  </a:lnTo>
                  <a:lnTo>
                    <a:pt x="16215" y="5595"/>
                  </a:lnTo>
                  <a:lnTo>
                    <a:pt x="15822" y="5779"/>
                  </a:lnTo>
                  <a:lnTo>
                    <a:pt x="1" y="6120"/>
                  </a:lnTo>
                  <a:lnTo>
                    <a:pt x="3700" y="1775"/>
                  </a:lnTo>
                  <a:cubicBezTo>
                    <a:pt x="3713" y="1735"/>
                    <a:pt x="3734" y="1692"/>
                    <a:pt x="3756" y="1677"/>
                  </a:cubicBezTo>
                  <a:cubicBezTo>
                    <a:pt x="3783" y="1659"/>
                    <a:pt x="3817" y="1662"/>
                    <a:pt x="3854" y="1668"/>
                  </a:cubicBezTo>
                  <a:cubicBezTo>
                    <a:pt x="3879" y="1671"/>
                    <a:pt x="3903" y="1677"/>
                    <a:pt x="3931" y="1677"/>
                  </a:cubicBezTo>
                  <a:cubicBezTo>
                    <a:pt x="3995" y="1677"/>
                    <a:pt x="4011" y="1861"/>
                    <a:pt x="4011" y="1861"/>
                  </a:cubicBezTo>
                  <a:lnTo>
                    <a:pt x="4201" y="1861"/>
                  </a:lnTo>
                  <a:lnTo>
                    <a:pt x="4327" y="1646"/>
                  </a:lnTo>
                  <a:lnTo>
                    <a:pt x="4711" y="1646"/>
                  </a:lnTo>
                  <a:lnTo>
                    <a:pt x="4901" y="1508"/>
                  </a:lnTo>
                  <a:lnTo>
                    <a:pt x="5011" y="1342"/>
                  </a:lnTo>
                  <a:lnTo>
                    <a:pt x="5137" y="1220"/>
                  </a:lnTo>
                  <a:lnTo>
                    <a:pt x="5239" y="1161"/>
                  </a:lnTo>
                  <a:lnTo>
                    <a:pt x="5269" y="1143"/>
                  </a:lnTo>
                  <a:lnTo>
                    <a:pt x="5297" y="1127"/>
                  </a:lnTo>
                  <a:lnTo>
                    <a:pt x="5303" y="1118"/>
                  </a:lnTo>
                  <a:lnTo>
                    <a:pt x="5392" y="946"/>
                  </a:lnTo>
                  <a:lnTo>
                    <a:pt x="5536" y="753"/>
                  </a:lnTo>
                  <a:lnTo>
                    <a:pt x="5647" y="753"/>
                  </a:lnTo>
                  <a:lnTo>
                    <a:pt x="5807" y="305"/>
                  </a:lnTo>
                  <a:lnTo>
                    <a:pt x="5954" y="363"/>
                  </a:lnTo>
                  <a:lnTo>
                    <a:pt x="5966" y="366"/>
                  </a:lnTo>
                  <a:lnTo>
                    <a:pt x="6157" y="458"/>
                  </a:lnTo>
                  <a:lnTo>
                    <a:pt x="6282" y="609"/>
                  </a:lnTo>
                  <a:lnTo>
                    <a:pt x="6504" y="753"/>
                  </a:lnTo>
                  <a:lnTo>
                    <a:pt x="6712" y="753"/>
                  </a:lnTo>
                  <a:lnTo>
                    <a:pt x="6792" y="946"/>
                  </a:lnTo>
                  <a:lnTo>
                    <a:pt x="6982" y="1127"/>
                  </a:lnTo>
                  <a:lnTo>
                    <a:pt x="7142" y="1250"/>
                  </a:lnTo>
                  <a:lnTo>
                    <a:pt x="7348" y="1312"/>
                  </a:lnTo>
                  <a:lnTo>
                    <a:pt x="7474" y="977"/>
                  </a:lnTo>
                  <a:lnTo>
                    <a:pt x="7682" y="1008"/>
                  </a:lnTo>
                  <a:lnTo>
                    <a:pt x="7919" y="885"/>
                  </a:lnTo>
                  <a:lnTo>
                    <a:pt x="8014" y="753"/>
                  </a:lnTo>
                  <a:lnTo>
                    <a:pt x="8475" y="520"/>
                  </a:lnTo>
                  <a:lnTo>
                    <a:pt x="8524" y="452"/>
                  </a:lnTo>
                  <a:lnTo>
                    <a:pt x="8524" y="452"/>
                  </a:lnTo>
                  <a:lnTo>
                    <a:pt x="8683" y="243"/>
                  </a:lnTo>
                  <a:lnTo>
                    <a:pt x="8969" y="185"/>
                  </a:lnTo>
                  <a:lnTo>
                    <a:pt x="9190" y="243"/>
                  </a:lnTo>
                  <a:lnTo>
                    <a:pt x="9300" y="124"/>
                  </a:lnTo>
                  <a:lnTo>
                    <a:pt x="9494" y="124"/>
                  </a:lnTo>
                  <a:lnTo>
                    <a:pt x="9635" y="154"/>
                  </a:lnTo>
                  <a:lnTo>
                    <a:pt x="9825" y="213"/>
                  </a:lnTo>
                  <a:lnTo>
                    <a:pt x="9954" y="1"/>
                  </a:lnTo>
                  <a:lnTo>
                    <a:pt x="10209" y="1"/>
                  </a:lnTo>
                  <a:lnTo>
                    <a:pt x="10415" y="1"/>
                  </a:lnTo>
                  <a:lnTo>
                    <a:pt x="10415" y="1"/>
                  </a:lnTo>
                  <a:lnTo>
                    <a:pt x="10489" y="77"/>
                  </a:lnTo>
                  <a:lnTo>
                    <a:pt x="10590" y="185"/>
                  </a:lnTo>
                  <a:lnTo>
                    <a:pt x="10731" y="427"/>
                  </a:lnTo>
                  <a:lnTo>
                    <a:pt x="10826" y="731"/>
                  </a:lnTo>
                  <a:lnTo>
                    <a:pt x="10955" y="731"/>
                  </a:lnTo>
                  <a:lnTo>
                    <a:pt x="11020" y="977"/>
                  </a:lnTo>
                  <a:lnTo>
                    <a:pt x="11097" y="1275"/>
                  </a:lnTo>
                  <a:lnTo>
                    <a:pt x="11226" y="1395"/>
                  </a:lnTo>
                  <a:cubicBezTo>
                    <a:pt x="11226" y="1395"/>
                    <a:pt x="11336" y="1250"/>
                    <a:pt x="11385" y="1281"/>
                  </a:cubicBezTo>
                  <a:cubicBezTo>
                    <a:pt x="11431" y="1312"/>
                    <a:pt x="11511" y="1465"/>
                    <a:pt x="11606" y="1493"/>
                  </a:cubicBezTo>
                  <a:cubicBezTo>
                    <a:pt x="11665" y="1514"/>
                    <a:pt x="11766" y="1508"/>
                    <a:pt x="11836" y="1502"/>
                  </a:cubicBezTo>
                  <a:cubicBezTo>
                    <a:pt x="11876" y="1499"/>
                    <a:pt x="11907" y="1493"/>
                    <a:pt x="11907" y="1493"/>
                  </a:cubicBezTo>
                  <a:lnTo>
                    <a:pt x="11907" y="1889"/>
                  </a:lnTo>
                  <a:lnTo>
                    <a:pt x="11981" y="1867"/>
                  </a:lnTo>
                  <a:lnTo>
                    <a:pt x="12021" y="1858"/>
                  </a:lnTo>
                  <a:lnTo>
                    <a:pt x="12180" y="1824"/>
                  </a:lnTo>
                  <a:lnTo>
                    <a:pt x="12340" y="2082"/>
                  </a:lnTo>
                  <a:lnTo>
                    <a:pt x="12451" y="2082"/>
                  </a:lnTo>
                  <a:lnTo>
                    <a:pt x="12595" y="2193"/>
                  </a:lnTo>
                  <a:lnTo>
                    <a:pt x="12690" y="2297"/>
                  </a:lnTo>
                  <a:lnTo>
                    <a:pt x="12847" y="2352"/>
                  </a:lnTo>
                  <a:lnTo>
                    <a:pt x="12976" y="2420"/>
                  </a:lnTo>
                  <a:lnTo>
                    <a:pt x="13086" y="2518"/>
                  </a:lnTo>
                  <a:lnTo>
                    <a:pt x="13276" y="2598"/>
                  </a:lnTo>
                  <a:lnTo>
                    <a:pt x="13660" y="2598"/>
                  </a:lnTo>
                  <a:lnTo>
                    <a:pt x="13786" y="2721"/>
                  </a:lnTo>
                  <a:lnTo>
                    <a:pt x="13976" y="2721"/>
                  </a:lnTo>
                  <a:cubicBezTo>
                    <a:pt x="13976" y="2721"/>
                    <a:pt x="13992" y="2617"/>
                    <a:pt x="14056" y="2617"/>
                  </a:cubicBezTo>
                  <a:cubicBezTo>
                    <a:pt x="14118" y="2617"/>
                    <a:pt x="14182" y="2598"/>
                    <a:pt x="14231" y="2617"/>
                  </a:cubicBezTo>
                  <a:cubicBezTo>
                    <a:pt x="14277" y="2635"/>
                    <a:pt x="14308" y="2721"/>
                    <a:pt x="14308" y="2721"/>
                  </a:cubicBezTo>
                  <a:cubicBezTo>
                    <a:pt x="14308" y="2721"/>
                    <a:pt x="14345" y="2770"/>
                    <a:pt x="14385" y="2801"/>
                  </a:cubicBezTo>
                  <a:cubicBezTo>
                    <a:pt x="14403" y="2816"/>
                    <a:pt x="14422" y="2828"/>
                    <a:pt x="14437" y="2828"/>
                  </a:cubicBezTo>
                  <a:lnTo>
                    <a:pt x="14627" y="2828"/>
                  </a:lnTo>
                  <a:lnTo>
                    <a:pt x="14707" y="2828"/>
                  </a:lnTo>
                  <a:lnTo>
                    <a:pt x="14707" y="2970"/>
                  </a:lnTo>
                  <a:lnTo>
                    <a:pt x="14913" y="2970"/>
                  </a:lnTo>
                  <a:lnTo>
                    <a:pt x="15023" y="3092"/>
                  </a:lnTo>
                  <a:lnTo>
                    <a:pt x="15023" y="3234"/>
                  </a:lnTo>
                  <a:cubicBezTo>
                    <a:pt x="15023" y="3234"/>
                    <a:pt x="15168" y="3320"/>
                    <a:pt x="15247" y="3320"/>
                  </a:cubicBezTo>
                  <a:cubicBezTo>
                    <a:pt x="15327" y="3320"/>
                    <a:pt x="15407" y="3390"/>
                    <a:pt x="15407" y="3390"/>
                  </a:cubicBezTo>
                  <a:lnTo>
                    <a:pt x="15548" y="3479"/>
                  </a:lnTo>
                  <a:cubicBezTo>
                    <a:pt x="15548" y="3479"/>
                    <a:pt x="15659" y="3531"/>
                    <a:pt x="15708" y="3550"/>
                  </a:cubicBezTo>
                  <a:cubicBezTo>
                    <a:pt x="15757" y="3568"/>
                    <a:pt x="15963" y="3550"/>
                    <a:pt x="15963" y="3550"/>
                  </a:cubicBezTo>
                  <a:lnTo>
                    <a:pt x="16233" y="3375"/>
                  </a:lnTo>
                  <a:lnTo>
                    <a:pt x="16408" y="3375"/>
                  </a:lnTo>
                  <a:lnTo>
                    <a:pt x="16534" y="3375"/>
                  </a:lnTo>
                  <a:cubicBezTo>
                    <a:pt x="16583" y="3375"/>
                    <a:pt x="16724" y="3286"/>
                    <a:pt x="16724" y="3286"/>
                  </a:cubicBezTo>
                  <a:lnTo>
                    <a:pt x="16819" y="3215"/>
                  </a:lnTo>
                  <a:lnTo>
                    <a:pt x="16994" y="3178"/>
                  </a:lnTo>
                  <a:lnTo>
                    <a:pt x="17219" y="3375"/>
                  </a:lnTo>
                  <a:lnTo>
                    <a:pt x="17360" y="3427"/>
                  </a:lnTo>
                  <a:lnTo>
                    <a:pt x="17569" y="3427"/>
                  </a:lnTo>
                  <a:lnTo>
                    <a:pt x="17744" y="3556"/>
                  </a:lnTo>
                  <a:lnTo>
                    <a:pt x="17958" y="3390"/>
                  </a:lnTo>
                  <a:lnTo>
                    <a:pt x="18029" y="3338"/>
                  </a:lnTo>
                  <a:lnTo>
                    <a:pt x="18204" y="3338"/>
                  </a:lnTo>
                  <a:lnTo>
                    <a:pt x="18379" y="3286"/>
                  </a:lnTo>
                  <a:lnTo>
                    <a:pt x="18456" y="3215"/>
                  </a:lnTo>
                  <a:lnTo>
                    <a:pt x="18615" y="3338"/>
                  </a:lnTo>
                  <a:lnTo>
                    <a:pt x="18806" y="3356"/>
                  </a:lnTo>
                  <a:lnTo>
                    <a:pt x="18981" y="3445"/>
                  </a:lnTo>
                  <a:lnTo>
                    <a:pt x="19190" y="3556"/>
                  </a:lnTo>
                  <a:lnTo>
                    <a:pt x="19586" y="3556"/>
                  </a:lnTo>
                  <a:cubicBezTo>
                    <a:pt x="19586" y="3556"/>
                    <a:pt x="19632" y="3636"/>
                    <a:pt x="19681" y="3654"/>
                  </a:cubicBezTo>
                  <a:cubicBezTo>
                    <a:pt x="19730" y="3673"/>
                    <a:pt x="19982" y="3814"/>
                    <a:pt x="19982" y="381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11"/>
          <p:cNvSpPr/>
          <p:nvPr/>
        </p:nvSpPr>
        <p:spPr>
          <a:xfrm>
            <a:off x="-88080" y="4949433"/>
            <a:ext cx="2301709" cy="244319"/>
          </a:xfrm>
          <a:custGeom>
            <a:avLst/>
            <a:gdLst/>
            <a:ahLst/>
            <a:cxnLst/>
            <a:rect l="l" t="t" r="r" b="b"/>
            <a:pathLst>
              <a:path w="12623" h="1340" extrusionOk="0">
                <a:moveTo>
                  <a:pt x="1" y="342"/>
                </a:moveTo>
                <a:lnTo>
                  <a:pt x="1" y="1020"/>
                </a:lnTo>
                <a:cubicBezTo>
                  <a:pt x="56" y="1011"/>
                  <a:pt x="194" y="995"/>
                  <a:pt x="301" y="1045"/>
                </a:cubicBezTo>
                <a:cubicBezTo>
                  <a:pt x="443" y="1106"/>
                  <a:pt x="995" y="1124"/>
                  <a:pt x="1186" y="1088"/>
                </a:cubicBezTo>
                <a:cubicBezTo>
                  <a:pt x="1376" y="1051"/>
                  <a:pt x="1744" y="946"/>
                  <a:pt x="1895" y="906"/>
                </a:cubicBezTo>
                <a:cubicBezTo>
                  <a:pt x="2048" y="863"/>
                  <a:pt x="2358" y="971"/>
                  <a:pt x="2460" y="940"/>
                </a:cubicBezTo>
                <a:cubicBezTo>
                  <a:pt x="2561" y="906"/>
                  <a:pt x="2626" y="999"/>
                  <a:pt x="2951" y="968"/>
                </a:cubicBezTo>
                <a:cubicBezTo>
                  <a:pt x="3273" y="937"/>
                  <a:pt x="3488" y="949"/>
                  <a:pt x="3516" y="940"/>
                </a:cubicBezTo>
                <a:cubicBezTo>
                  <a:pt x="3547" y="928"/>
                  <a:pt x="3814" y="971"/>
                  <a:pt x="3814" y="971"/>
                </a:cubicBezTo>
                <a:cubicBezTo>
                  <a:pt x="3884" y="1005"/>
                  <a:pt x="3979" y="1017"/>
                  <a:pt x="4069" y="999"/>
                </a:cubicBezTo>
                <a:cubicBezTo>
                  <a:pt x="4253" y="965"/>
                  <a:pt x="4566" y="906"/>
                  <a:pt x="4637" y="910"/>
                </a:cubicBezTo>
                <a:cubicBezTo>
                  <a:pt x="4732" y="916"/>
                  <a:pt x="4953" y="928"/>
                  <a:pt x="4953" y="928"/>
                </a:cubicBezTo>
                <a:lnTo>
                  <a:pt x="5183" y="1002"/>
                </a:lnTo>
                <a:lnTo>
                  <a:pt x="5570" y="1127"/>
                </a:lnTo>
                <a:lnTo>
                  <a:pt x="5779" y="1238"/>
                </a:lnTo>
                <a:lnTo>
                  <a:pt x="5944" y="1309"/>
                </a:lnTo>
                <a:cubicBezTo>
                  <a:pt x="5944" y="1309"/>
                  <a:pt x="6040" y="1339"/>
                  <a:pt x="6141" y="1321"/>
                </a:cubicBezTo>
                <a:cubicBezTo>
                  <a:pt x="6239" y="1302"/>
                  <a:pt x="6856" y="1296"/>
                  <a:pt x="7004" y="1315"/>
                </a:cubicBezTo>
                <a:cubicBezTo>
                  <a:pt x="7151" y="1330"/>
                  <a:pt x="7163" y="1235"/>
                  <a:pt x="7286" y="1229"/>
                </a:cubicBezTo>
                <a:cubicBezTo>
                  <a:pt x="7409" y="1223"/>
                  <a:pt x="7556" y="1244"/>
                  <a:pt x="7556" y="1244"/>
                </a:cubicBezTo>
                <a:lnTo>
                  <a:pt x="7722" y="1253"/>
                </a:lnTo>
                <a:lnTo>
                  <a:pt x="7980" y="1195"/>
                </a:lnTo>
                <a:lnTo>
                  <a:pt x="8204" y="1198"/>
                </a:lnTo>
                <a:lnTo>
                  <a:pt x="8794" y="1072"/>
                </a:lnTo>
                <a:cubicBezTo>
                  <a:pt x="8794" y="1072"/>
                  <a:pt x="9322" y="1174"/>
                  <a:pt x="9662" y="1201"/>
                </a:cubicBezTo>
                <a:cubicBezTo>
                  <a:pt x="10006" y="1229"/>
                  <a:pt x="10740" y="1005"/>
                  <a:pt x="10740" y="1005"/>
                </a:cubicBezTo>
                <a:lnTo>
                  <a:pt x="12622" y="1158"/>
                </a:lnTo>
                <a:lnTo>
                  <a:pt x="10915" y="817"/>
                </a:lnTo>
                <a:cubicBezTo>
                  <a:pt x="10749" y="848"/>
                  <a:pt x="10046" y="1029"/>
                  <a:pt x="9988" y="1035"/>
                </a:cubicBezTo>
                <a:lnTo>
                  <a:pt x="8794" y="913"/>
                </a:lnTo>
                <a:lnTo>
                  <a:pt x="8401" y="1011"/>
                </a:lnTo>
                <a:lnTo>
                  <a:pt x="7922" y="870"/>
                </a:lnTo>
                <a:lnTo>
                  <a:pt x="7722" y="664"/>
                </a:lnTo>
                <a:lnTo>
                  <a:pt x="8090" y="544"/>
                </a:lnTo>
                <a:cubicBezTo>
                  <a:pt x="8456" y="510"/>
                  <a:pt x="9021" y="320"/>
                  <a:pt x="9021" y="320"/>
                </a:cubicBezTo>
                <a:lnTo>
                  <a:pt x="10915" y="354"/>
                </a:lnTo>
                <a:lnTo>
                  <a:pt x="9171" y="145"/>
                </a:lnTo>
                <a:cubicBezTo>
                  <a:pt x="9113" y="142"/>
                  <a:pt x="9051" y="148"/>
                  <a:pt x="8996" y="154"/>
                </a:cubicBezTo>
                <a:lnTo>
                  <a:pt x="7811" y="338"/>
                </a:lnTo>
                <a:lnTo>
                  <a:pt x="6853" y="197"/>
                </a:lnTo>
                <a:lnTo>
                  <a:pt x="6205" y="19"/>
                </a:lnTo>
                <a:lnTo>
                  <a:pt x="5515" y="1"/>
                </a:lnTo>
                <a:lnTo>
                  <a:pt x="4910" y="87"/>
                </a:lnTo>
                <a:lnTo>
                  <a:pt x="4388" y="56"/>
                </a:lnTo>
                <a:lnTo>
                  <a:pt x="4081" y="145"/>
                </a:lnTo>
                <a:lnTo>
                  <a:pt x="3645" y="145"/>
                </a:lnTo>
                <a:lnTo>
                  <a:pt x="3209" y="249"/>
                </a:lnTo>
                <a:lnTo>
                  <a:pt x="2567" y="225"/>
                </a:lnTo>
                <a:lnTo>
                  <a:pt x="2131" y="314"/>
                </a:lnTo>
                <a:lnTo>
                  <a:pt x="1646" y="366"/>
                </a:lnTo>
                <a:lnTo>
                  <a:pt x="965" y="335"/>
                </a:lnTo>
                <a:lnTo>
                  <a:pt x="519" y="40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flipH="1">
            <a:off x="8496648" y="4949425"/>
            <a:ext cx="1581252" cy="244326"/>
          </a:xfrm>
          <a:custGeom>
            <a:avLst/>
            <a:gdLst/>
            <a:ahLst/>
            <a:cxnLst/>
            <a:rect l="l" t="t" r="r" b="b"/>
            <a:pathLst>
              <a:path w="12623" h="1340" extrusionOk="0">
                <a:moveTo>
                  <a:pt x="1" y="342"/>
                </a:moveTo>
                <a:lnTo>
                  <a:pt x="1" y="1020"/>
                </a:lnTo>
                <a:cubicBezTo>
                  <a:pt x="56" y="1011"/>
                  <a:pt x="194" y="995"/>
                  <a:pt x="301" y="1045"/>
                </a:cubicBezTo>
                <a:cubicBezTo>
                  <a:pt x="443" y="1106"/>
                  <a:pt x="995" y="1124"/>
                  <a:pt x="1186" y="1088"/>
                </a:cubicBezTo>
                <a:cubicBezTo>
                  <a:pt x="1376" y="1051"/>
                  <a:pt x="1744" y="946"/>
                  <a:pt x="1895" y="906"/>
                </a:cubicBezTo>
                <a:cubicBezTo>
                  <a:pt x="2048" y="863"/>
                  <a:pt x="2358" y="971"/>
                  <a:pt x="2460" y="940"/>
                </a:cubicBezTo>
                <a:cubicBezTo>
                  <a:pt x="2561" y="906"/>
                  <a:pt x="2626" y="999"/>
                  <a:pt x="2951" y="968"/>
                </a:cubicBezTo>
                <a:cubicBezTo>
                  <a:pt x="3273" y="937"/>
                  <a:pt x="3488" y="949"/>
                  <a:pt x="3516" y="940"/>
                </a:cubicBezTo>
                <a:cubicBezTo>
                  <a:pt x="3547" y="928"/>
                  <a:pt x="3814" y="971"/>
                  <a:pt x="3814" y="971"/>
                </a:cubicBezTo>
                <a:cubicBezTo>
                  <a:pt x="3884" y="1005"/>
                  <a:pt x="3979" y="1017"/>
                  <a:pt x="4069" y="999"/>
                </a:cubicBezTo>
                <a:cubicBezTo>
                  <a:pt x="4253" y="965"/>
                  <a:pt x="4566" y="906"/>
                  <a:pt x="4637" y="910"/>
                </a:cubicBezTo>
                <a:cubicBezTo>
                  <a:pt x="4732" y="916"/>
                  <a:pt x="4953" y="928"/>
                  <a:pt x="4953" y="928"/>
                </a:cubicBezTo>
                <a:lnTo>
                  <a:pt x="5183" y="1002"/>
                </a:lnTo>
                <a:lnTo>
                  <a:pt x="5570" y="1127"/>
                </a:lnTo>
                <a:lnTo>
                  <a:pt x="5779" y="1238"/>
                </a:lnTo>
                <a:lnTo>
                  <a:pt x="5944" y="1309"/>
                </a:lnTo>
                <a:cubicBezTo>
                  <a:pt x="5944" y="1309"/>
                  <a:pt x="6040" y="1339"/>
                  <a:pt x="6141" y="1321"/>
                </a:cubicBezTo>
                <a:cubicBezTo>
                  <a:pt x="6239" y="1302"/>
                  <a:pt x="6856" y="1296"/>
                  <a:pt x="7004" y="1315"/>
                </a:cubicBezTo>
                <a:cubicBezTo>
                  <a:pt x="7151" y="1330"/>
                  <a:pt x="7163" y="1235"/>
                  <a:pt x="7286" y="1229"/>
                </a:cubicBezTo>
                <a:cubicBezTo>
                  <a:pt x="7409" y="1223"/>
                  <a:pt x="7556" y="1244"/>
                  <a:pt x="7556" y="1244"/>
                </a:cubicBezTo>
                <a:lnTo>
                  <a:pt x="7722" y="1253"/>
                </a:lnTo>
                <a:lnTo>
                  <a:pt x="7980" y="1195"/>
                </a:lnTo>
                <a:lnTo>
                  <a:pt x="8204" y="1198"/>
                </a:lnTo>
                <a:lnTo>
                  <a:pt x="8794" y="1072"/>
                </a:lnTo>
                <a:cubicBezTo>
                  <a:pt x="8794" y="1072"/>
                  <a:pt x="9322" y="1174"/>
                  <a:pt x="9662" y="1201"/>
                </a:cubicBezTo>
                <a:cubicBezTo>
                  <a:pt x="10006" y="1229"/>
                  <a:pt x="10740" y="1005"/>
                  <a:pt x="10740" y="1005"/>
                </a:cubicBezTo>
                <a:lnTo>
                  <a:pt x="12622" y="1158"/>
                </a:lnTo>
                <a:lnTo>
                  <a:pt x="10915" y="817"/>
                </a:lnTo>
                <a:cubicBezTo>
                  <a:pt x="10749" y="848"/>
                  <a:pt x="10046" y="1029"/>
                  <a:pt x="9988" y="1035"/>
                </a:cubicBezTo>
                <a:lnTo>
                  <a:pt x="8794" y="913"/>
                </a:lnTo>
                <a:lnTo>
                  <a:pt x="8401" y="1011"/>
                </a:lnTo>
                <a:lnTo>
                  <a:pt x="7922" y="870"/>
                </a:lnTo>
                <a:lnTo>
                  <a:pt x="7722" y="664"/>
                </a:lnTo>
                <a:lnTo>
                  <a:pt x="8090" y="544"/>
                </a:lnTo>
                <a:cubicBezTo>
                  <a:pt x="8456" y="510"/>
                  <a:pt x="9021" y="320"/>
                  <a:pt x="9021" y="320"/>
                </a:cubicBezTo>
                <a:lnTo>
                  <a:pt x="10915" y="354"/>
                </a:lnTo>
                <a:lnTo>
                  <a:pt x="9171" y="145"/>
                </a:lnTo>
                <a:cubicBezTo>
                  <a:pt x="9113" y="142"/>
                  <a:pt x="9051" y="148"/>
                  <a:pt x="8996" y="154"/>
                </a:cubicBezTo>
                <a:lnTo>
                  <a:pt x="7811" y="338"/>
                </a:lnTo>
                <a:lnTo>
                  <a:pt x="6853" y="197"/>
                </a:lnTo>
                <a:lnTo>
                  <a:pt x="6205" y="19"/>
                </a:lnTo>
                <a:lnTo>
                  <a:pt x="5515" y="1"/>
                </a:lnTo>
                <a:lnTo>
                  <a:pt x="4910" y="87"/>
                </a:lnTo>
                <a:lnTo>
                  <a:pt x="4388" y="56"/>
                </a:lnTo>
                <a:lnTo>
                  <a:pt x="4081" y="145"/>
                </a:lnTo>
                <a:lnTo>
                  <a:pt x="3645" y="145"/>
                </a:lnTo>
                <a:lnTo>
                  <a:pt x="3209" y="249"/>
                </a:lnTo>
                <a:lnTo>
                  <a:pt x="2567" y="225"/>
                </a:lnTo>
                <a:lnTo>
                  <a:pt x="2131" y="314"/>
                </a:lnTo>
                <a:lnTo>
                  <a:pt x="1646" y="366"/>
                </a:lnTo>
                <a:lnTo>
                  <a:pt x="965" y="335"/>
                </a:lnTo>
                <a:lnTo>
                  <a:pt x="519" y="40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flipH="1">
            <a:off x="8558946" y="31350"/>
            <a:ext cx="1341000" cy="1345200"/>
          </a:xfrm>
          <a:prstGeom prst="ellipse">
            <a:avLst/>
          </a:prstGeom>
          <a:gradFill>
            <a:gsLst>
              <a:gs pos="0">
                <a:schemeClr val="dk2"/>
              </a:gs>
              <a:gs pos="24000">
                <a:schemeClr val="l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txBox="1">
            <a:spLocks noGrp="1"/>
          </p:cNvSpPr>
          <p:nvPr>
            <p:ph type="title" hasCustomPrompt="1"/>
          </p:nvPr>
        </p:nvSpPr>
        <p:spPr>
          <a:xfrm>
            <a:off x="2130025" y="1245475"/>
            <a:ext cx="4883700" cy="123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b="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6" name="Google Shape;96;p11"/>
          <p:cNvSpPr txBox="1">
            <a:spLocks noGrp="1"/>
          </p:cNvSpPr>
          <p:nvPr>
            <p:ph type="subTitle" idx="1"/>
          </p:nvPr>
        </p:nvSpPr>
        <p:spPr>
          <a:xfrm>
            <a:off x="2130150" y="2468193"/>
            <a:ext cx="48837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7"/>
        <p:cNvGrpSpPr/>
        <p:nvPr/>
      </p:nvGrpSpPr>
      <p:grpSpPr>
        <a:xfrm>
          <a:off x="0" y="0"/>
          <a:ext cx="0" cy="0"/>
          <a:chOff x="0" y="0"/>
          <a:chExt cx="0" cy="0"/>
        </a:xfrm>
      </p:grpSpPr>
      <p:sp>
        <p:nvSpPr>
          <p:cNvPr id="98" name="Google Shape;98;p12"/>
          <p:cNvSpPr/>
          <p:nvPr/>
        </p:nvSpPr>
        <p:spPr>
          <a:xfrm>
            <a:off x="-86775" y="4338550"/>
            <a:ext cx="7761839" cy="855852"/>
          </a:xfrm>
          <a:custGeom>
            <a:avLst/>
            <a:gdLst/>
            <a:ahLst/>
            <a:cxnLst/>
            <a:rect l="l" t="t" r="r" b="b"/>
            <a:pathLst>
              <a:path w="31971" h="4956" extrusionOk="0">
                <a:moveTo>
                  <a:pt x="1137" y="259"/>
                </a:moveTo>
                <a:cubicBezTo>
                  <a:pt x="1088" y="283"/>
                  <a:pt x="1026" y="292"/>
                  <a:pt x="968" y="286"/>
                </a:cubicBezTo>
                <a:lnTo>
                  <a:pt x="968" y="286"/>
                </a:lnTo>
                <a:lnTo>
                  <a:pt x="1" y="160"/>
                </a:lnTo>
                <a:lnTo>
                  <a:pt x="16" y="4956"/>
                </a:lnTo>
                <a:lnTo>
                  <a:pt x="12202" y="4956"/>
                </a:lnTo>
                <a:lnTo>
                  <a:pt x="31934" y="4956"/>
                </a:lnTo>
                <a:lnTo>
                  <a:pt x="31934" y="4956"/>
                </a:lnTo>
                <a:lnTo>
                  <a:pt x="31919" y="3955"/>
                </a:lnTo>
                <a:lnTo>
                  <a:pt x="31866" y="3927"/>
                </a:lnTo>
                <a:cubicBezTo>
                  <a:pt x="31971" y="3841"/>
                  <a:pt x="31946" y="3685"/>
                  <a:pt x="31762" y="3642"/>
                </a:cubicBezTo>
                <a:lnTo>
                  <a:pt x="31762" y="3642"/>
                </a:lnTo>
                <a:lnTo>
                  <a:pt x="31305" y="3537"/>
                </a:lnTo>
                <a:cubicBezTo>
                  <a:pt x="31262" y="3528"/>
                  <a:pt x="31225" y="3510"/>
                  <a:pt x="31197" y="3485"/>
                </a:cubicBezTo>
                <a:lnTo>
                  <a:pt x="31197" y="3485"/>
                </a:lnTo>
                <a:lnTo>
                  <a:pt x="30617" y="2991"/>
                </a:lnTo>
                <a:cubicBezTo>
                  <a:pt x="30614" y="2988"/>
                  <a:pt x="30611" y="2985"/>
                  <a:pt x="30605" y="2982"/>
                </a:cubicBezTo>
                <a:lnTo>
                  <a:pt x="30605" y="2982"/>
                </a:lnTo>
                <a:lnTo>
                  <a:pt x="30172" y="2662"/>
                </a:lnTo>
                <a:lnTo>
                  <a:pt x="29886" y="2454"/>
                </a:lnTo>
                <a:cubicBezTo>
                  <a:pt x="29880" y="2451"/>
                  <a:pt x="29877" y="2448"/>
                  <a:pt x="29874" y="2441"/>
                </a:cubicBezTo>
                <a:lnTo>
                  <a:pt x="29874" y="2441"/>
                </a:lnTo>
                <a:lnTo>
                  <a:pt x="29346" y="1990"/>
                </a:lnTo>
                <a:cubicBezTo>
                  <a:pt x="29287" y="1941"/>
                  <a:pt x="29195" y="1919"/>
                  <a:pt x="29109" y="1935"/>
                </a:cubicBezTo>
                <a:lnTo>
                  <a:pt x="29109" y="1935"/>
                </a:lnTo>
                <a:lnTo>
                  <a:pt x="28440" y="2058"/>
                </a:lnTo>
                <a:cubicBezTo>
                  <a:pt x="28422" y="2061"/>
                  <a:pt x="28400" y="2064"/>
                  <a:pt x="28382" y="2064"/>
                </a:cubicBezTo>
                <a:lnTo>
                  <a:pt x="28382" y="2064"/>
                </a:lnTo>
                <a:lnTo>
                  <a:pt x="27706" y="2064"/>
                </a:lnTo>
                <a:cubicBezTo>
                  <a:pt x="27688" y="2064"/>
                  <a:pt x="27669" y="2064"/>
                  <a:pt x="27648" y="2070"/>
                </a:cubicBezTo>
                <a:lnTo>
                  <a:pt x="27648" y="2070"/>
                </a:lnTo>
                <a:lnTo>
                  <a:pt x="27258" y="2141"/>
                </a:lnTo>
                <a:lnTo>
                  <a:pt x="26398" y="2282"/>
                </a:lnTo>
                <a:cubicBezTo>
                  <a:pt x="26343" y="2288"/>
                  <a:pt x="26288" y="2285"/>
                  <a:pt x="26239" y="2266"/>
                </a:cubicBezTo>
                <a:lnTo>
                  <a:pt x="26239" y="2266"/>
                </a:lnTo>
                <a:lnTo>
                  <a:pt x="25975" y="2168"/>
                </a:lnTo>
                <a:cubicBezTo>
                  <a:pt x="25923" y="2150"/>
                  <a:pt x="25867" y="2147"/>
                  <a:pt x="25812" y="2156"/>
                </a:cubicBezTo>
                <a:lnTo>
                  <a:pt x="25812" y="2156"/>
                </a:lnTo>
                <a:lnTo>
                  <a:pt x="25109" y="2285"/>
                </a:lnTo>
                <a:cubicBezTo>
                  <a:pt x="25075" y="2291"/>
                  <a:pt x="25041" y="2291"/>
                  <a:pt x="25008" y="2288"/>
                </a:cubicBezTo>
                <a:lnTo>
                  <a:pt x="25008" y="2288"/>
                </a:lnTo>
                <a:cubicBezTo>
                  <a:pt x="24793" y="2257"/>
                  <a:pt x="23970" y="2141"/>
                  <a:pt x="23697" y="2141"/>
                </a:cubicBezTo>
                <a:lnTo>
                  <a:pt x="23697" y="2141"/>
                </a:lnTo>
                <a:cubicBezTo>
                  <a:pt x="23445" y="2141"/>
                  <a:pt x="23126" y="2042"/>
                  <a:pt x="23009" y="2002"/>
                </a:cubicBezTo>
                <a:lnTo>
                  <a:pt x="23009" y="2002"/>
                </a:lnTo>
                <a:cubicBezTo>
                  <a:pt x="22978" y="1993"/>
                  <a:pt x="22944" y="1987"/>
                  <a:pt x="22911" y="1987"/>
                </a:cubicBezTo>
                <a:lnTo>
                  <a:pt x="22911" y="1987"/>
                </a:lnTo>
                <a:lnTo>
                  <a:pt x="21646" y="1987"/>
                </a:lnTo>
                <a:cubicBezTo>
                  <a:pt x="21615" y="1987"/>
                  <a:pt x="21584" y="1990"/>
                  <a:pt x="21557" y="1999"/>
                </a:cubicBezTo>
                <a:lnTo>
                  <a:pt x="21557" y="1999"/>
                </a:lnTo>
                <a:lnTo>
                  <a:pt x="20633" y="2269"/>
                </a:lnTo>
                <a:cubicBezTo>
                  <a:pt x="20580" y="2285"/>
                  <a:pt x="20522" y="2288"/>
                  <a:pt x="20470" y="2273"/>
                </a:cubicBezTo>
                <a:lnTo>
                  <a:pt x="20470" y="2273"/>
                </a:lnTo>
                <a:lnTo>
                  <a:pt x="19570" y="2055"/>
                </a:lnTo>
                <a:lnTo>
                  <a:pt x="19447" y="2024"/>
                </a:lnTo>
                <a:cubicBezTo>
                  <a:pt x="19355" y="2002"/>
                  <a:pt x="19254" y="2024"/>
                  <a:pt x="19190" y="2076"/>
                </a:cubicBezTo>
                <a:lnTo>
                  <a:pt x="19190" y="2076"/>
                </a:lnTo>
                <a:lnTo>
                  <a:pt x="18864" y="2365"/>
                </a:lnTo>
                <a:cubicBezTo>
                  <a:pt x="18806" y="2417"/>
                  <a:pt x="18717" y="2438"/>
                  <a:pt x="18628" y="2423"/>
                </a:cubicBezTo>
                <a:lnTo>
                  <a:pt x="18628" y="2423"/>
                </a:lnTo>
                <a:lnTo>
                  <a:pt x="17968" y="2309"/>
                </a:lnTo>
                <a:cubicBezTo>
                  <a:pt x="17909" y="2300"/>
                  <a:pt x="17851" y="2306"/>
                  <a:pt x="17802" y="2325"/>
                </a:cubicBezTo>
                <a:lnTo>
                  <a:pt x="17802" y="2325"/>
                </a:lnTo>
                <a:lnTo>
                  <a:pt x="17347" y="2503"/>
                </a:lnTo>
                <a:cubicBezTo>
                  <a:pt x="17215" y="2552"/>
                  <a:pt x="17053" y="2503"/>
                  <a:pt x="17010" y="2398"/>
                </a:cubicBezTo>
                <a:lnTo>
                  <a:pt x="17010" y="2398"/>
                </a:lnTo>
                <a:lnTo>
                  <a:pt x="16838" y="1972"/>
                </a:lnTo>
                <a:cubicBezTo>
                  <a:pt x="16807" y="1898"/>
                  <a:pt x="16715" y="1849"/>
                  <a:pt x="16611" y="1849"/>
                </a:cubicBezTo>
                <a:lnTo>
                  <a:pt x="16611" y="1849"/>
                </a:lnTo>
                <a:cubicBezTo>
                  <a:pt x="16601" y="1849"/>
                  <a:pt x="16592" y="1849"/>
                  <a:pt x="16583" y="1849"/>
                </a:cubicBezTo>
                <a:lnTo>
                  <a:pt x="16583" y="1849"/>
                </a:lnTo>
                <a:lnTo>
                  <a:pt x="15874" y="1907"/>
                </a:lnTo>
                <a:cubicBezTo>
                  <a:pt x="15849" y="1910"/>
                  <a:pt x="15825" y="1907"/>
                  <a:pt x="15800" y="1904"/>
                </a:cubicBezTo>
                <a:lnTo>
                  <a:pt x="15800" y="1904"/>
                </a:lnTo>
                <a:lnTo>
                  <a:pt x="15383" y="1843"/>
                </a:lnTo>
                <a:cubicBezTo>
                  <a:pt x="15336" y="1837"/>
                  <a:pt x="15294" y="1821"/>
                  <a:pt x="15263" y="1797"/>
                </a:cubicBezTo>
                <a:lnTo>
                  <a:pt x="15263" y="1797"/>
                </a:lnTo>
                <a:lnTo>
                  <a:pt x="14962" y="1576"/>
                </a:lnTo>
                <a:cubicBezTo>
                  <a:pt x="14919" y="1545"/>
                  <a:pt x="14858" y="1527"/>
                  <a:pt x="14796" y="1527"/>
                </a:cubicBezTo>
                <a:lnTo>
                  <a:pt x="14796" y="1527"/>
                </a:lnTo>
                <a:lnTo>
                  <a:pt x="14326" y="1527"/>
                </a:lnTo>
                <a:cubicBezTo>
                  <a:pt x="14286" y="1527"/>
                  <a:pt x="14247" y="1517"/>
                  <a:pt x="14210" y="1502"/>
                </a:cubicBezTo>
                <a:lnTo>
                  <a:pt x="14210" y="1502"/>
                </a:lnTo>
                <a:lnTo>
                  <a:pt x="13614" y="1253"/>
                </a:lnTo>
                <a:cubicBezTo>
                  <a:pt x="13562" y="1232"/>
                  <a:pt x="13497" y="1223"/>
                  <a:pt x="13439" y="1235"/>
                </a:cubicBezTo>
                <a:lnTo>
                  <a:pt x="13439" y="1235"/>
                </a:lnTo>
                <a:lnTo>
                  <a:pt x="12573" y="1385"/>
                </a:lnTo>
                <a:cubicBezTo>
                  <a:pt x="12484" y="1401"/>
                  <a:pt x="12395" y="1379"/>
                  <a:pt x="12337" y="1330"/>
                </a:cubicBezTo>
                <a:lnTo>
                  <a:pt x="12337" y="1330"/>
                </a:lnTo>
                <a:lnTo>
                  <a:pt x="11965" y="1008"/>
                </a:lnTo>
                <a:cubicBezTo>
                  <a:pt x="11898" y="949"/>
                  <a:pt x="11790" y="931"/>
                  <a:pt x="11695" y="959"/>
                </a:cubicBezTo>
                <a:lnTo>
                  <a:pt x="11695" y="959"/>
                </a:lnTo>
                <a:lnTo>
                  <a:pt x="11330" y="1066"/>
                </a:lnTo>
                <a:lnTo>
                  <a:pt x="10857" y="1204"/>
                </a:lnTo>
                <a:cubicBezTo>
                  <a:pt x="10823" y="1213"/>
                  <a:pt x="10786" y="1216"/>
                  <a:pt x="10753" y="1213"/>
                </a:cubicBezTo>
                <a:lnTo>
                  <a:pt x="10753" y="1213"/>
                </a:lnTo>
                <a:lnTo>
                  <a:pt x="9555" y="1143"/>
                </a:lnTo>
                <a:lnTo>
                  <a:pt x="9543" y="1140"/>
                </a:lnTo>
                <a:lnTo>
                  <a:pt x="8960" y="1078"/>
                </a:lnTo>
                <a:cubicBezTo>
                  <a:pt x="8871" y="1069"/>
                  <a:pt x="8797" y="1026"/>
                  <a:pt x="8769" y="962"/>
                </a:cubicBezTo>
                <a:lnTo>
                  <a:pt x="8769" y="962"/>
                </a:lnTo>
                <a:lnTo>
                  <a:pt x="8613" y="615"/>
                </a:lnTo>
                <a:cubicBezTo>
                  <a:pt x="8557" y="498"/>
                  <a:pt x="8364" y="458"/>
                  <a:pt x="8235" y="538"/>
                </a:cubicBezTo>
                <a:lnTo>
                  <a:pt x="8235" y="538"/>
                </a:lnTo>
                <a:lnTo>
                  <a:pt x="7950" y="716"/>
                </a:lnTo>
                <a:cubicBezTo>
                  <a:pt x="7873" y="762"/>
                  <a:pt x="7762" y="771"/>
                  <a:pt x="7676" y="731"/>
                </a:cubicBezTo>
                <a:lnTo>
                  <a:pt x="7676" y="731"/>
                </a:lnTo>
                <a:lnTo>
                  <a:pt x="7157" y="504"/>
                </a:lnTo>
                <a:cubicBezTo>
                  <a:pt x="7084" y="470"/>
                  <a:pt x="6986" y="470"/>
                  <a:pt x="6912" y="507"/>
                </a:cubicBezTo>
                <a:lnTo>
                  <a:pt x="6912" y="507"/>
                </a:lnTo>
                <a:lnTo>
                  <a:pt x="6267" y="802"/>
                </a:lnTo>
                <a:cubicBezTo>
                  <a:pt x="6221" y="823"/>
                  <a:pt x="6166" y="830"/>
                  <a:pt x="6114" y="827"/>
                </a:cubicBezTo>
                <a:lnTo>
                  <a:pt x="6114" y="827"/>
                </a:lnTo>
                <a:lnTo>
                  <a:pt x="4416" y="1143"/>
                </a:lnTo>
                <a:lnTo>
                  <a:pt x="3633" y="609"/>
                </a:lnTo>
                <a:cubicBezTo>
                  <a:pt x="3596" y="605"/>
                  <a:pt x="3559" y="609"/>
                  <a:pt x="3522" y="618"/>
                </a:cubicBezTo>
                <a:lnTo>
                  <a:pt x="3522" y="618"/>
                </a:lnTo>
                <a:lnTo>
                  <a:pt x="3129" y="734"/>
                </a:lnTo>
                <a:cubicBezTo>
                  <a:pt x="3077" y="750"/>
                  <a:pt x="3019" y="750"/>
                  <a:pt x="2967" y="737"/>
                </a:cubicBezTo>
                <a:lnTo>
                  <a:pt x="2967" y="737"/>
                </a:lnTo>
                <a:cubicBezTo>
                  <a:pt x="2746" y="682"/>
                  <a:pt x="2171" y="498"/>
                  <a:pt x="2006" y="65"/>
                </a:cubicBezTo>
                <a:lnTo>
                  <a:pt x="2006" y="65"/>
                </a:lnTo>
                <a:cubicBezTo>
                  <a:pt x="1987" y="19"/>
                  <a:pt x="1938" y="1"/>
                  <a:pt x="1871" y="1"/>
                </a:cubicBezTo>
                <a:lnTo>
                  <a:pt x="1871" y="1"/>
                </a:lnTo>
                <a:cubicBezTo>
                  <a:pt x="1665" y="1"/>
                  <a:pt x="1293" y="179"/>
                  <a:pt x="1137" y="259"/>
                </a:cubicBezTo>
                <a:moveTo>
                  <a:pt x="17802" y="922"/>
                </a:moveTo>
                <a:lnTo>
                  <a:pt x="17955" y="946"/>
                </a:lnTo>
                <a:cubicBezTo>
                  <a:pt x="17962" y="928"/>
                  <a:pt x="17971" y="909"/>
                  <a:pt x="17983" y="888"/>
                </a:cubicBezTo>
                <a:lnTo>
                  <a:pt x="17983" y="888"/>
                </a:ln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p:nvPr/>
        </p:nvSpPr>
        <p:spPr>
          <a:xfrm>
            <a:off x="-82891" y="4615404"/>
            <a:ext cx="9313673" cy="542020"/>
          </a:xfrm>
          <a:custGeom>
            <a:avLst/>
            <a:gdLst/>
            <a:ahLst/>
            <a:cxnLst/>
            <a:rect l="l" t="t" r="r" b="b"/>
            <a:pathLst>
              <a:path w="38363" h="3108" extrusionOk="0">
                <a:moveTo>
                  <a:pt x="37156" y="814"/>
                </a:moveTo>
                <a:lnTo>
                  <a:pt x="37140" y="818"/>
                </a:lnTo>
                <a:cubicBezTo>
                  <a:pt x="37064" y="824"/>
                  <a:pt x="36990" y="814"/>
                  <a:pt x="36926" y="790"/>
                </a:cubicBezTo>
                <a:cubicBezTo>
                  <a:pt x="36661" y="689"/>
                  <a:pt x="35922" y="431"/>
                  <a:pt x="35826" y="609"/>
                </a:cubicBezTo>
                <a:cubicBezTo>
                  <a:pt x="35611" y="1014"/>
                  <a:pt x="34887" y="1186"/>
                  <a:pt x="34608" y="1241"/>
                </a:cubicBezTo>
                <a:cubicBezTo>
                  <a:pt x="34540" y="1254"/>
                  <a:pt x="34463" y="1250"/>
                  <a:pt x="34399" y="1238"/>
                </a:cubicBezTo>
                <a:lnTo>
                  <a:pt x="33901" y="1128"/>
                </a:lnTo>
                <a:cubicBezTo>
                  <a:pt x="33855" y="1118"/>
                  <a:pt x="33806" y="1115"/>
                  <a:pt x="33760" y="1118"/>
                </a:cubicBezTo>
                <a:lnTo>
                  <a:pt x="32768" y="1619"/>
                </a:lnTo>
                <a:lnTo>
                  <a:pt x="30619" y="1324"/>
                </a:lnTo>
                <a:cubicBezTo>
                  <a:pt x="30549" y="1327"/>
                  <a:pt x="30478" y="1318"/>
                  <a:pt x="30420" y="1300"/>
                </a:cubicBezTo>
                <a:lnTo>
                  <a:pt x="29603" y="1023"/>
                </a:lnTo>
                <a:cubicBezTo>
                  <a:pt x="29508" y="989"/>
                  <a:pt x="29388" y="989"/>
                  <a:pt x="29293" y="1020"/>
                </a:cubicBezTo>
                <a:lnTo>
                  <a:pt x="28636" y="1235"/>
                </a:lnTo>
                <a:cubicBezTo>
                  <a:pt x="28525" y="1272"/>
                  <a:pt x="28387" y="1263"/>
                  <a:pt x="28289" y="1220"/>
                </a:cubicBezTo>
                <a:lnTo>
                  <a:pt x="27927" y="1054"/>
                </a:lnTo>
                <a:cubicBezTo>
                  <a:pt x="27764" y="980"/>
                  <a:pt x="27515" y="1017"/>
                  <a:pt x="27448" y="1125"/>
                </a:cubicBezTo>
                <a:lnTo>
                  <a:pt x="27248" y="1450"/>
                </a:lnTo>
                <a:cubicBezTo>
                  <a:pt x="27214" y="1508"/>
                  <a:pt x="27119" y="1551"/>
                  <a:pt x="27006" y="1561"/>
                </a:cubicBezTo>
                <a:lnTo>
                  <a:pt x="26318" y="1060"/>
                </a:lnTo>
                <a:cubicBezTo>
                  <a:pt x="26312" y="1060"/>
                  <a:pt x="25538" y="704"/>
                  <a:pt x="25535" y="704"/>
                </a:cubicBezTo>
                <a:lnTo>
                  <a:pt x="25062" y="575"/>
                </a:lnTo>
                <a:cubicBezTo>
                  <a:pt x="25028" y="578"/>
                  <a:pt x="24660" y="342"/>
                  <a:pt x="24439" y="207"/>
                </a:cubicBezTo>
                <a:lnTo>
                  <a:pt x="24292" y="176"/>
                </a:lnTo>
                <a:cubicBezTo>
                  <a:pt x="24181" y="154"/>
                  <a:pt x="24058" y="176"/>
                  <a:pt x="23985" y="228"/>
                </a:cubicBezTo>
                <a:lnTo>
                  <a:pt x="23592" y="517"/>
                </a:lnTo>
                <a:cubicBezTo>
                  <a:pt x="23521" y="569"/>
                  <a:pt x="23414" y="590"/>
                  <a:pt x="23309" y="575"/>
                </a:cubicBezTo>
                <a:lnTo>
                  <a:pt x="22514" y="461"/>
                </a:lnTo>
                <a:cubicBezTo>
                  <a:pt x="22446" y="452"/>
                  <a:pt x="22376" y="458"/>
                  <a:pt x="22317" y="477"/>
                </a:cubicBezTo>
                <a:lnTo>
                  <a:pt x="21774" y="655"/>
                </a:lnTo>
                <a:cubicBezTo>
                  <a:pt x="21614" y="704"/>
                  <a:pt x="21421" y="655"/>
                  <a:pt x="21369" y="550"/>
                </a:cubicBezTo>
                <a:lnTo>
                  <a:pt x="21160" y="124"/>
                </a:lnTo>
                <a:cubicBezTo>
                  <a:pt x="21123" y="50"/>
                  <a:pt x="21013" y="1"/>
                  <a:pt x="20887" y="1"/>
                </a:cubicBezTo>
                <a:lnTo>
                  <a:pt x="20353" y="167"/>
                </a:lnTo>
                <a:cubicBezTo>
                  <a:pt x="20307" y="179"/>
                  <a:pt x="20254" y="188"/>
                  <a:pt x="20205" y="188"/>
                </a:cubicBezTo>
                <a:lnTo>
                  <a:pt x="19610" y="188"/>
                </a:lnTo>
                <a:cubicBezTo>
                  <a:pt x="19530" y="188"/>
                  <a:pt x="19453" y="204"/>
                  <a:pt x="19398" y="234"/>
                </a:cubicBezTo>
                <a:lnTo>
                  <a:pt x="19017" y="440"/>
                </a:lnTo>
                <a:cubicBezTo>
                  <a:pt x="18977" y="464"/>
                  <a:pt x="18922" y="480"/>
                  <a:pt x="18867" y="486"/>
                </a:cubicBezTo>
                <a:lnTo>
                  <a:pt x="18335" y="544"/>
                </a:lnTo>
                <a:cubicBezTo>
                  <a:pt x="18305" y="547"/>
                  <a:pt x="18274" y="547"/>
                  <a:pt x="18243" y="544"/>
                </a:cubicBezTo>
                <a:lnTo>
                  <a:pt x="17344" y="492"/>
                </a:lnTo>
                <a:cubicBezTo>
                  <a:pt x="17199" y="483"/>
                  <a:pt x="17064" y="529"/>
                  <a:pt x="17021" y="606"/>
                </a:cubicBezTo>
                <a:lnTo>
                  <a:pt x="16800" y="1005"/>
                </a:lnTo>
                <a:cubicBezTo>
                  <a:pt x="16745" y="1103"/>
                  <a:pt x="16539" y="1152"/>
                  <a:pt x="16374" y="1103"/>
                </a:cubicBezTo>
                <a:lnTo>
                  <a:pt x="15799" y="937"/>
                </a:lnTo>
                <a:cubicBezTo>
                  <a:pt x="15735" y="919"/>
                  <a:pt x="15661" y="913"/>
                  <a:pt x="15588" y="922"/>
                </a:cubicBezTo>
                <a:lnTo>
                  <a:pt x="14749" y="1029"/>
                </a:lnTo>
                <a:cubicBezTo>
                  <a:pt x="14639" y="1042"/>
                  <a:pt x="14525" y="1023"/>
                  <a:pt x="14452" y="974"/>
                </a:cubicBezTo>
                <a:lnTo>
                  <a:pt x="14037" y="704"/>
                </a:lnTo>
                <a:cubicBezTo>
                  <a:pt x="13957" y="655"/>
                  <a:pt x="13831" y="633"/>
                  <a:pt x="13712" y="655"/>
                </a:cubicBezTo>
                <a:lnTo>
                  <a:pt x="12416" y="888"/>
                </a:lnTo>
                <a:cubicBezTo>
                  <a:pt x="12349" y="900"/>
                  <a:pt x="12275" y="900"/>
                  <a:pt x="12210" y="885"/>
                </a:cubicBezTo>
                <a:lnTo>
                  <a:pt x="11038" y="630"/>
                </a:lnTo>
                <a:cubicBezTo>
                  <a:pt x="11001" y="624"/>
                  <a:pt x="10964" y="621"/>
                  <a:pt x="10927" y="621"/>
                </a:cubicBezTo>
                <a:lnTo>
                  <a:pt x="9324" y="2411"/>
                </a:lnTo>
                <a:cubicBezTo>
                  <a:pt x="9281" y="2411"/>
                  <a:pt x="9238" y="2417"/>
                  <a:pt x="9198" y="2426"/>
                </a:cubicBezTo>
                <a:cubicBezTo>
                  <a:pt x="9048" y="2463"/>
                  <a:pt x="8646" y="2555"/>
                  <a:pt x="8327" y="2555"/>
                </a:cubicBezTo>
                <a:cubicBezTo>
                  <a:pt x="7983" y="2555"/>
                  <a:pt x="6936" y="2663"/>
                  <a:pt x="6663" y="2693"/>
                </a:cubicBezTo>
                <a:cubicBezTo>
                  <a:pt x="6620" y="2697"/>
                  <a:pt x="6577" y="2697"/>
                  <a:pt x="6537" y="2690"/>
                </a:cubicBezTo>
                <a:lnTo>
                  <a:pt x="5643" y="2571"/>
                </a:lnTo>
                <a:cubicBezTo>
                  <a:pt x="5576" y="2561"/>
                  <a:pt x="5502" y="2564"/>
                  <a:pt x="5437" y="2583"/>
                </a:cubicBezTo>
                <a:lnTo>
                  <a:pt x="5100" y="2672"/>
                </a:lnTo>
                <a:cubicBezTo>
                  <a:pt x="5038" y="2690"/>
                  <a:pt x="4971" y="2693"/>
                  <a:pt x="4900" y="2687"/>
                </a:cubicBezTo>
                <a:lnTo>
                  <a:pt x="3810" y="2555"/>
                </a:lnTo>
                <a:lnTo>
                  <a:pt x="3316" y="2488"/>
                </a:lnTo>
                <a:cubicBezTo>
                  <a:pt x="3291" y="2485"/>
                  <a:pt x="3267" y="2482"/>
                  <a:pt x="3242" y="2482"/>
                </a:cubicBezTo>
                <a:lnTo>
                  <a:pt x="2386" y="2482"/>
                </a:lnTo>
                <a:cubicBezTo>
                  <a:pt x="2361" y="2482"/>
                  <a:pt x="2337" y="2482"/>
                  <a:pt x="2312" y="2479"/>
                </a:cubicBezTo>
                <a:lnTo>
                  <a:pt x="1465" y="2362"/>
                </a:lnTo>
                <a:cubicBezTo>
                  <a:pt x="1354" y="2350"/>
                  <a:pt x="1237" y="2368"/>
                  <a:pt x="1164" y="2414"/>
                </a:cubicBezTo>
                <a:lnTo>
                  <a:pt x="498" y="2838"/>
                </a:lnTo>
                <a:cubicBezTo>
                  <a:pt x="491" y="2841"/>
                  <a:pt x="485" y="2844"/>
                  <a:pt x="479" y="2847"/>
                </a:cubicBezTo>
                <a:lnTo>
                  <a:pt x="83" y="3062"/>
                </a:lnTo>
                <a:lnTo>
                  <a:pt x="3" y="3108"/>
                </a:lnTo>
                <a:lnTo>
                  <a:pt x="0" y="3108"/>
                </a:lnTo>
                <a:lnTo>
                  <a:pt x="15600" y="3108"/>
                </a:lnTo>
                <a:cubicBezTo>
                  <a:pt x="15594" y="3093"/>
                  <a:pt x="15581" y="3077"/>
                  <a:pt x="15566" y="3059"/>
                </a:cubicBezTo>
                <a:lnTo>
                  <a:pt x="15799" y="3093"/>
                </a:lnTo>
                <a:lnTo>
                  <a:pt x="15667" y="3108"/>
                </a:lnTo>
                <a:lnTo>
                  <a:pt x="26723" y="3108"/>
                </a:lnTo>
                <a:lnTo>
                  <a:pt x="38362" y="3108"/>
                </a:lnTo>
                <a:lnTo>
                  <a:pt x="38362" y="719"/>
                </a:lnTo>
                <a:close/>
              </a:path>
            </a:pathLst>
          </a:custGeom>
          <a:gradFill>
            <a:gsLst>
              <a:gs pos="0">
                <a:schemeClr val="accent1"/>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2"/>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1" name="Google Shape;101;p12"/>
          <p:cNvSpPr txBox="1">
            <a:spLocks noGrp="1"/>
          </p:cNvSpPr>
          <p:nvPr>
            <p:ph type="title" idx="2"/>
          </p:nvPr>
        </p:nvSpPr>
        <p:spPr>
          <a:xfrm>
            <a:off x="766200" y="1554883"/>
            <a:ext cx="232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 name="Google Shape;102;p12"/>
          <p:cNvSpPr txBox="1">
            <a:spLocks noGrp="1"/>
          </p:cNvSpPr>
          <p:nvPr>
            <p:ph type="subTitle" idx="1"/>
          </p:nvPr>
        </p:nvSpPr>
        <p:spPr>
          <a:xfrm>
            <a:off x="766200" y="1989000"/>
            <a:ext cx="2160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3" name="Google Shape;103;p12"/>
          <p:cNvSpPr txBox="1">
            <a:spLocks noGrp="1"/>
          </p:cNvSpPr>
          <p:nvPr>
            <p:ph type="title" idx="3"/>
          </p:nvPr>
        </p:nvSpPr>
        <p:spPr>
          <a:xfrm>
            <a:off x="5092750" y="1554896"/>
            <a:ext cx="232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 name="Google Shape;104;p12"/>
          <p:cNvSpPr txBox="1">
            <a:spLocks noGrp="1"/>
          </p:cNvSpPr>
          <p:nvPr>
            <p:ph type="subTitle" idx="4"/>
          </p:nvPr>
        </p:nvSpPr>
        <p:spPr>
          <a:xfrm>
            <a:off x="5092750" y="1989025"/>
            <a:ext cx="2160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5" name="Google Shape;105;p12"/>
          <p:cNvSpPr txBox="1">
            <a:spLocks noGrp="1"/>
          </p:cNvSpPr>
          <p:nvPr>
            <p:ph type="title" idx="5"/>
          </p:nvPr>
        </p:nvSpPr>
        <p:spPr>
          <a:xfrm>
            <a:off x="766200" y="3069413"/>
            <a:ext cx="232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6" name="Google Shape;106;p12"/>
          <p:cNvSpPr txBox="1">
            <a:spLocks noGrp="1"/>
          </p:cNvSpPr>
          <p:nvPr>
            <p:ph type="subTitle" idx="6"/>
          </p:nvPr>
        </p:nvSpPr>
        <p:spPr>
          <a:xfrm>
            <a:off x="766200" y="3503545"/>
            <a:ext cx="2160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7" name="Google Shape;107;p12"/>
          <p:cNvSpPr txBox="1">
            <a:spLocks noGrp="1"/>
          </p:cNvSpPr>
          <p:nvPr>
            <p:ph type="title" idx="7"/>
          </p:nvPr>
        </p:nvSpPr>
        <p:spPr>
          <a:xfrm>
            <a:off x="5092750" y="3069416"/>
            <a:ext cx="232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8" name="Google Shape;108;p12"/>
          <p:cNvSpPr txBox="1">
            <a:spLocks noGrp="1"/>
          </p:cNvSpPr>
          <p:nvPr>
            <p:ph type="subTitle" idx="8"/>
          </p:nvPr>
        </p:nvSpPr>
        <p:spPr>
          <a:xfrm>
            <a:off x="5092750" y="3503549"/>
            <a:ext cx="2160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 name="Google Shape;109;p12"/>
          <p:cNvSpPr txBox="1">
            <a:spLocks noGrp="1"/>
          </p:cNvSpPr>
          <p:nvPr>
            <p:ph type="title" idx="9" hasCustomPrompt="1"/>
          </p:nvPr>
        </p:nvSpPr>
        <p:spPr>
          <a:xfrm>
            <a:off x="3185750" y="1685550"/>
            <a:ext cx="860100" cy="65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0" name="Google Shape;110;p12"/>
          <p:cNvSpPr txBox="1">
            <a:spLocks noGrp="1"/>
          </p:cNvSpPr>
          <p:nvPr>
            <p:ph type="title" idx="13" hasCustomPrompt="1"/>
          </p:nvPr>
        </p:nvSpPr>
        <p:spPr>
          <a:xfrm>
            <a:off x="3185750" y="3200075"/>
            <a:ext cx="860100" cy="65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1" name="Google Shape;111;p12"/>
          <p:cNvSpPr txBox="1">
            <a:spLocks noGrp="1"/>
          </p:cNvSpPr>
          <p:nvPr>
            <p:ph type="title" idx="14" hasCustomPrompt="1"/>
          </p:nvPr>
        </p:nvSpPr>
        <p:spPr>
          <a:xfrm>
            <a:off x="7517700" y="1685550"/>
            <a:ext cx="860100" cy="65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2" name="Google Shape;112;p12"/>
          <p:cNvSpPr txBox="1">
            <a:spLocks noGrp="1"/>
          </p:cNvSpPr>
          <p:nvPr>
            <p:ph type="title" idx="15" hasCustomPrompt="1"/>
          </p:nvPr>
        </p:nvSpPr>
        <p:spPr>
          <a:xfrm>
            <a:off x="7517700" y="3200075"/>
            <a:ext cx="860100" cy="65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13"/>
        <p:cNvGrpSpPr/>
        <p:nvPr/>
      </p:nvGrpSpPr>
      <p:grpSpPr>
        <a:xfrm>
          <a:off x="0" y="0"/>
          <a:ext cx="0" cy="0"/>
          <a:chOff x="0" y="0"/>
          <a:chExt cx="0" cy="0"/>
        </a:xfrm>
      </p:grpSpPr>
      <p:sp>
        <p:nvSpPr>
          <p:cNvPr id="114" name="Google Shape;114;p13"/>
          <p:cNvSpPr/>
          <p:nvPr/>
        </p:nvSpPr>
        <p:spPr>
          <a:xfrm>
            <a:off x="-195775" y="4736650"/>
            <a:ext cx="9535454" cy="457104"/>
          </a:xfrm>
          <a:custGeom>
            <a:avLst/>
            <a:gdLst/>
            <a:ahLst/>
            <a:cxnLst/>
            <a:rect l="l" t="t" r="r" b="b"/>
            <a:pathLst>
              <a:path w="38379" h="4723" extrusionOk="0">
                <a:moveTo>
                  <a:pt x="38378" y="983"/>
                </a:moveTo>
                <a:lnTo>
                  <a:pt x="38378" y="4722"/>
                </a:lnTo>
                <a:lnTo>
                  <a:pt x="1" y="4722"/>
                </a:lnTo>
                <a:lnTo>
                  <a:pt x="1" y="983"/>
                </a:lnTo>
                <a:cubicBezTo>
                  <a:pt x="5162" y="0"/>
                  <a:pt x="11864" y="68"/>
                  <a:pt x="19190" y="68"/>
                </a:cubicBezTo>
                <a:cubicBezTo>
                  <a:pt x="26518" y="68"/>
                  <a:pt x="33220" y="0"/>
                  <a:pt x="38378" y="983"/>
                </a:cubicBez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88075" y="1810254"/>
            <a:ext cx="9331131" cy="801242"/>
          </a:xfrm>
          <a:custGeom>
            <a:avLst/>
            <a:gdLst/>
            <a:ahLst/>
            <a:cxnLst/>
            <a:rect l="l" t="t" r="r" b="b"/>
            <a:pathLst>
              <a:path w="38378" h="3755" extrusionOk="0">
                <a:moveTo>
                  <a:pt x="38378" y="0"/>
                </a:moveTo>
                <a:cubicBezTo>
                  <a:pt x="30039" y="227"/>
                  <a:pt x="5637" y="995"/>
                  <a:pt x="0" y="1173"/>
                </a:cubicBezTo>
                <a:lnTo>
                  <a:pt x="0" y="3012"/>
                </a:lnTo>
                <a:lnTo>
                  <a:pt x="38378" y="3755"/>
                </a:lnTo>
                <a:lnTo>
                  <a:pt x="38378" y="1885"/>
                </a:lnTo>
                <a:lnTo>
                  <a:pt x="3819" y="1821"/>
                </a:lnTo>
                <a:lnTo>
                  <a:pt x="38378" y="854"/>
                </a:lnTo>
                <a:lnTo>
                  <a:pt x="38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13"/>
          <p:cNvGrpSpPr/>
          <p:nvPr/>
        </p:nvGrpSpPr>
        <p:grpSpPr>
          <a:xfrm>
            <a:off x="-27988" y="545248"/>
            <a:ext cx="9199878" cy="747376"/>
            <a:chOff x="0" y="539400"/>
            <a:chExt cx="9199878" cy="835524"/>
          </a:xfrm>
        </p:grpSpPr>
        <p:sp>
          <p:nvSpPr>
            <p:cNvPr id="117" name="Google Shape;117;p13"/>
            <p:cNvSpPr/>
            <p:nvPr/>
          </p:nvSpPr>
          <p:spPr>
            <a:xfrm>
              <a:off x="0" y="894840"/>
              <a:ext cx="9199878" cy="480084"/>
            </a:xfrm>
            <a:custGeom>
              <a:avLst/>
              <a:gdLst/>
              <a:ahLst/>
              <a:cxnLst/>
              <a:rect l="l" t="t" r="r" b="b"/>
              <a:pathLst>
                <a:path w="38378" h="2003" extrusionOk="0">
                  <a:moveTo>
                    <a:pt x="38378" y="0"/>
                  </a:moveTo>
                  <a:lnTo>
                    <a:pt x="0" y="1060"/>
                  </a:lnTo>
                  <a:lnTo>
                    <a:pt x="0" y="2002"/>
                  </a:lnTo>
                  <a:lnTo>
                    <a:pt x="38378" y="2002"/>
                  </a:lnTo>
                  <a:lnTo>
                    <a:pt x="38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0" y="539400"/>
              <a:ext cx="7973723" cy="477927"/>
            </a:xfrm>
            <a:custGeom>
              <a:avLst/>
              <a:gdLst/>
              <a:ahLst/>
              <a:cxnLst/>
              <a:rect l="l" t="t" r="r" b="b"/>
              <a:pathLst>
                <a:path w="33263" h="1994" extrusionOk="0">
                  <a:moveTo>
                    <a:pt x="0" y="1"/>
                  </a:moveTo>
                  <a:lnTo>
                    <a:pt x="0" y="1993"/>
                  </a:lnTo>
                  <a:lnTo>
                    <a:pt x="33263" y="12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3"/>
          <p:cNvSpPr/>
          <p:nvPr/>
        </p:nvSpPr>
        <p:spPr>
          <a:xfrm>
            <a:off x="-88075" y="3716300"/>
            <a:ext cx="9331131" cy="959871"/>
          </a:xfrm>
          <a:custGeom>
            <a:avLst/>
            <a:gdLst/>
            <a:ahLst/>
            <a:cxnLst/>
            <a:rect l="l" t="t" r="r" b="b"/>
            <a:pathLst>
              <a:path w="38378" h="5042" extrusionOk="0">
                <a:moveTo>
                  <a:pt x="15962" y="3820"/>
                </a:moveTo>
                <a:cubicBezTo>
                  <a:pt x="15962" y="3820"/>
                  <a:pt x="15959" y="3820"/>
                  <a:pt x="15959" y="3820"/>
                </a:cubicBezTo>
                <a:cubicBezTo>
                  <a:pt x="15901" y="3845"/>
                  <a:pt x="15781" y="3842"/>
                  <a:pt x="15631" y="3820"/>
                </a:cubicBezTo>
                <a:cubicBezTo>
                  <a:pt x="15502" y="3805"/>
                  <a:pt x="15517" y="3642"/>
                  <a:pt x="15649" y="3645"/>
                </a:cubicBezTo>
                <a:lnTo>
                  <a:pt x="15922" y="3651"/>
                </a:lnTo>
                <a:cubicBezTo>
                  <a:pt x="16033" y="3654"/>
                  <a:pt x="16060" y="3780"/>
                  <a:pt x="15962" y="3820"/>
                </a:cubicBezTo>
                <a:moveTo>
                  <a:pt x="38304" y="403"/>
                </a:moveTo>
                <a:cubicBezTo>
                  <a:pt x="38292" y="409"/>
                  <a:pt x="38276" y="412"/>
                  <a:pt x="38261" y="412"/>
                </a:cubicBezTo>
                <a:lnTo>
                  <a:pt x="37853" y="412"/>
                </a:lnTo>
                <a:cubicBezTo>
                  <a:pt x="37837" y="412"/>
                  <a:pt x="37825" y="409"/>
                  <a:pt x="37810" y="406"/>
                </a:cubicBezTo>
                <a:lnTo>
                  <a:pt x="37441" y="274"/>
                </a:lnTo>
                <a:cubicBezTo>
                  <a:pt x="37432" y="271"/>
                  <a:pt x="37423" y="268"/>
                  <a:pt x="37417" y="262"/>
                </a:cubicBezTo>
                <a:cubicBezTo>
                  <a:pt x="37352" y="216"/>
                  <a:pt x="37033" y="1"/>
                  <a:pt x="36680" y="47"/>
                </a:cubicBezTo>
                <a:lnTo>
                  <a:pt x="36219" y="47"/>
                </a:lnTo>
                <a:cubicBezTo>
                  <a:pt x="36192" y="47"/>
                  <a:pt x="36167" y="53"/>
                  <a:pt x="36149" y="68"/>
                </a:cubicBezTo>
                <a:lnTo>
                  <a:pt x="35691" y="406"/>
                </a:lnTo>
                <a:cubicBezTo>
                  <a:pt x="35685" y="409"/>
                  <a:pt x="35676" y="415"/>
                  <a:pt x="35673" y="424"/>
                </a:cubicBezTo>
                <a:lnTo>
                  <a:pt x="35473" y="682"/>
                </a:lnTo>
                <a:cubicBezTo>
                  <a:pt x="35467" y="688"/>
                  <a:pt x="35461" y="698"/>
                  <a:pt x="35452" y="701"/>
                </a:cubicBezTo>
                <a:lnTo>
                  <a:pt x="35307" y="805"/>
                </a:lnTo>
                <a:cubicBezTo>
                  <a:pt x="35166" y="903"/>
                  <a:pt x="34847" y="827"/>
                  <a:pt x="34773" y="808"/>
                </a:cubicBezTo>
                <a:cubicBezTo>
                  <a:pt x="34764" y="805"/>
                  <a:pt x="34755" y="805"/>
                  <a:pt x="34743" y="805"/>
                </a:cubicBezTo>
                <a:lnTo>
                  <a:pt x="34454" y="805"/>
                </a:lnTo>
                <a:cubicBezTo>
                  <a:pt x="34429" y="802"/>
                  <a:pt x="34196" y="793"/>
                  <a:pt x="34055" y="805"/>
                </a:cubicBezTo>
                <a:cubicBezTo>
                  <a:pt x="33957" y="811"/>
                  <a:pt x="33815" y="725"/>
                  <a:pt x="33729" y="667"/>
                </a:cubicBezTo>
                <a:cubicBezTo>
                  <a:pt x="33686" y="633"/>
                  <a:pt x="33619" y="639"/>
                  <a:pt x="33582" y="676"/>
                </a:cubicBezTo>
                <a:lnTo>
                  <a:pt x="33450" y="805"/>
                </a:lnTo>
                <a:lnTo>
                  <a:pt x="33171" y="1057"/>
                </a:lnTo>
                <a:cubicBezTo>
                  <a:pt x="33155" y="1069"/>
                  <a:pt x="33137" y="1078"/>
                  <a:pt x="33115" y="1085"/>
                </a:cubicBezTo>
                <a:lnTo>
                  <a:pt x="32762" y="1143"/>
                </a:lnTo>
                <a:cubicBezTo>
                  <a:pt x="32747" y="1146"/>
                  <a:pt x="32732" y="1146"/>
                  <a:pt x="32719" y="1143"/>
                </a:cubicBezTo>
                <a:lnTo>
                  <a:pt x="32354" y="1081"/>
                </a:lnTo>
                <a:cubicBezTo>
                  <a:pt x="32345" y="1078"/>
                  <a:pt x="32335" y="1078"/>
                  <a:pt x="32323" y="1078"/>
                </a:cubicBezTo>
                <a:lnTo>
                  <a:pt x="32130" y="1097"/>
                </a:lnTo>
                <a:cubicBezTo>
                  <a:pt x="32102" y="1097"/>
                  <a:pt x="32078" y="1106"/>
                  <a:pt x="32062" y="1124"/>
                </a:cubicBezTo>
                <a:lnTo>
                  <a:pt x="31697" y="1462"/>
                </a:lnTo>
                <a:cubicBezTo>
                  <a:pt x="31691" y="1468"/>
                  <a:pt x="31682" y="1474"/>
                  <a:pt x="31672" y="1478"/>
                </a:cubicBezTo>
                <a:lnTo>
                  <a:pt x="31242" y="1695"/>
                </a:lnTo>
                <a:cubicBezTo>
                  <a:pt x="31239" y="1699"/>
                  <a:pt x="31236" y="1699"/>
                  <a:pt x="31233" y="1702"/>
                </a:cubicBezTo>
                <a:lnTo>
                  <a:pt x="31187" y="1720"/>
                </a:lnTo>
                <a:cubicBezTo>
                  <a:pt x="31175" y="1708"/>
                  <a:pt x="31166" y="1699"/>
                  <a:pt x="31160" y="1692"/>
                </a:cubicBezTo>
                <a:cubicBezTo>
                  <a:pt x="31144" y="1677"/>
                  <a:pt x="31120" y="1665"/>
                  <a:pt x="31095" y="1662"/>
                </a:cubicBezTo>
                <a:lnTo>
                  <a:pt x="30717" y="1600"/>
                </a:lnTo>
                <a:cubicBezTo>
                  <a:pt x="30398" y="1548"/>
                  <a:pt x="30248" y="1358"/>
                  <a:pt x="30192" y="1263"/>
                </a:cubicBezTo>
                <a:cubicBezTo>
                  <a:pt x="30174" y="1232"/>
                  <a:pt x="30131" y="1213"/>
                  <a:pt x="30088" y="1217"/>
                </a:cubicBezTo>
                <a:lnTo>
                  <a:pt x="29407" y="1287"/>
                </a:lnTo>
                <a:cubicBezTo>
                  <a:pt x="29382" y="1290"/>
                  <a:pt x="29357" y="1287"/>
                  <a:pt x="29339" y="1275"/>
                </a:cubicBezTo>
                <a:lnTo>
                  <a:pt x="28915" y="1060"/>
                </a:lnTo>
                <a:cubicBezTo>
                  <a:pt x="28912" y="1057"/>
                  <a:pt x="28906" y="1054"/>
                  <a:pt x="28900" y="1054"/>
                </a:cubicBezTo>
                <a:lnTo>
                  <a:pt x="28163" y="799"/>
                </a:lnTo>
                <a:cubicBezTo>
                  <a:pt x="28151" y="793"/>
                  <a:pt x="28135" y="790"/>
                  <a:pt x="28123" y="790"/>
                </a:cubicBezTo>
                <a:lnTo>
                  <a:pt x="27853" y="790"/>
                </a:lnTo>
                <a:cubicBezTo>
                  <a:pt x="27838" y="790"/>
                  <a:pt x="27822" y="793"/>
                  <a:pt x="27807" y="799"/>
                </a:cubicBezTo>
                <a:lnTo>
                  <a:pt x="27408" y="959"/>
                </a:lnTo>
                <a:cubicBezTo>
                  <a:pt x="27392" y="965"/>
                  <a:pt x="27377" y="968"/>
                  <a:pt x="27362" y="968"/>
                </a:cubicBezTo>
                <a:lnTo>
                  <a:pt x="26840" y="968"/>
                </a:lnTo>
                <a:cubicBezTo>
                  <a:pt x="26824" y="968"/>
                  <a:pt x="26812" y="965"/>
                  <a:pt x="26800" y="962"/>
                </a:cubicBezTo>
                <a:lnTo>
                  <a:pt x="26327" y="796"/>
                </a:lnTo>
                <a:cubicBezTo>
                  <a:pt x="26318" y="793"/>
                  <a:pt x="26309" y="790"/>
                  <a:pt x="26303" y="784"/>
                </a:cubicBezTo>
                <a:cubicBezTo>
                  <a:pt x="26229" y="731"/>
                  <a:pt x="25827" y="458"/>
                  <a:pt x="25378" y="513"/>
                </a:cubicBezTo>
                <a:cubicBezTo>
                  <a:pt x="25375" y="513"/>
                  <a:pt x="25372" y="513"/>
                  <a:pt x="25369" y="513"/>
                </a:cubicBezTo>
                <a:lnTo>
                  <a:pt x="24786" y="513"/>
                </a:lnTo>
                <a:cubicBezTo>
                  <a:pt x="24761" y="513"/>
                  <a:pt x="24737" y="520"/>
                  <a:pt x="24718" y="535"/>
                </a:cubicBezTo>
                <a:lnTo>
                  <a:pt x="24132" y="959"/>
                </a:lnTo>
                <a:cubicBezTo>
                  <a:pt x="24126" y="965"/>
                  <a:pt x="24120" y="971"/>
                  <a:pt x="24113" y="977"/>
                </a:cubicBezTo>
                <a:lnTo>
                  <a:pt x="23859" y="1306"/>
                </a:lnTo>
                <a:cubicBezTo>
                  <a:pt x="23853" y="1312"/>
                  <a:pt x="23846" y="1318"/>
                  <a:pt x="23837" y="1324"/>
                </a:cubicBezTo>
                <a:lnTo>
                  <a:pt x="23653" y="1453"/>
                </a:lnTo>
                <a:cubicBezTo>
                  <a:pt x="23475" y="1579"/>
                  <a:pt x="23063" y="1478"/>
                  <a:pt x="22981" y="1456"/>
                </a:cubicBezTo>
                <a:cubicBezTo>
                  <a:pt x="22971" y="1456"/>
                  <a:pt x="22962" y="1453"/>
                  <a:pt x="22950" y="1453"/>
                </a:cubicBezTo>
                <a:lnTo>
                  <a:pt x="22585" y="1453"/>
                </a:lnTo>
                <a:cubicBezTo>
                  <a:pt x="22557" y="1453"/>
                  <a:pt x="22262" y="1441"/>
                  <a:pt x="22084" y="1453"/>
                </a:cubicBezTo>
                <a:cubicBezTo>
                  <a:pt x="21952" y="1462"/>
                  <a:pt x="21759" y="1342"/>
                  <a:pt x="21654" y="1266"/>
                </a:cubicBezTo>
                <a:cubicBezTo>
                  <a:pt x="21611" y="1235"/>
                  <a:pt x="21547" y="1241"/>
                  <a:pt x="21507" y="1275"/>
                </a:cubicBezTo>
                <a:lnTo>
                  <a:pt x="21326" y="1453"/>
                </a:lnTo>
                <a:lnTo>
                  <a:pt x="20970" y="1772"/>
                </a:lnTo>
                <a:cubicBezTo>
                  <a:pt x="20954" y="1785"/>
                  <a:pt x="20936" y="1794"/>
                  <a:pt x="20914" y="1797"/>
                </a:cubicBezTo>
                <a:lnTo>
                  <a:pt x="20454" y="1874"/>
                </a:lnTo>
                <a:cubicBezTo>
                  <a:pt x="20442" y="1877"/>
                  <a:pt x="20426" y="1877"/>
                  <a:pt x="20414" y="1874"/>
                </a:cubicBezTo>
                <a:lnTo>
                  <a:pt x="19947" y="1794"/>
                </a:lnTo>
                <a:cubicBezTo>
                  <a:pt x="19938" y="1794"/>
                  <a:pt x="19926" y="1791"/>
                  <a:pt x="19917" y="1794"/>
                </a:cubicBezTo>
                <a:lnTo>
                  <a:pt x="19656" y="1815"/>
                </a:lnTo>
                <a:cubicBezTo>
                  <a:pt x="19631" y="1815"/>
                  <a:pt x="19606" y="1828"/>
                  <a:pt x="19588" y="1843"/>
                </a:cubicBezTo>
                <a:lnTo>
                  <a:pt x="19487" y="1935"/>
                </a:lnTo>
                <a:cubicBezTo>
                  <a:pt x="19465" y="1956"/>
                  <a:pt x="19428" y="1966"/>
                  <a:pt x="19395" y="1963"/>
                </a:cubicBezTo>
                <a:cubicBezTo>
                  <a:pt x="19143" y="1926"/>
                  <a:pt x="18842" y="1867"/>
                  <a:pt x="18688" y="1791"/>
                </a:cubicBezTo>
                <a:cubicBezTo>
                  <a:pt x="18384" y="1640"/>
                  <a:pt x="18688" y="1791"/>
                  <a:pt x="18034" y="1385"/>
                </a:cubicBezTo>
                <a:cubicBezTo>
                  <a:pt x="17626" y="1131"/>
                  <a:pt x="17503" y="1035"/>
                  <a:pt x="17470" y="1002"/>
                </a:cubicBezTo>
                <a:cubicBezTo>
                  <a:pt x="17454" y="986"/>
                  <a:pt x="17433" y="974"/>
                  <a:pt x="17408" y="971"/>
                </a:cubicBezTo>
                <a:lnTo>
                  <a:pt x="17116" y="922"/>
                </a:lnTo>
                <a:cubicBezTo>
                  <a:pt x="16874" y="885"/>
                  <a:pt x="16751" y="744"/>
                  <a:pt x="16702" y="664"/>
                </a:cubicBezTo>
                <a:cubicBezTo>
                  <a:pt x="16681" y="630"/>
                  <a:pt x="16641" y="612"/>
                  <a:pt x="16598" y="615"/>
                </a:cubicBezTo>
                <a:lnTo>
                  <a:pt x="16076" y="670"/>
                </a:lnTo>
                <a:cubicBezTo>
                  <a:pt x="16051" y="673"/>
                  <a:pt x="16030" y="670"/>
                  <a:pt x="16008" y="658"/>
                </a:cubicBezTo>
                <a:lnTo>
                  <a:pt x="15680" y="486"/>
                </a:lnTo>
                <a:cubicBezTo>
                  <a:pt x="15673" y="486"/>
                  <a:pt x="15670" y="483"/>
                  <a:pt x="15664" y="480"/>
                </a:cubicBezTo>
                <a:lnTo>
                  <a:pt x="15081" y="277"/>
                </a:lnTo>
                <a:cubicBezTo>
                  <a:pt x="15069" y="271"/>
                  <a:pt x="15056" y="271"/>
                  <a:pt x="15041" y="271"/>
                </a:cubicBezTo>
                <a:lnTo>
                  <a:pt x="14835" y="271"/>
                </a:lnTo>
                <a:cubicBezTo>
                  <a:pt x="14820" y="271"/>
                  <a:pt x="14805" y="274"/>
                  <a:pt x="14789" y="280"/>
                </a:cubicBezTo>
                <a:lnTo>
                  <a:pt x="14479" y="403"/>
                </a:lnTo>
                <a:cubicBezTo>
                  <a:pt x="14467" y="409"/>
                  <a:pt x="14452" y="412"/>
                  <a:pt x="14436" y="412"/>
                </a:cubicBezTo>
                <a:lnTo>
                  <a:pt x="14028" y="412"/>
                </a:lnTo>
                <a:cubicBezTo>
                  <a:pt x="14013" y="412"/>
                  <a:pt x="14000" y="409"/>
                  <a:pt x="13985" y="406"/>
                </a:cubicBezTo>
                <a:lnTo>
                  <a:pt x="13616" y="274"/>
                </a:lnTo>
                <a:cubicBezTo>
                  <a:pt x="13607" y="271"/>
                  <a:pt x="13598" y="268"/>
                  <a:pt x="13592" y="262"/>
                </a:cubicBezTo>
                <a:cubicBezTo>
                  <a:pt x="13527" y="216"/>
                  <a:pt x="13208" y="1"/>
                  <a:pt x="12855" y="47"/>
                </a:cubicBezTo>
                <a:lnTo>
                  <a:pt x="12391" y="47"/>
                </a:lnTo>
                <a:cubicBezTo>
                  <a:pt x="12367" y="47"/>
                  <a:pt x="12342" y="53"/>
                  <a:pt x="12324" y="68"/>
                </a:cubicBezTo>
                <a:lnTo>
                  <a:pt x="11866" y="406"/>
                </a:lnTo>
                <a:cubicBezTo>
                  <a:pt x="11860" y="409"/>
                  <a:pt x="11851" y="415"/>
                  <a:pt x="11848" y="424"/>
                </a:cubicBezTo>
                <a:lnTo>
                  <a:pt x="11648" y="682"/>
                </a:lnTo>
                <a:cubicBezTo>
                  <a:pt x="11642" y="688"/>
                  <a:pt x="11636" y="698"/>
                  <a:pt x="11627" y="701"/>
                </a:cubicBezTo>
                <a:lnTo>
                  <a:pt x="11483" y="805"/>
                </a:lnTo>
                <a:cubicBezTo>
                  <a:pt x="11341" y="903"/>
                  <a:pt x="11022" y="827"/>
                  <a:pt x="10948" y="808"/>
                </a:cubicBezTo>
                <a:cubicBezTo>
                  <a:pt x="10939" y="805"/>
                  <a:pt x="10930" y="805"/>
                  <a:pt x="10918" y="805"/>
                </a:cubicBezTo>
                <a:lnTo>
                  <a:pt x="10629" y="805"/>
                </a:lnTo>
                <a:cubicBezTo>
                  <a:pt x="10605" y="802"/>
                  <a:pt x="10371" y="793"/>
                  <a:pt x="10230" y="805"/>
                </a:cubicBezTo>
                <a:cubicBezTo>
                  <a:pt x="10132" y="811"/>
                  <a:pt x="9991" y="725"/>
                  <a:pt x="9905" y="667"/>
                </a:cubicBezTo>
                <a:cubicBezTo>
                  <a:pt x="9862" y="633"/>
                  <a:pt x="9794" y="639"/>
                  <a:pt x="9757" y="676"/>
                </a:cubicBezTo>
                <a:lnTo>
                  <a:pt x="9625" y="805"/>
                </a:lnTo>
                <a:lnTo>
                  <a:pt x="9346" y="1057"/>
                </a:lnTo>
                <a:cubicBezTo>
                  <a:pt x="9330" y="1069"/>
                  <a:pt x="9312" y="1078"/>
                  <a:pt x="9291" y="1085"/>
                </a:cubicBezTo>
                <a:lnTo>
                  <a:pt x="8937" y="1143"/>
                </a:lnTo>
                <a:cubicBezTo>
                  <a:pt x="8922" y="1146"/>
                  <a:pt x="8907" y="1146"/>
                  <a:pt x="8894" y="1143"/>
                </a:cubicBezTo>
                <a:lnTo>
                  <a:pt x="8529" y="1081"/>
                </a:lnTo>
                <a:cubicBezTo>
                  <a:pt x="8520" y="1078"/>
                  <a:pt x="8511" y="1078"/>
                  <a:pt x="8498" y="1078"/>
                </a:cubicBezTo>
                <a:lnTo>
                  <a:pt x="8305" y="1097"/>
                </a:lnTo>
                <a:cubicBezTo>
                  <a:pt x="8277" y="1097"/>
                  <a:pt x="8253" y="1106"/>
                  <a:pt x="8237" y="1124"/>
                </a:cubicBezTo>
                <a:lnTo>
                  <a:pt x="7872" y="1462"/>
                </a:lnTo>
                <a:cubicBezTo>
                  <a:pt x="7866" y="1468"/>
                  <a:pt x="7857" y="1474"/>
                  <a:pt x="7848" y="1478"/>
                </a:cubicBezTo>
                <a:lnTo>
                  <a:pt x="7418" y="1695"/>
                </a:lnTo>
                <a:cubicBezTo>
                  <a:pt x="7415" y="1699"/>
                  <a:pt x="7412" y="1699"/>
                  <a:pt x="7408" y="1702"/>
                </a:cubicBezTo>
                <a:lnTo>
                  <a:pt x="6942" y="1883"/>
                </a:lnTo>
                <a:cubicBezTo>
                  <a:pt x="6933" y="1886"/>
                  <a:pt x="6923" y="1892"/>
                  <a:pt x="6914" y="1898"/>
                </a:cubicBezTo>
                <a:lnTo>
                  <a:pt x="6678" y="2095"/>
                </a:lnTo>
                <a:cubicBezTo>
                  <a:pt x="6251" y="1831"/>
                  <a:pt x="6122" y="1729"/>
                  <a:pt x="6088" y="1692"/>
                </a:cubicBezTo>
                <a:cubicBezTo>
                  <a:pt x="6073" y="1677"/>
                  <a:pt x="6048" y="1665"/>
                  <a:pt x="6024" y="1662"/>
                </a:cubicBezTo>
                <a:lnTo>
                  <a:pt x="5649" y="1600"/>
                </a:lnTo>
                <a:cubicBezTo>
                  <a:pt x="5327" y="1548"/>
                  <a:pt x="5176" y="1358"/>
                  <a:pt x="5121" y="1263"/>
                </a:cubicBezTo>
                <a:cubicBezTo>
                  <a:pt x="5103" y="1232"/>
                  <a:pt x="5060" y="1213"/>
                  <a:pt x="5017" y="1217"/>
                </a:cubicBezTo>
                <a:lnTo>
                  <a:pt x="4335" y="1287"/>
                </a:lnTo>
                <a:cubicBezTo>
                  <a:pt x="4311" y="1290"/>
                  <a:pt x="4286" y="1287"/>
                  <a:pt x="4268" y="1275"/>
                </a:cubicBezTo>
                <a:lnTo>
                  <a:pt x="3844" y="1060"/>
                </a:lnTo>
                <a:cubicBezTo>
                  <a:pt x="3841" y="1057"/>
                  <a:pt x="3835" y="1054"/>
                  <a:pt x="3829" y="1054"/>
                </a:cubicBezTo>
                <a:lnTo>
                  <a:pt x="3092" y="799"/>
                </a:lnTo>
                <a:cubicBezTo>
                  <a:pt x="3080" y="793"/>
                  <a:pt x="3067" y="790"/>
                  <a:pt x="3052" y="790"/>
                </a:cubicBezTo>
                <a:lnTo>
                  <a:pt x="2782" y="790"/>
                </a:lnTo>
                <a:cubicBezTo>
                  <a:pt x="2766" y="790"/>
                  <a:pt x="2751" y="793"/>
                  <a:pt x="2736" y="799"/>
                </a:cubicBezTo>
                <a:lnTo>
                  <a:pt x="2337" y="959"/>
                </a:lnTo>
                <a:cubicBezTo>
                  <a:pt x="2321" y="965"/>
                  <a:pt x="2306" y="968"/>
                  <a:pt x="2290" y="968"/>
                </a:cubicBezTo>
                <a:lnTo>
                  <a:pt x="1769" y="968"/>
                </a:lnTo>
                <a:cubicBezTo>
                  <a:pt x="1753" y="968"/>
                  <a:pt x="1741" y="965"/>
                  <a:pt x="1729" y="962"/>
                </a:cubicBezTo>
                <a:lnTo>
                  <a:pt x="1256" y="796"/>
                </a:lnTo>
                <a:cubicBezTo>
                  <a:pt x="1247" y="793"/>
                  <a:pt x="1237" y="790"/>
                  <a:pt x="1231" y="784"/>
                </a:cubicBezTo>
                <a:cubicBezTo>
                  <a:pt x="1158" y="731"/>
                  <a:pt x="755" y="458"/>
                  <a:pt x="310" y="513"/>
                </a:cubicBezTo>
                <a:cubicBezTo>
                  <a:pt x="304" y="513"/>
                  <a:pt x="301" y="513"/>
                  <a:pt x="298" y="513"/>
                </a:cubicBezTo>
                <a:lnTo>
                  <a:pt x="0" y="513"/>
                </a:lnTo>
                <a:lnTo>
                  <a:pt x="0" y="4965"/>
                </a:lnTo>
                <a:lnTo>
                  <a:pt x="6926" y="5042"/>
                </a:lnTo>
                <a:lnTo>
                  <a:pt x="6926" y="3446"/>
                </a:lnTo>
                <a:lnTo>
                  <a:pt x="14068" y="3608"/>
                </a:lnTo>
                <a:cubicBezTo>
                  <a:pt x="14123" y="3611"/>
                  <a:pt x="14166" y="3648"/>
                  <a:pt x="14169" y="3697"/>
                </a:cubicBezTo>
                <a:lnTo>
                  <a:pt x="14172" y="4554"/>
                </a:lnTo>
                <a:cubicBezTo>
                  <a:pt x="14172" y="4603"/>
                  <a:pt x="14218" y="4640"/>
                  <a:pt x="14273" y="4643"/>
                </a:cubicBezTo>
                <a:lnTo>
                  <a:pt x="31998" y="5042"/>
                </a:lnTo>
                <a:lnTo>
                  <a:pt x="31998" y="3476"/>
                </a:lnTo>
                <a:lnTo>
                  <a:pt x="37893" y="3608"/>
                </a:lnTo>
                <a:cubicBezTo>
                  <a:pt x="37948" y="3611"/>
                  <a:pt x="37991" y="3648"/>
                  <a:pt x="37994" y="3697"/>
                </a:cubicBezTo>
                <a:lnTo>
                  <a:pt x="37997" y="4554"/>
                </a:lnTo>
                <a:cubicBezTo>
                  <a:pt x="37997" y="4603"/>
                  <a:pt x="38043" y="4640"/>
                  <a:pt x="38098" y="4643"/>
                </a:cubicBezTo>
                <a:lnTo>
                  <a:pt x="38378" y="4649"/>
                </a:lnTo>
                <a:lnTo>
                  <a:pt x="38378" y="375"/>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1449473" y="4019282"/>
            <a:ext cx="6228940" cy="546567"/>
          </a:xfrm>
          <a:custGeom>
            <a:avLst/>
            <a:gdLst/>
            <a:ahLst/>
            <a:cxnLst/>
            <a:rect l="l" t="t" r="r" b="b"/>
            <a:pathLst>
              <a:path w="25619" h="2871" extrusionOk="0">
                <a:moveTo>
                  <a:pt x="16076" y="2079"/>
                </a:moveTo>
                <a:lnTo>
                  <a:pt x="16350" y="2076"/>
                </a:lnTo>
                <a:cubicBezTo>
                  <a:pt x="16482" y="2073"/>
                  <a:pt x="16497" y="2165"/>
                  <a:pt x="16368" y="2174"/>
                </a:cubicBezTo>
                <a:cubicBezTo>
                  <a:pt x="16218" y="2186"/>
                  <a:pt x="16098" y="2189"/>
                  <a:pt x="16039" y="2174"/>
                </a:cubicBezTo>
                <a:cubicBezTo>
                  <a:pt x="16039" y="2174"/>
                  <a:pt x="16036" y="2174"/>
                  <a:pt x="16036" y="2174"/>
                </a:cubicBezTo>
                <a:cubicBezTo>
                  <a:pt x="15938" y="2153"/>
                  <a:pt x="15966" y="2082"/>
                  <a:pt x="16076" y="2079"/>
                </a:cubicBezTo>
                <a:moveTo>
                  <a:pt x="1" y="1281"/>
                </a:moveTo>
                <a:lnTo>
                  <a:pt x="1" y="2871"/>
                </a:lnTo>
                <a:lnTo>
                  <a:pt x="17725" y="2644"/>
                </a:lnTo>
                <a:cubicBezTo>
                  <a:pt x="17780" y="2644"/>
                  <a:pt x="17823" y="2619"/>
                  <a:pt x="17826" y="2595"/>
                </a:cubicBezTo>
                <a:lnTo>
                  <a:pt x="17829" y="2103"/>
                </a:lnTo>
                <a:cubicBezTo>
                  <a:pt x="17829" y="2079"/>
                  <a:pt x="17875" y="2054"/>
                  <a:pt x="17931" y="2054"/>
                </a:cubicBezTo>
                <a:lnTo>
                  <a:pt x="25618" y="1956"/>
                </a:lnTo>
                <a:lnTo>
                  <a:pt x="25618" y="1333"/>
                </a:lnTo>
                <a:lnTo>
                  <a:pt x="25084" y="1081"/>
                </a:lnTo>
                <a:cubicBezTo>
                  <a:pt x="25075" y="1075"/>
                  <a:pt x="25066" y="1072"/>
                  <a:pt x="25054" y="1072"/>
                </a:cubicBezTo>
                <a:lnTo>
                  <a:pt x="24590" y="967"/>
                </a:lnTo>
                <a:cubicBezTo>
                  <a:pt x="24587" y="967"/>
                  <a:pt x="24584" y="964"/>
                  <a:pt x="24581" y="964"/>
                </a:cubicBezTo>
                <a:lnTo>
                  <a:pt x="24151" y="842"/>
                </a:lnTo>
                <a:cubicBezTo>
                  <a:pt x="24142" y="839"/>
                  <a:pt x="24133" y="835"/>
                  <a:pt x="24126" y="832"/>
                </a:cubicBezTo>
                <a:lnTo>
                  <a:pt x="23761" y="639"/>
                </a:lnTo>
                <a:cubicBezTo>
                  <a:pt x="23746" y="630"/>
                  <a:pt x="23721" y="624"/>
                  <a:pt x="23693" y="624"/>
                </a:cubicBezTo>
                <a:lnTo>
                  <a:pt x="23500" y="614"/>
                </a:lnTo>
                <a:cubicBezTo>
                  <a:pt x="23488" y="611"/>
                  <a:pt x="23479" y="611"/>
                  <a:pt x="23466" y="614"/>
                </a:cubicBezTo>
                <a:lnTo>
                  <a:pt x="23104" y="651"/>
                </a:lnTo>
                <a:cubicBezTo>
                  <a:pt x="23089" y="651"/>
                  <a:pt x="23076" y="651"/>
                  <a:pt x="23061" y="651"/>
                </a:cubicBezTo>
                <a:lnTo>
                  <a:pt x="22708" y="614"/>
                </a:lnTo>
                <a:cubicBezTo>
                  <a:pt x="22686" y="614"/>
                  <a:pt x="22665" y="608"/>
                  <a:pt x="22653" y="602"/>
                </a:cubicBezTo>
                <a:lnTo>
                  <a:pt x="22373" y="458"/>
                </a:lnTo>
                <a:lnTo>
                  <a:pt x="22241" y="384"/>
                </a:lnTo>
                <a:cubicBezTo>
                  <a:pt x="22204" y="363"/>
                  <a:pt x="22137" y="360"/>
                  <a:pt x="22094" y="378"/>
                </a:cubicBezTo>
                <a:cubicBezTo>
                  <a:pt x="22008" y="412"/>
                  <a:pt x="21867" y="461"/>
                  <a:pt x="21768" y="458"/>
                </a:cubicBezTo>
                <a:cubicBezTo>
                  <a:pt x="21624" y="452"/>
                  <a:pt x="21394" y="455"/>
                  <a:pt x="21369" y="458"/>
                </a:cubicBezTo>
                <a:lnTo>
                  <a:pt x="21081" y="458"/>
                </a:lnTo>
                <a:cubicBezTo>
                  <a:pt x="21068" y="458"/>
                  <a:pt x="21059" y="458"/>
                  <a:pt x="21050" y="458"/>
                </a:cubicBezTo>
                <a:cubicBezTo>
                  <a:pt x="20976" y="470"/>
                  <a:pt x="20657" y="513"/>
                  <a:pt x="20516" y="458"/>
                </a:cubicBezTo>
                <a:lnTo>
                  <a:pt x="20372" y="400"/>
                </a:lnTo>
                <a:cubicBezTo>
                  <a:pt x="20362" y="396"/>
                  <a:pt x="20356" y="390"/>
                  <a:pt x="20350" y="387"/>
                </a:cubicBezTo>
                <a:lnTo>
                  <a:pt x="20150" y="240"/>
                </a:lnTo>
                <a:cubicBezTo>
                  <a:pt x="20144" y="237"/>
                  <a:pt x="20138" y="231"/>
                  <a:pt x="20132" y="231"/>
                </a:cubicBezTo>
                <a:lnTo>
                  <a:pt x="19675" y="37"/>
                </a:lnTo>
                <a:cubicBezTo>
                  <a:pt x="19656" y="28"/>
                  <a:pt x="19632" y="25"/>
                  <a:pt x="19604" y="25"/>
                </a:cubicBezTo>
                <a:lnTo>
                  <a:pt x="19143" y="25"/>
                </a:lnTo>
                <a:cubicBezTo>
                  <a:pt x="18790" y="0"/>
                  <a:pt x="18471" y="120"/>
                  <a:pt x="18407" y="148"/>
                </a:cubicBezTo>
                <a:cubicBezTo>
                  <a:pt x="18400" y="151"/>
                  <a:pt x="18391" y="154"/>
                  <a:pt x="18382" y="157"/>
                </a:cubicBezTo>
                <a:lnTo>
                  <a:pt x="18014" y="231"/>
                </a:lnTo>
                <a:cubicBezTo>
                  <a:pt x="17998" y="234"/>
                  <a:pt x="17986" y="234"/>
                  <a:pt x="17971" y="234"/>
                </a:cubicBezTo>
                <a:lnTo>
                  <a:pt x="17562" y="234"/>
                </a:lnTo>
                <a:cubicBezTo>
                  <a:pt x="17547" y="234"/>
                  <a:pt x="17532" y="231"/>
                  <a:pt x="17519" y="228"/>
                </a:cubicBezTo>
                <a:lnTo>
                  <a:pt x="17209" y="157"/>
                </a:lnTo>
                <a:cubicBezTo>
                  <a:pt x="17194" y="154"/>
                  <a:pt x="17179" y="151"/>
                  <a:pt x="17163" y="151"/>
                </a:cubicBezTo>
                <a:lnTo>
                  <a:pt x="16957" y="151"/>
                </a:lnTo>
                <a:cubicBezTo>
                  <a:pt x="16942" y="151"/>
                  <a:pt x="16930" y="154"/>
                  <a:pt x="16918" y="157"/>
                </a:cubicBezTo>
                <a:lnTo>
                  <a:pt x="16334" y="274"/>
                </a:lnTo>
                <a:cubicBezTo>
                  <a:pt x="16328" y="274"/>
                  <a:pt x="16322" y="274"/>
                  <a:pt x="16319" y="277"/>
                </a:cubicBezTo>
                <a:lnTo>
                  <a:pt x="15990" y="375"/>
                </a:lnTo>
                <a:cubicBezTo>
                  <a:pt x="15969" y="378"/>
                  <a:pt x="15944" y="381"/>
                  <a:pt x="15923" y="381"/>
                </a:cubicBezTo>
                <a:lnTo>
                  <a:pt x="15401" y="350"/>
                </a:lnTo>
                <a:cubicBezTo>
                  <a:pt x="15358" y="347"/>
                  <a:pt x="15315" y="357"/>
                  <a:pt x="15296" y="375"/>
                </a:cubicBezTo>
                <a:cubicBezTo>
                  <a:pt x="15247" y="421"/>
                  <a:pt x="15125" y="501"/>
                  <a:pt x="14882" y="525"/>
                </a:cubicBezTo>
                <a:lnTo>
                  <a:pt x="14590" y="553"/>
                </a:lnTo>
                <a:cubicBezTo>
                  <a:pt x="14566" y="553"/>
                  <a:pt x="14544" y="559"/>
                  <a:pt x="14529" y="568"/>
                </a:cubicBezTo>
                <a:cubicBezTo>
                  <a:pt x="14495" y="590"/>
                  <a:pt x="14372" y="642"/>
                  <a:pt x="13964" y="786"/>
                </a:cubicBezTo>
                <a:cubicBezTo>
                  <a:pt x="13310" y="1020"/>
                  <a:pt x="13614" y="934"/>
                  <a:pt x="13310" y="1020"/>
                </a:cubicBezTo>
                <a:cubicBezTo>
                  <a:pt x="13153" y="1063"/>
                  <a:pt x="12856" y="1096"/>
                  <a:pt x="12604" y="1118"/>
                </a:cubicBezTo>
                <a:cubicBezTo>
                  <a:pt x="12570" y="1118"/>
                  <a:pt x="12533" y="1115"/>
                  <a:pt x="12512" y="1100"/>
                </a:cubicBezTo>
                <a:lnTo>
                  <a:pt x="12407" y="1047"/>
                </a:lnTo>
                <a:cubicBezTo>
                  <a:pt x="12392" y="1038"/>
                  <a:pt x="12367" y="1032"/>
                  <a:pt x="12343" y="1032"/>
                </a:cubicBezTo>
                <a:lnTo>
                  <a:pt x="12082" y="1020"/>
                </a:lnTo>
                <a:cubicBezTo>
                  <a:pt x="12070" y="1020"/>
                  <a:pt x="12060" y="1020"/>
                  <a:pt x="12051" y="1020"/>
                </a:cubicBezTo>
                <a:lnTo>
                  <a:pt x="11585" y="1066"/>
                </a:lnTo>
                <a:cubicBezTo>
                  <a:pt x="11572" y="1069"/>
                  <a:pt x="11557" y="1069"/>
                  <a:pt x="11545" y="1066"/>
                </a:cubicBezTo>
                <a:lnTo>
                  <a:pt x="11084" y="1023"/>
                </a:lnTo>
                <a:cubicBezTo>
                  <a:pt x="11063" y="1020"/>
                  <a:pt x="11044" y="1017"/>
                  <a:pt x="11029" y="1007"/>
                </a:cubicBezTo>
                <a:lnTo>
                  <a:pt x="10673" y="826"/>
                </a:lnTo>
                <a:lnTo>
                  <a:pt x="10489" y="725"/>
                </a:lnTo>
                <a:cubicBezTo>
                  <a:pt x="10452" y="707"/>
                  <a:pt x="10387" y="703"/>
                  <a:pt x="10344" y="719"/>
                </a:cubicBezTo>
                <a:cubicBezTo>
                  <a:pt x="10240" y="762"/>
                  <a:pt x="10046" y="832"/>
                  <a:pt x="9914" y="826"/>
                </a:cubicBezTo>
                <a:cubicBezTo>
                  <a:pt x="9736" y="820"/>
                  <a:pt x="9442" y="826"/>
                  <a:pt x="9414" y="826"/>
                </a:cubicBezTo>
                <a:lnTo>
                  <a:pt x="9049" y="826"/>
                </a:lnTo>
                <a:cubicBezTo>
                  <a:pt x="9036" y="826"/>
                  <a:pt x="9027" y="826"/>
                  <a:pt x="9018" y="829"/>
                </a:cubicBezTo>
                <a:cubicBezTo>
                  <a:pt x="8935" y="842"/>
                  <a:pt x="8524" y="897"/>
                  <a:pt x="8346" y="826"/>
                </a:cubicBezTo>
                <a:lnTo>
                  <a:pt x="8158" y="753"/>
                </a:lnTo>
                <a:cubicBezTo>
                  <a:pt x="8152" y="750"/>
                  <a:pt x="8146" y="746"/>
                  <a:pt x="8140" y="743"/>
                </a:cubicBezTo>
                <a:lnTo>
                  <a:pt x="7885" y="556"/>
                </a:lnTo>
                <a:cubicBezTo>
                  <a:pt x="7879" y="553"/>
                  <a:pt x="7873" y="550"/>
                  <a:pt x="7867" y="547"/>
                </a:cubicBezTo>
                <a:lnTo>
                  <a:pt x="7280" y="304"/>
                </a:lnTo>
                <a:cubicBezTo>
                  <a:pt x="7262" y="295"/>
                  <a:pt x="7237" y="292"/>
                  <a:pt x="7213" y="292"/>
                </a:cubicBezTo>
                <a:lnTo>
                  <a:pt x="6629" y="292"/>
                </a:lnTo>
                <a:cubicBezTo>
                  <a:pt x="6626" y="292"/>
                  <a:pt x="6623" y="289"/>
                  <a:pt x="6617" y="289"/>
                </a:cubicBezTo>
                <a:cubicBezTo>
                  <a:pt x="6172" y="261"/>
                  <a:pt x="5770" y="415"/>
                  <a:pt x="5696" y="446"/>
                </a:cubicBezTo>
                <a:cubicBezTo>
                  <a:pt x="5690" y="449"/>
                  <a:pt x="5681" y="452"/>
                  <a:pt x="5671" y="452"/>
                </a:cubicBezTo>
                <a:lnTo>
                  <a:pt x="5199" y="547"/>
                </a:lnTo>
                <a:cubicBezTo>
                  <a:pt x="5186" y="550"/>
                  <a:pt x="5174" y="550"/>
                  <a:pt x="5159" y="550"/>
                </a:cubicBezTo>
                <a:lnTo>
                  <a:pt x="4637" y="550"/>
                </a:lnTo>
                <a:cubicBezTo>
                  <a:pt x="4621" y="550"/>
                  <a:pt x="4606" y="550"/>
                  <a:pt x="4591" y="544"/>
                </a:cubicBezTo>
                <a:lnTo>
                  <a:pt x="4192" y="455"/>
                </a:lnTo>
                <a:cubicBezTo>
                  <a:pt x="4176" y="452"/>
                  <a:pt x="4161" y="449"/>
                  <a:pt x="4145" y="449"/>
                </a:cubicBezTo>
                <a:lnTo>
                  <a:pt x="3875" y="449"/>
                </a:lnTo>
                <a:cubicBezTo>
                  <a:pt x="3860" y="449"/>
                  <a:pt x="3848" y="452"/>
                  <a:pt x="3835" y="452"/>
                </a:cubicBezTo>
                <a:lnTo>
                  <a:pt x="3099" y="599"/>
                </a:lnTo>
                <a:cubicBezTo>
                  <a:pt x="3092" y="599"/>
                  <a:pt x="3086" y="602"/>
                  <a:pt x="3083" y="602"/>
                </a:cubicBezTo>
                <a:lnTo>
                  <a:pt x="2660" y="725"/>
                </a:lnTo>
                <a:cubicBezTo>
                  <a:pt x="2641" y="731"/>
                  <a:pt x="2617" y="734"/>
                  <a:pt x="2592" y="731"/>
                </a:cubicBezTo>
                <a:lnTo>
                  <a:pt x="1910" y="691"/>
                </a:lnTo>
                <a:cubicBezTo>
                  <a:pt x="1867" y="688"/>
                  <a:pt x="1824" y="700"/>
                  <a:pt x="1806" y="719"/>
                </a:cubicBezTo>
                <a:cubicBezTo>
                  <a:pt x="1751" y="774"/>
                  <a:pt x="1600" y="882"/>
                  <a:pt x="1278" y="909"/>
                </a:cubicBezTo>
                <a:lnTo>
                  <a:pt x="903" y="946"/>
                </a:lnTo>
                <a:cubicBezTo>
                  <a:pt x="879" y="946"/>
                  <a:pt x="854" y="952"/>
                  <a:pt x="839" y="961"/>
                </a:cubicBezTo>
                <a:cubicBezTo>
                  <a:pt x="802" y="986"/>
                  <a:pt x="655" y="1050"/>
                  <a:pt x="127" y="1235"/>
                </a:cubicBezTo>
                <a:cubicBezTo>
                  <a:pt x="81" y="1250"/>
                  <a:pt x="38" y="1265"/>
                  <a:pt x="1" y="1281"/>
                </a:cubicBezTo>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55181" y="4621041"/>
            <a:ext cx="508644" cy="238518"/>
          </a:xfrm>
          <a:custGeom>
            <a:avLst/>
            <a:gdLst/>
            <a:ahLst/>
            <a:cxnLst/>
            <a:rect l="l" t="t" r="r" b="b"/>
            <a:pathLst>
              <a:path w="2092" h="981" extrusionOk="0">
                <a:moveTo>
                  <a:pt x="2092" y="943"/>
                </a:moveTo>
                <a:cubicBezTo>
                  <a:pt x="2067" y="956"/>
                  <a:pt x="2043" y="968"/>
                  <a:pt x="2018" y="980"/>
                </a:cubicBezTo>
                <a:lnTo>
                  <a:pt x="1" y="980"/>
                </a:lnTo>
                <a:cubicBezTo>
                  <a:pt x="19" y="962"/>
                  <a:pt x="41" y="934"/>
                  <a:pt x="41" y="934"/>
                </a:cubicBezTo>
                <a:lnTo>
                  <a:pt x="93" y="934"/>
                </a:lnTo>
                <a:cubicBezTo>
                  <a:pt x="145" y="934"/>
                  <a:pt x="259" y="830"/>
                  <a:pt x="259" y="830"/>
                </a:cubicBezTo>
                <a:lnTo>
                  <a:pt x="311" y="793"/>
                </a:lnTo>
                <a:cubicBezTo>
                  <a:pt x="363" y="753"/>
                  <a:pt x="311" y="691"/>
                  <a:pt x="311" y="691"/>
                </a:cubicBezTo>
                <a:cubicBezTo>
                  <a:pt x="311" y="691"/>
                  <a:pt x="388" y="627"/>
                  <a:pt x="517" y="624"/>
                </a:cubicBezTo>
                <a:cubicBezTo>
                  <a:pt x="643" y="621"/>
                  <a:pt x="541" y="498"/>
                  <a:pt x="541" y="498"/>
                </a:cubicBezTo>
                <a:lnTo>
                  <a:pt x="452" y="421"/>
                </a:lnTo>
                <a:lnTo>
                  <a:pt x="517" y="255"/>
                </a:lnTo>
                <a:lnTo>
                  <a:pt x="412" y="154"/>
                </a:lnTo>
                <a:lnTo>
                  <a:pt x="345" y="53"/>
                </a:lnTo>
                <a:lnTo>
                  <a:pt x="311" y="1"/>
                </a:lnTo>
                <a:lnTo>
                  <a:pt x="412" y="1"/>
                </a:lnTo>
                <a:lnTo>
                  <a:pt x="501" y="93"/>
                </a:lnTo>
                <a:lnTo>
                  <a:pt x="593" y="154"/>
                </a:lnTo>
                <a:lnTo>
                  <a:pt x="670" y="77"/>
                </a:lnTo>
                <a:lnTo>
                  <a:pt x="701" y="1"/>
                </a:lnTo>
                <a:lnTo>
                  <a:pt x="824" y="96"/>
                </a:lnTo>
                <a:lnTo>
                  <a:pt x="888" y="96"/>
                </a:lnTo>
                <a:cubicBezTo>
                  <a:pt x="888" y="96"/>
                  <a:pt x="965" y="166"/>
                  <a:pt x="993" y="191"/>
                </a:cubicBezTo>
                <a:cubicBezTo>
                  <a:pt x="1020" y="216"/>
                  <a:pt x="1106" y="191"/>
                  <a:pt x="1106" y="191"/>
                </a:cubicBezTo>
                <a:lnTo>
                  <a:pt x="1244" y="255"/>
                </a:lnTo>
                <a:lnTo>
                  <a:pt x="1260" y="308"/>
                </a:lnTo>
                <a:cubicBezTo>
                  <a:pt x="1272" y="357"/>
                  <a:pt x="1321" y="421"/>
                  <a:pt x="1321" y="421"/>
                </a:cubicBezTo>
                <a:lnTo>
                  <a:pt x="1515" y="538"/>
                </a:lnTo>
                <a:lnTo>
                  <a:pt x="1616" y="538"/>
                </a:lnTo>
                <a:lnTo>
                  <a:pt x="1680" y="624"/>
                </a:lnTo>
                <a:lnTo>
                  <a:pt x="1757" y="676"/>
                </a:lnTo>
                <a:cubicBezTo>
                  <a:pt x="1757" y="676"/>
                  <a:pt x="1911" y="691"/>
                  <a:pt x="1963" y="728"/>
                </a:cubicBezTo>
                <a:cubicBezTo>
                  <a:pt x="1997" y="756"/>
                  <a:pt x="2058" y="873"/>
                  <a:pt x="2092" y="943"/>
                </a:cubicBezTo>
                <a:close/>
              </a:path>
            </a:pathLst>
          </a:custGeom>
          <a:solidFill>
            <a:srgbClr val="FD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825542" y="4509096"/>
            <a:ext cx="849766" cy="357905"/>
          </a:xfrm>
          <a:custGeom>
            <a:avLst/>
            <a:gdLst/>
            <a:ahLst/>
            <a:cxnLst/>
            <a:rect l="l" t="t" r="r" b="b"/>
            <a:pathLst>
              <a:path w="3495" h="1880" extrusionOk="0">
                <a:moveTo>
                  <a:pt x="608" y="498"/>
                </a:moveTo>
                <a:cubicBezTo>
                  <a:pt x="455" y="571"/>
                  <a:pt x="458" y="498"/>
                  <a:pt x="458" y="498"/>
                </a:cubicBezTo>
                <a:lnTo>
                  <a:pt x="378" y="350"/>
                </a:lnTo>
                <a:cubicBezTo>
                  <a:pt x="393" y="359"/>
                  <a:pt x="749" y="427"/>
                  <a:pt x="734" y="436"/>
                </a:cubicBezTo>
                <a:close/>
                <a:moveTo>
                  <a:pt x="3494" y="1001"/>
                </a:moveTo>
                <a:cubicBezTo>
                  <a:pt x="3494" y="989"/>
                  <a:pt x="3491" y="980"/>
                  <a:pt x="3488" y="970"/>
                </a:cubicBezTo>
                <a:lnTo>
                  <a:pt x="3405" y="802"/>
                </a:lnTo>
                <a:cubicBezTo>
                  <a:pt x="3396" y="783"/>
                  <a:pt x="3381" y="771"/>
                  <a:pt x="3359" y="771"/>
                </a:cubicBezTo>
                <a:lnTo>
                  <a:pt x="3267" y="771"/>
                </a:lnTo>
                <a:cubicBezTo>
                  <a:pt x="3258" y="771"/>
                  <a:pt x="3252" y="768"/>
                  <a:pt x="3242" y="765"/>
                </a:cubicBezTo>
                <a:lnTo>
                  <a:pt x="3018" y="636"/>
                </a:lnTo>
                <a:cubicBezTo>
                  <a:pt x="3018" y="633"/>
                  <a:pt x="3015" y="633"/>
                  <a:pt x="3012" y="630"/>
                </a:cubicBezTo>
                <a:cubicBezTo>
                  <a:pt x="2991" y="611"/>
                  <a:pt x="2859" y="504"/>
                  <a:pt x="2810" y="498"/>
                </a:cubicBezTo>
                <a:cubicBezTo>
                  <a:pt x="2764" y="491"/>
                  <a:pt x="2868" y="617"/>
                  <a:pt x="2877" y="633"/>
                </a:cubicBezTo>
                <a:lnTo>
                  <a:pt x="2880" y="633"/>
                </a:lnTo>
                <a:lnTo>
                  <a:pt x="2966" y="749"/>
                </a:lnTo>
                <a:cubicBezTo>
                  <a:pt x="2975" y="762"/>
                  <a:pt x="2991" y="771"/>
                  <a:pt x="3006" y="771"/>
                </a:cubicBezTo>
                <a:lnTo>
                  <a:pt x="3028" y="771"/>
                </a:lnTo>
                <a:cubicBezTo>
                  <a:pt x="3052" y="771"/>
                  <a:pt x="3071" y="786"/>
                  <a:pt x="3080" y="814"/>
                </a:cubicBezTo>
                <a:lnTo>
                  <a:pt x="3107" y="915"/>
                </a:lnTo>
                <a:cubicBezTo>
                  <a:pt x="3114" y="943"/>
                  <a:pt x="3104" y="973"/>
                  <a:pt x="3083" y="989"/>
                </a:cubicBezTo>
                <a:lnTo>
                  <a:pt x="3067" y="1001"/>
                </a:lnTo>
                <a:cubicBezTo>
                  <a:pt x="3046" y="1013"/>
                  <a:pt x="3021" y="1010"/>
                  <a:pt x="3003" y="992"/>
                </a:cubicBezTo>
                <a:lnTo>
                  <a:pt x="2911" y="897"/>
                </a:lnTo>
                <a:cubicBezTo>
                  <a:pt x="2902" y="884"/>
                  <a:pt x="2889" y="878"/>
                  <a:pt x="2877" y="878"/>
                </a:cubicBezTo>
                <a:lnTo>
                  <a:pt x="2736" y="878"/>
                </a:lnTo>
                <a:cubicBezTo>
                  <a:pt x="2717" y="878"/>
                  <a:pt x="2702" y="869"/>
                  <a:pt x="2693" y="854"/>
                </a:cubicBezTo>
                <a:lnTo>
                  <a:pt x="2644" y="780"/>
                </a:lnTo>
                <a:cubicBezTo>
                  <a:pt x="2641" y="774"/>
                  <a:pt x="2638" y="768"/>
                  <a:pt x="2631" y="765"/>
                </a:cubicBezTo>
                <a:lnTo>
                  <a:pt x="2481" y="642"/>
                </a:lnTo>
                <a:cubicBezTo>
                  <a:pt x="2472" y="636"/>
                  <a:pt x="2466" y="627"/>
                  <a:pt x="2463" y="620"/>
                </a:cubicBezTo>
                <a:cubicBezTo>
                  <a:pt x="2444" y="574"/>
                  <a:pt x="2383" y="436"/>
                  <a:pt x="2371" y="402"/>
                </a:cubicBezTo>
                <a:cubicBezTo>
                  <a:pt x="2355" y="362"/>
                  <a:pt x="2199" y="596"/>
                  <a:pt x="2100" y="565"/>
                </a:cubicBezTo>
                <a:cubicBezTo>
                  <a:pt x="2045" y="547"/>
                  <a:pt x="1984" y="491"/>
                  <a:pt x="1947" y="498"/>
                </a:cubicBezTo>
                <a:cubicBezTo>
                  <a:pt x="1928" y="501"/>
                  <a:pt x="1849" y="556"/>
                  <a:pt x="1793" y="587"/>
                </a:cubicBezTo>
                <a:cubicBezTo>
                  <a:pt x="1781" y="593"/>
                  <a:pt x="1766" y="599"/>
                  <a:pt x="1756" y="605"/>
                </a:cubicBezTo>
                <a:cubicBezTo>
                  <a:pt x="1744" y="608"/>
                  <a:pt x="1735" y="611"/>
                  <a:pt x="1735" y="602"/>
                </a:cubicBezTo>
                <a:lnTo>
                  <a:pt x="1735" y="378"/>
                </a:lnTo>
                <a:cubicBezTo>
                  <a:pt x="1735" y="369"/>
                  <a:pt x="1726" y="372"/>
                  <a:pt x="1713" y="381"/>
                </a:cubicBezTo>
                <a:cubicBezTo>
                  <a:pt x="1680" y="409"/>
                  <a:pt x="1612" y="488"/>
                  <a:pt x="1560" y="501"/>
                </a:cubicBezTo>
                <a:cubicBezTo>
                  <a:pt x="1548" y="501"/>
                  <a:pt x="1538" y="501"/>
                  <a:pt x="1529" y="498"/>
                </a:cubicBezTo>
                <a:lnTo>
                  <a:pt x="1330" y="498"/>
                </a:lnTo>
                <a:cubicBezTo>
                  <a:pt x="1376" y="467"/>
                  <a:pt x="1406" y="442"/>
                  <a:pt x="1425" y="427"/>
                </a:cubicBezTo>
                <a:cubicBezTo>
                  <a:pt x="1465" y="396"/>
                  <a:pt x="1446" y="399"/>
                  <a:pt x="1406" y="418"/>
                </a:cubicBezTo>
                <a:cubicBezTo>
                  <a:pt x="1336" y="452"/>
                  <a:pt x="1195" y="534"/>
                  <a:pt x="1192" y="534"/>
                </a:cubicBezTo>
                <a:lnTo>
                  <a:pt x="1281" y="353"/>
                </a:lnTo>
                <a:lnTo>
                  <a:pt x="1354" y="203"/>
                </a:lnTo>
                <a:cubicBezTo>
                  <a:pt x="1348" y="203"/>
                  <a:pt x="1342" y="200"/>
                  <a:pt x="1336" y="197"/>
                </a:cubicBezTo>
                <a:cubicBezTo>
                  <a:pt x="1308" y="206"/>
                  <a:pt x="1278" y="212"/>
                  <a:pt x="1244" y="218"/>
                </a:cubicBezTo>
                <a:cubicBezTo>
                  <a:pt x="1112" y="240"/>
                  <a:pt x="952" y="234"/>
                  <a:pt x="808" y="135"/>
                </a:cubicBezTo>
                <a:cubicBezTo>
                  <a:pt x="667" y="37"/>
                  <a:pt x="353" y="0"/>
                  <a:pt x="13" y="3"/>
                </a:cubicBezTo>
                <a:cubicBezTo>
                  <a:pt x="0" y="62"/>
                  <a:pt x="53" y="154"/>
                  <a:pt x="283" y="295"/>
                </a:cubicBezTo>
                <a:lnTo>
                  <a:pt x="163" y="243"/>
                </a:lnTo>
                <a:lnTo>
                  <a:pt x="163" y="301"/>
                </a:lnTo>
                <a:cubicBezTo>
                  <a:pt x="163" y="319"/>
                  <a:pt x="172" y="341"/>
                  <a:pt x="185" y="350"/>
                </a:cubicBezTo>
                <a:lnTo>
                  <a:pt x="350" y="498"/>
                </a:lnTo>
                <a:cubicBezTo>
                  <a:pt x="350" y="498"/>
                  <a:pt x="353" y="498"/>
                  <a:pt x="353" y="498"/>
                </a:cubicBezTo>
                <a:cubicBezTo>
                  <a:pt x="366" y="507"/>
                  <a:pt x="446" y="568"/>
                  <a:pt x="541" y="633"/>
                </a:cubicBezTo>
                <a:cubicBezTo>
                  <a:pt x="636" y="697"/>
                  <a:pt x="937" y="759"/>
                  <a:pt x="977" y="765"/>
                </a:cubicBezTo>
                <a:cubicBezTo>
                  <a:pt x="980" y="765"/>
                  <a:pt x="980" y="765"/>
                  <a:pt x="983" y="765"/>
                </a:cubicBezTo>
                <a:lnTo>
                  <a:pt x="1370" y="765"/>
                </a:lnTo>
                <a:cubicBezTo>
                  <a:pt x="1373" y="765"/>
                  <a:pt x="1379" y="765"/>
                  <a:pt x="1382" y="765"/>
                </a:cubicBezTo>
                <a:lnTo>
                  <a:pt x="1517" y="798"/>
                </a:lnTo>
                <a:cubicBezTo>
                  <a:pt x="1526" y="802"/>
                  <a:pt x="1535" y="802"/>
                  <a:pt x="1542" y="798"/>
                </a:cubicBezTo>
                <a:lnTo>
                  <a:pt x="1634" y="771"/>
                </a:lnTo>
                <a:cubicBezTo>
                  <a:pt x="1738" y="737"/>
                  <a:pt x="1667" y="863"/>
                  <a:pt x="1637" y="1004"/>
                </a:cubicBezTo>
                <a:cubicBezTo>
                  <a:pt x="1609" y="1127"/>
                  <a:pt x="1818" y="875"/>
                  <a:pt x="1895" y="860"/>
                </a:cubicBezTo>
                <a:cubicBezTo>
                  <a:pt x="1907" y="860"/>
                  <a:pt x="2033" y="1059"/>
                  <a:pt x="2039" y="1050"/>
                </a:cubicBezTo>
                <a:lnTo>
                  <a:pt x="2180" y="897"/>
                </a:lnTo>
                <a:cubicBezTo>
                  <a:pt x="2189" y="884"/>
                  <a:pt x="2205" y="878"/>
                  <a:pt x="2217" y="878"/>
                </a:cubicBezTo>
                <a:cubicBezTo>
                  <a:pt x="2245" y="878"/>
                  <a:pt x="2266" y="903"/>
                  <a:pt x="2269" y="937"/>
                </a:cubicBezTo>
                <a:lnTo>
                  <a:pt x="2281" y="1090"/>
                </a:lnTo>
                <a:cubicBezTo>
                  <a:pt x="2281" y="1099"/>
                  <a:pt x="2281" y="1105"/>
                  <a:pt x="2278" y="1115"/>
                </a:cubicBezTo>
                <a:cubicBezTo>
                  <a:pt x="2272" y="1142"/>
                  <a:pt x="2254" y="1216"/>
                  <a:pt x="2281" y="1262"/>
                </a:cubicBezTo>
                <a:cubicBezTo>
                  <a:pt x="2306" y="1305"/>
                  <a:pt x="2340" y="1287"/>
                  <a:pt x="2358" y="1274"/>
                </a:cubicBezTo>
                <a:cubicBezTo>
                  <a:pt x="2367" y="1268"/>
                  <a:pt x="2377" y="1262"/>
                  <a:pt x="2386" y="1262"/>
                </a:cubicBezTo>
                <a:lnTo>
                  <a:pt x="2524" y="1262"/>
                </a:lnTo>
                <a:cubicBezTo>
                  <a:pt x="2542" y="1262"/>
                  <a:pt x="2561" y="1277"/>
                  <a:pt x="2570" y="1296"/>
                </a:cubicBezTo>
                <a:lnTo>
                  <a:pt x="2625" y="1412"/>
                </a:lnTo>
                <a:cubicBezTo>
                  <a:pt x="2635" y="1431"/>
                  <a:pt x="2653" y="1443"/>
                  <a:pt x="2671" y="1443"/>
                </a:cubicBezTo>
                <a:lnTo>
                  <a:pt x="2819" y="1443"/>
                </a:lnTo>
                <a:cubicBezTo>
                  <a:pt x="2834" y="1443"/>
                  <a:pt x="2849" y="1452"/>
                  <a:pt x="2862" y="1471"/>
                </a:cubicBezTo>
                <a:lnTo>
                  <a:pt x="2880" y="1502"/>
                </a:lnTo>
                <a:cubicBezTo>
                  <a:pt x="2905" y="1545"/>
                  <a:pt x="3258" y="1759"/>
                  <a:pt x="3417" y="1858"/>
                </a:cubicBezTo>
                <a:cubicBezTo>
                  <a:pt x="3454" y="1879"/>
                  <a:pt x="3494" y="1848"/>
                  <a:pt x="3494" y="1802"/>
                </a:cubicBezTo>
                <a:close/>
              </a:path>
            </a:pathLst>
          </a:custGeom>
          <a:solidFill>
            <a:srgbClr val="FD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13"/>
          <p:cNvGrpSpPr/>
          <p:nvPr/>
        </p:nvGrpSpPr>
        <p:grpSpPr>
          <a:xfrm>
            <a:off x="-82969" y="3763810"/>
            <a:ext cx="9325819" cy="1165095"/>
            <a:chOff x="-82969" y="3763810"/>
            <a:chExt cx="9325819" cy="1165095"/>
          </a:xfrm>
        </p:grpSpPr>
        <p:sp>
          <p:nvSpPr>
            <p:cNvPr id="124" name="Google Shape;124;p13"/>
            <p:cNvSpPr/>
            <p:nvPr/>
          </p:nvSpPr>
          <p:spPr>
            <a:xfrm>
              <a:off x="-82969" y="3851384"/>
              <a:ext cx="1626833" cy="1075809"/>
            </a:xfrm>
            <a:custGeom>
              <a:avLst/>
              <a:gdLst/>
              <a:ahLst/>
              <a:cxnLst/>
              <a:rect l="l" t="t" r="r" b="b"/>
              <a:pathLst>
                <a:path w="6691" h="5651" extrusionOk="0">
                  <a:moveTo>
                    <a:pt x="4397" y="1"/>
                  </a:moveTo>
                  <a:lnTo>
                    <a:pt x="4247" y="207"/>
                  </a:lnTo>
                  <a:lnTo>
                    <a:pt x="4023" y="148"/>
                  </a:lnTo>
                  <a:lnTo>
                    <a:pt x="3857" y="121"/>
                  </a:lnTo>
                  <a:lnTo>
                    <a:pt x="3633" y="121"/>
                  </a:lnTo>
                  <a:lnTo>
                    <a:pt x="3501" y="237"/>
                  </a:lnTo>
                  <a:lnTo>
                    <a:pt x="3240" y="179"/>
                  </a:lnTo>
                  <a:lnTo>
                    <a:pt x="2902" y="237"/>
                  </a:lnTo>
                  <a:lnTo>
                    <a:pt x="2659" y="504"/>
                  </a:lnTo>
                  <a:lnTo>
                    <a:pt x="2119" y="732"/>
                  </a:lnTo>
                  <a:lnTo>
                    <a:pt x="2005" y="858"/>
                  </a:lnTo>
                  <a:lnTo>
                    <a:pt x="1726" y="974"/>
                  </a:lnTo>
                  <a:lnTo>
                    <a:pt x="1483" y="947"/>
                  </a:lnTo>
                  <a:lnTo>
                    <a:pt x="1336" y="1269"/>
                  </a:lnTo>
                  <a:lnTo>
                    <a:pt x="1143" y="1223"/>
                  </a:lnTo>
                  <a:lnTo>
                    <a:pt x="1094" y="1211"/>
                  </a:lnTo>
                  <a:lnTo>
                    <a:pt x="906" y="1094"/>
                  </a:lnTo>
                  <a:lnTo>
                    <a:pt x="682" y="916"/>
                  </a:lnTo>
                  <a:lnTo>
                    <a:pt x="587" y="732"/>
                  </a:lnTo>
                  <a:lnTo>
                    <a:pt x="344" y="732"/>
                  </a:lnTo>
                  <a:lnTo>
                    <a:pt x="83" y="590"/>
                  </a:lnTo>
                  <a:lnTo>
                    <a:pt x="1" y="508"/>
                  </a:lnTo>
                  <a:lnTo>
                    <a:pt x="1" y="5650"/>
                  </a:lnTo>
                  <a:lnTo>
                    <a:pt x="6691" y="5650"/>
                  </a:lnTo>
                  <a:lnTo>
                    <a:pt x="6691" y="1447"/>
                  </a:lnTo>
                  <a:cubicBezTo>
                    <a:pt x="6691" y="1447"/>
                    <a:pt x="6584" y="1459"/>
                    <a:pt x="6480" y="1459"/>
                  </a:cubicBezTo>
                  <a:cubicBezTo>
                    <a:pt x="6427" y="1459"/>
                    <a:pt x="6375" y="1456"/>
                    <a:pt x="6337" y="1447"/>
                  </a:cubicBezTo>
                  <a:cubicBezTo>
                    <a:pt x="6227" y="1416"/>
                    <a:pt x="6132" y="1269"/>
                    <a:pt x="6077" y="1238"/>
                  </a:cubicBezTo>
                  <a:cubicBezTo>
                    <a:pt x="6071" y="1236"/>
                    <a:pt x="6066" y="1235"/>
                    <a:pt x="6060" y="1235"/>
                  </a:cubicBezTo>
                  <a:cubicBezTo>
                    <a:pt x="5998" y="1235"/>
                    <a:pt x="5889" y="1349"/>
                    <a:pt x="5889" y="1349"/>
                  </a:cubicBezTo>
                  <a:lnTo>
                    <a:pt x="5742" y="1235"/>
                  </a:lnTo>
                  <a:lnTo>
                    <a:pt x="5647" y="947"/>
                  </a:lnTo>
                  <a:lnTo>
                    <a:pt x="5573" y="710"/>
                  </a:lnTo>
                  <a:lnTo>
                    <a:pt x="5423" y="710"/>
                  </a:lnTo>
                  <a:lnTo>
                    <a:pt x="5312" y="415"/>
                  </a:lnTo>
                  <a:lnTo>
                    <a:pt x="5143" y="179"/>
                  </a:lnTo>
                  <a:lnTo>
                    <a:pt x="4937" y="1"/>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5829686" y="3879550"/>
              <a:ext cx="3413164" cy="1019458"/>
            </a:xfrm>
            <a:custGeom>
              <a:avLst/>
              <a:gdLst/>
              <a:ahLst/>
              <a:cxnLst/>
              <a:rect l="l" t="t" r="r" b="b"/>
              <a:pathLst>
                <a:path w="14038" h="5355" extrusionOk="0">
                  <a:moveTo>
                    <a:pt x="12886" y="0"/>
                  </a:moveTo>
                  <a:lnTo>
                    <a:pt x="12699" y="433"/>
                  </a:lnTo>
                  <a:lnTo>
                    <a:pt x="12567" y="433"/>
                  </a:lnTo>
                  <a:lnTo>
                    <a:pt x="12401" y="617"/>
                  </a:lnTo>
                  <a:lnTo>
                    <a:pt x="12288" y="795"/>
                  </a:lnTo>
                  <a:lnTo>
                    <a:pt x="12100" y="884"/>
                  </a:lnTo>
                  <a:lnTo>
                    <a:pt x="11953" y="1001"/>
                  </a:lnTo>
                  <a:lnTo>
                    <a:pt x="11821" y="1161"/>
                  </a:lnTo>
                  <a:lnTo>
                    <a:pt x="11597" y="1296"/>
                  </a:lnTo>
                  <a:lnTo>
                    <a:pt x="11149" y="1296"/>
                  </a:lnTo>
                  <a:lnTo>
                    <a:pt x="11001" y="1501"/>
                  </a:lnTo>
                  <a:lnTo>
                    <a:pt x="10777" y="1501"/>
                  </a:lnTo>
                  <a:cubicBezTo>
                    <a:pt x="10777" y="1501"/>
                    <a:pt x="10759" y="1326"/>
                    <a:pt x="10682" y="1326"/>
                  </a:cubicBezTo>
                  <a:cubicBezTo>
                    <a:pt x="10633" y="1326"/>
                    <a:pt x="10584" y="1313"/>
                    <a:pt x="10539" y="1313"/>
                  </a:cubicBezTo>
                  <a:cubicBezTo>
                    <a:pt x="10517" y="1313"/>
                    <a:pt x="10496" y="1316"/>
                    <a:pt x="10476" y="1326"/>
                  </a:cubicBezTo>
                  <a:cubicBezTo>
                    <a:pt x="10421" y="1354"/>
                    <a:pt x="10384" y="1501"/>
                    <a:pt x="10384" y="1501"/>
                  </a:cubicBezTo>
                  <a:cubicBezTo>
                    <a:pt x="10384" y="1501"/>
                    <a:pt x="10289" y="1679"/>
                    <a:pt x="10234" y="1679"/>
                  </a:cubicBezTo>
                  <a:lnTo>
                    <a:pt x="9917" y="1679"/>
                  </a:lnTo>
                  <a:lnTo>
                    <a:pt x="9917" y="1916"/>
                  </a:lnTo>
                  <a:lnTo>
                    <a:pt x="9675" y="1916"/>
                  </a:lnTo>
                  <a:lnTo>
                    <a:pt x="9543" y="2122"/>
                  </a:lnTo>
                  <a:lnTo>
                    <a:pt x="9543" y="2358"/>
                  </a:lnTo>
                  <a:cubicBezTo>
                    <a:pt x="9543" y="2358"/>
                    <a:pt x="9377" y="2505"/>
                    <a:pt x="9282" y="2505"/>
                  </a:cubicBezTo>
                  <a:cubicBezTo>
                    <a:pt x="9190" y="2505"/>
                    <a:pt x="9095" y="2622"/>
                    <a:pt x="9095" y="2622"/>
                  </a:cubicBezTo>
                  <a:lnTo>
                    <a:pt x="8929" y="2769"/>
                  </a:lnTo>
                  <a:cubicBezTo>
                    <a:pt x="8929" y="2769"/>
                    <a:pt x="8797" y="2858"/>
                    <a:pt x="8742" y="2886"/>
                  </a:cubicBezTo>
                  <a:cubicBezTo>
                    <a:pt x="8723" y="2896"/>
                    <a:pt x="8684" y="2900"/>
                    <a:pt x="8639" y="2900"/>
                  </a:cubicBezTo>
                  <a:cubicBezTo>
                    <a:pt x="8550" y="2900"/>
                    <a:pt x="8441" y="2886"/>
                    <a:pt x="8441" y="2886"/>
                  </a:cubicBezTo>
                  <a:lnTo>
                    <a:pt x="8355" y="2806"/>
                  </a:lnTo>
                  <a:lnTo>
                    <a:pt x="8124" y="2591"/>
                  </a:lnTo>
                  <a:lnTo>
                    <a:pt x="7771" y="2591"/>
                  </a:lnTo>
                  <a:lnTo>
                    <a:pt x="7602" y="2714"/>
                  </a:lnTo>
                  <a:cubicBezTo>
                    <a:pt x="7602" y="2714"/>
                    <a:pt x="6890" y="2723"/>
                    <a:pt x="7059" y="2852"/>
                  </a:cubicBezTo>
                  <a:cubicBezTo>
                    <a:pt x="7225" y="2987"/>
                    <a:pt x="6952" y="2831"/>
                    <a:pt x="7268" y="3135"/>
                  </a:cubicBezTo>
                  <a:lnTo>
                    <a:pt x="6967" y="3135"/>
                  </a:lnTo>
                  <a:lnTo>
                    <a:pt x="6697" y="3310"/>
                  </a:lnTo>
                  <a:cubicBezTo>
                    <a:pt x="6697" y="3310"/>
                    <a:pt x="6604" y="3318"/>
                    <a:pt x="6528" y="3318"/>
                  </a:cubicBezTo>
                  <a:cubicBezTo>
                    <a:pt x="6491" y="3318"/>
                    <a:pt x="6457" y="3316"/>
                    <a:pt x="6442" y="3310"/>
                  </a:cubicBezTo>
                  <a:lnTo>
                    <a:pt x="6319" y="2865"/>
                  </a:lnTo>
                  <a:lnTo>
                    <a:pt x="6015" y="2533"/>
                  </a:lnTo>
                  <a:lnTo>
                    <a:pt x="5809" y="2533"/>
                  </a:lnTo>
                  <a:lnTo>
                    <a:pt x="5604" y="2444"/>
                  </a:lnTo>
                  <a:lnTo>
                    <a:pt x="5512" y="2327"/>
                  </a:lnTo>
                  <a:lnTo>
                    <a:pt x="5324" y="2533"/>
                  </a:lnTo>
                  <a:lnTo>
                    <a:pt x="5119" y="2561"/>
                  </a:lnTo>
                  <a:lnTo>
                    <a:pt x="5100" y="2564"/>
                  </a:lnTo>
                  <a:lnTo>
                    <a:pt x="4895" y="2711"/>
                  </a:lnTo>
                  <a:lnTo>
                    <a:pt x="4652" y="2898"/>
                  </a:lnTo>
                  <a:lnTo>
                    <a:pt x="4185" y="2898"/>
                  </a:lnTo>
                  <a:cubicBezTo>
                    <a:pt x="4185" y="2898"/>
                    <a:pt x="4130" y="3033"/>
                    <a:pt x="4075" y="3064"/>
                  </a:cubicBezTo>
                  <a:cubicBezTo>
                    <a:pt x="4017" y="3095"/>
                    <a:pt x="1" y="5354"/>
                    <a:pt x="1" y="5354"/>
                  </a:cubicBezTo>
                  <a:lnTo>
                    <a:pt x="14038" y="5354"/>
                  </a:lnTo>
                  <a:lnTo>
                    <a:pt x="14038" y="605"/>
                  </a:lnTo>
                  <a:lnTo>
                    <a:pt x="13949" y="433"/>
                  </a:lnTo>
                  <a:lnTo>
                    <a:pt x="13706" y="433"/>
                  </a:lnTo>
                  <a:lnTo>
                    <a:pt x="13445" y="295"/>
                  </a:lnTo>
                  <a:lnTo>
                    <a:pt x="13298" y="147"/>
                  </a:lnTo>
                  <a:lnTo>
                    <a:pt x="13074" y="58"/>
                  </a:lnTo>
                  <a:lnTo>
                    <a:pt x="12886" y="0"/>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2825237" y="3811395"/>
              <a:ext cx="5671425" cy="1075809"/>
            </a:xfrm>
            <a:custGeom>
              <a:avLst/>
              <a:gdLst/>
              <a:ahLst/>
              <a:cxnLst/>
              <a:rect l="l" t="t" r="r" b="b"/>
              <a:pathLst>
                <a:path w="23326" h="5651" extrusionOk="0">
                  <a:moveTo>
                    <a:pt x="20052" y="1444"/>
                  </a:moveTo>
                  <a:lnTo>
                    <a:pt x="23325" y="5555"/>
                  </a:lnTo>
                  <a:lnTo>
                    <a:pt x="1" y="5650"/>
                  </a:lnTo>
                  <a:cubicBezTo>
                    <a:pt x="1" y="5650"/>
                    <a:pt x="4017" y="3390"/>
                    <a:pt x="4075" y="3360"/>
                  </a:cubicBezTo>
                  <a:cubicBezTo>
                    <a:pt x="4130" y="3329"/>
                    <a:pt x="4185" y="3197"/>
                    <a:pt x="4185" y="3197"/>
                  </a:cubicBezTo>
                  <a:lnTo>
                    <a:pt x="4652" y="3197"/>
                  </a:lnTo>
                  <a:lnTo>
                    <a:pt x="4895" y="3007"/>
                  </a:lnTo>
                  <a:lnTo>
                    <a:pt x="5100" y="2859"/>
                  </a:lnTo>
                  <a:lnTo>
                    <a:pt x="5119" y="2856"/>
                  </a:lnTo>
                  <a:lnTo>
                    <a:pt x="5324" y="2829"/>
                  </a:lnTo>
                  <a:lnTo>
                    <a:pt x="5512" y="2623"/>
                  </a:lnTo>
                  <a:lnTo>
                    <a:pt x="5604" y="2740"/>
                  </a:lnTo>
                  <a:lnTo>
                    <a:pt x="5810" y="2829"/>
                  </a:lnTo>
                  <a:lnTo>
                    <a:pt x="6015" y="2829"/>
                  </a:lnTo>
                  <a:lnTo>
                    <a:pt x="6319" y="3160"/>
                  </a:lnTo>
                  <a:lnTo>
                    <a:pt x="6442" y="3605"/>
                  </a:lnTo>
                  <a:cubicBezTo>
                    <a:pt x="6491" y="3624"/>
                    <a:pt x="6697" y="3605"/>
                    <a:pt x="6697" y="3605"/>
                  </a:cubicBezTo>
                  <a:lnTo>
                    <a:pt x="6967" y="3430"/>
                  </a:lnTo>
                  <a:lnTo>
                    <a:pt x="7142" y="3430"/>
                  </a:lnTo>
                  <a:lnTo>
                    <a:pt x="7268" y="3430"/>
                  </a:lnTo>
                  <a:cubicBezTo>
                    <a:pt x="6952" y="3126"/>
                    <a:pt x="7225" y="3283"/>
                    <a:pt x="7059" y="3151"/>
                  </a:cubicBezTo>
                  <a:cubicBezTo>
                    <a:pt x="6890" y="3019"/>
                    <a:pt x="7603" y="3013"/>
                    <a:pt x="7603" y="3013"/>
                  </a:cubicBezTo>
                  <a:lnTo>
                    <a:pt x="7771" y="2887"/>
                  </a:lnTo>
                  <a:lnTo>
                    <a:pt x="7919" y="2887"/>
                  </a:lnTo>
                  <a:lnTo>
                    <a:pt x="8124" y="2887"/>
                  </a:lnTo>
                  <a:lnTo>
                    <a:pt x="8355" y="3102"/>
                  </a:lnTo>
                  <a:lnTo>
                    <a:pt x="8444" y="3185"/>
                  </a:lnTo>
                  <a:cubicBezTo>
                    <a:pt x="8444" y="3185"/>
                    <a:pt x="8686" y="3212"/>
                    <a:pt x="8742" y="3185"/>
                  </a:cubicBezTo>
                  <a:cubicBezTo>
                    <a:pt x="8797" y="3154"/>
                    <a:pt x="8929" y="3065"/>
                    <a:pt x="8929" y="3065"/>
                  </a:cubicBezTo>
                  <a:lnTo>
                    <a:pt x="9095" y="2918"/>
                  </a:lnTo>
                  <a:cubicBezTo>
                    <a:pt x="9095" y="2918"/>
                    <a:pt x="9190" y="2801"/>
                    <a:pt x="9282" y="2801"/>
                  </a:cubicBezTo>
                  <a:cubicBezTo>
                    <a:pt x="9377" y="2801"/>
                    <a:pt x="9543" y="2654"/>
                    <a:pt x="9543" y="2654"/>
                  </a:cubicBezTo>
                  <a:lnTo>
                    <a:pt x="9543" y="2417"/>
                  </a:lnTo>
                  <a:lnTo>
                    <a:pt x="9675" y="2211"/>
                  </a:lnTo>
                  <a:lnTo>
                    <a:pt x="9917" y="2211"/>
                  </a:lnTo>
                  <a:lnTo>
                    <a:pt x="9917" y="1975"/>
                  </a:lnTo>
                  <a:lnTo>
                    <a:pt x="10010" y="1975"/>
                  </a:lnTo>
                  <a:lnTo>
                    <a:pt x="10234" y="1975"/>
                  </a:lnTo>
                  <a:cubicBezTo>
                    <a:pt x="10292" y="1975"/>
                    <a:pt x="10384" y="1797"/>
                    <a:pt x="10384" y="1797"/>
                  </a:cubicBezTo>
                  <a:cubicBezTo>
                    <a:pt x="10384" y="1797"/>
                    <a:pt x="10421" y="1653"/>
                    <a:pt x="10479" y="1622"/>
                  </a:cubicBezTo>
                  <a:cubicBezTo>
                    <a:pt x="10535" y="1591"/>
                    <a:pt x="10608" y="1622"/>
                    <a:pt x="10682" y="1622"/>
                  </a:cubicBezTo>
                  <a:cubicBezTo>
                    <a:pt x="10759" y="1622"/>
                    <a:pt x="10777" y="1797"/>
                    <a:pt x="10777" y="1797"/>
                  </a:cubicBezTo>
                  <a:lnTo>
                    <a:pt x="11001" y="1797"/>
                  </a:lnTo>
                  <a:lnTo>
                    <a:pt x="11149" y="1591"/>
                  </a:lnTo>
                  <a:lnTo>
                    <a:pt x="11597" y="1591"/>
                  </a:lnTo>
                  <a:lnTo>
                    <a:pt x="11821" y="1456"/>
                  </a:lnTo>
                  <a:lnTo>
                    <a:pt x="11953" y="1297"/>
                  </a:lnTo>
                  <a:lnTo>
                    <a:pt x="12103" y="1180"/>
                  </a:lnTo>
                  <a:lnTo>
                    <a:pt x="12288" y="1091"/>
                  </a:lnTo>
                  <a:lnTo>
                    <a:pt x="12401" y="913"/>
                  </a:lnTo>
                  <a:lnTo>
                    <a:pt x="12570" y="729"/>
                  </a:lnTo>
                  <a:lnTo>
                    <a:pt x="12699" y="729"/>
                  </a:lnTo>
                  <a:lnTo>
                    <a:pt x="12886" y="296"/>
                  </a:lnTo>
                  <a:lnTo>
                    <a:pt x="13074" y="354"/>
                  </a:lnTo>
                  <a:lnTo>
                    <a:pt x="13298" y="443"/>
                  </a:lnTo>
                  <a:lnTo>
                    <a:pt x="13445" y="590"/>
                  </a:lnTo>
                  <a:lnTo>
                    <a:pt x="13706" y="729"/>
                  </a:lnTo>
                  <a:lnTo>
                    <a:pt x="13952" y="729"/>
                  </a:lnTo>
                  <a:lnTo>
                    <a:pt x="14044" y="913"/>
                  </a:lnTo>
                  <a:lnTo>
                    <a:pt x="14268" y="1091"/>
                  </a:lnTo>
                  <a:lnTo>
                    <a:pt x="14455" y="1208"/>
                  </a:lnTo>
                  <a:lnTo>
                    <a:pt x="14507" y="1223"/>
                  </a:lnTo>
                  <a:lnTo>
                    <a:pt x="14698" y="1269"/>
                  </a:lnTo>
                  <a:lnTo>
                    <a:pt x="14845" y="943"/>
                  </a:lnTo>
                  <a:lnTo>
                    <a:pt x="15091" y="974"/>
                  </a:lnTo>
                  <a:lnTo>
                    <a:pt x="15370" y="854"/>
                  </a:lnTo>
                  <a:lnTo>
                    <a:pt x="15481" y="729"/>
                  </a:lnTo>
                  <a:lnTo>
                    <a:pt x="16024" y="501"/>
                  </a:lnTo>
                  <a:lnTo>
                    <a:pt x="16267" y="237"/>
                  </a:lnTo>
                  <a:lnTo>
                    <a:pt x="16601" y="176"/>
                  </a:lnTo>
                  <a:lnTo>
                    <a:pt x="16862" y="237"/>
                  </a:lnTo>
                  <a:lnTo>
                    <a:pt x="16994" y="118"/>
                  </a:lnTo>
                  <a:lnTo>
                    <a:pt x="17218" y="118"/>
                  </a:lnTo>
                  <a:lnTo>
                    <a:pt x="17387" y="148"/>
                  </a:lnTo>
                  <a:lnTo>
                    <a:pt x="17608" y="207"/>
                  </a:lnTo>
                  <a:lnTo>
                    <a:pt x="17759" y="1"/>
                  </a:lnTo>
                  <a:lnTo>
                    <a:pt x="17802" y="1"/>
                  </a:lnTo>
                  <a:lnTo>
                    <a:pt x="18057" y="1"/>
                  </a:lnTo>
                  <a:lnTo>
                    <a:pt x="18299" y="1"/>
                  </a:lnTo>
                  <a:lnTo>
                    <a:pt x="18505" y="176"/>
                  </a:lnTo>
                  <a:lnTo>
                    <a:pt x="18674" y="412"/>
                  </a:lnTo>
                  <a:lnTo>
                    <a:pt x="18787" y="707"/>
                  </a:lnTo>
                  <a:lnTo>
                    <a:pt x="18935" y="707"/>
                  </a:lnTo>
                  <a:lnTo>
                    <a:pt x="19011" y="943"/>
                  </a:lnTo>
                  <a:lnTo>
                    <a:pt x="19104" y="1235"/>
                  </a:lnTo>
                  <a:lnTo>
                    <a:pt x="19254" y="1349"/>
                  </a:lnTo>
                  <a:cubicBezTo>
                    <a:pt x="19254" y="1349"/>
                    <a:pt x="19383" y="1208"/>
                    <a:pt x="19438" y="1238"/>
                  </a:cubicBezTo>
                  <a:cubicBezTo>
                    <a:pt x="19497" y="1269"/>
                    <a:pt x="19589" y="1416"/>
                    <a:pt x="19702" y="1444"/>
                  </a:cubicBezTo>
                  <a:cubicBezTo>
                    <a:pt x="19813" y="1475"/>
                    <a:pt x="20052" y="1444"/>
                    <a:pt x="20052" y="144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546978" y="3763810"/>
              <a:ext cx="4858374" cy="1165095"/>
            </a:xfrm>
            <a:custGeom>
              <a:avLst/>
              <a:gdLst/>
              <a:ahLst/>
              <a:cxnLst/>
              <a:rect l="l" t="t" r="r" b="b"/>
              <a:pathLst>
                <a:path w="19982" h="6120" extrusionOk="0">
                  <a:moveTo>
                    <a:pt x="19982" y="3814"/>
                  </a:moveTo>
                  <a:lnTo>
                    <a:pt x="19383" y="4096"/>
                  </a:lnTo>
                  <a:lnTo>
                    <a:pt x="19223" y="4173"/>
                  </a:lnTo>
                  <a:lnTo>
                    <a:pt x="16215" y="5595"/>
                  </a:lnTo>
                  <a:lnTo>
                    <a:pt x="15822" y="5779"/>
                  </a:lnTo>
                  <a:lnTo>
                    <a:pt x="1" y="6120"/>
                  </a:lnTo>
                  <a:lnTo>
                    <a:pt x="3700" y="1775"/>
                  </a:lnTo>
                  <a:cubicBezTo>
                    <a:pt x="3713" y="1735"/>
                    <a:pt x="3734" y="1692"/>
                    <a:pt x="3756" y="1677"/>
                  </a:cubicBezTo>
                  <a:cubicBezTo>
                    <a:pt x="3783" y="1659"/>
                    <a:pt x="3817" y="1662"/>
                    <a:pt x="3854" y="1668"/>
                  </a:cubicBezTo>
                  <a:cubicBezTo>
                    <a:pt x="3879" y="1671"/>
                    <a:pt x="3903" y="1677"/>
                    <a:pt x="3931" y="1677"/>
                  </a:cubicBezTo>
                  <a:cubicBezTo>
                    <a:pt x="3995" y="1677"/>
                    <a:pt x="4011" y="1861"/>
                    <a:pt x="4011" y="1861"/>
                  </a:cubicBezTo>
                  <a:lnTo>
                    <a:pt x="4201" y="1861"/>
                  </a:lnTo>
                  <a:lnTo>
                    <a:pt x="4327" y="1646"/>
                  </a:lnTo>
                  <a:lnTo>
                    <a:pt x="4711" y="1646"/>
                  </a:lnTo>
                  <a:lnTo>
                    <a:pt x="4901" y="1508"/>
                  </a:lnTo>
                  <a:lnTo>
                    <a:pt x="5011" y="1342"/>
                  </a:lnTo>
                  <a:lnTo>
                    <a:pt x="5137" y="1220"/>
                  </a:lnTo>
                  <a:lnTo>
                    <a:pt x="5239" y="1161"/>
                  </a:lnTo>
                  <a:lnTo>
                    <a:pt x="5269" y="1143"/>
                  </a:lnTo>
                  <a:lnTo>
                    <a:pt x="5297" y="1127"/>
                  </a:lnTo>
                  <a:lnTo>
                    <a:pt x="5303" y="1118"/>
                  </a:lnTo>
                  <a:lnTo>
                    <a:pt x="5392" y="946"/>
                  </a:lnTo>
                  <a:lnTo>
                    <a:pt x="5536" y="753"/>
                  </a:lnTo>
                  <a:lnTo>
                    <a:pt x="5647" y="753"/>
                  </a:lnTo>
                  <a:lnTo>
                    <a:pt x="5807" y="305"/>
                  </a:lnTo>
                  <a:lnTo>
                    <a:pt x="5954" y="363"/>
                  </a:lnTo>
                  <a:lnTo>
                    <a:pt x="5966" y="366"/>
                  </a:lnTo>
                  <a:lnTo>
                    <a:pt x="6157" y="458"/>
                  </a:lnTo>
                  <a:lnTo>
                    <a:pt x="6282" y="609"/>
                  </a:lnTo>
                  <a:lnTo>
                    <a:pt x="6504" y="753"/>
                  </a:lnTo>
                  <a:lnTo>
                    <a:pt x="6712" y="753"/>
                  </a:lnTo>
                  <a:lnTo>
                    <a:pt x="6792" y="946"/>
                  </a:lnTo>
                  <a:lnTo>
                    <a:pt x="6982" y="1127"/>
                  </a:lnTo>
                  <a:lnTo>
                    <a:pt x="7142" y="1250"/>
                  </a:lnTo>
                  <a:lnTo>
                    <a:pt x="7348" y="1312"/>
                  </a:lnTo>
                  <a:lnTo>
                    <a:pt x="7474" y="977"/>
                  </a:lnTo>
                  <a:lnTo>
                    <a:pt x="7682" y="1008"/>
                  </a:lnTo>
                  <a:lnTo>
                    <a:pt x="7919" y="885"/>
                  </a:lnTo>
                  <a:lnTo>
                    <a:pt x="8014" y="753"/>
                  </a:lnTo>
                  <a:lnTo>
                    <a:pt x="8475" y="520"/>
                  </a:lnTo>
                  <a:lnTo>
                    <a:pt x="8524" y="452"/>
                  </a:lnTo>
                  <a:lnTo>
                    <a:pt x="8524" y="452"/>
                  </a:lnTo>
                  <a:lnTo>
                    <a:pt x="8683" y="243"/>
                  </a:lnTo>
                  <a:lnTo>
                    <a:pt x="8969" y="185"/>
                  </a:lnTo>
                  <a:lnTo>
                    <a:pt x="9190" y="243"/>
                  </a:lnTo>
                  <a:lnTo>
                    <a:pt x="9300" y="124"/>
                  </a:lnTo>
                  <a:lnTo>
                    <a:pt x="9494" y="124"/>
                  </a:lnTo>
                  <a:lnTo>
                    <a:pt x="9635" y="154"/>
                  </a:lnTo>
                  <a:lnTo>
                    <a:pt x="9825" y="213"/>
                  </a:lnTo>
                  <a:lnTo>
                    <a:pt x="9954" y="1"/>
                  </a:lnTo>
                  <a:lnTo>
                    <a:pt x="10209" y="1"/>
                  </a:lnTo>
                  <a:lnTo>
                    <a:pt x="10415" y="1"/>
                  </a:lnTo>
                  <a:lnTo>
                    <a:pt x="10415" y="1"/>
                  </a:lnTo>
                  <a:lnTo>
                    <a:pt x="10489" y="77"/>
                  </a:lnTo>
                  <a:lnTo>
                    <a:pt x="10590" y="185"/>
                  </a:lnTo>
                  <a:lnTo>
                    <a:pt x="10731" y="427"/>
                  </a:lnTo>
                  <a:lnTo>
                    <a:pt x="10826" y="731"/>
                  </a:lnTo>
                  <a:lnTo>
                    <a:pt x="10955" y="731"/>
                  </a:lnTo>
                  <a:lnTo>
                    <a:pt x="11020" y="977"/>
                  </a:lnTo>
                  <a:lnTo>
                    <a:pt x="11097" y="1275"/>
                  </a:lnTo>
                  <a:lnTo>
                    <a:pt x="11226" y="1395"/>
                  </a:lnTo>
                  <a:cubicBezTo>
                    <a:pt x="11226" y="1395"/>
                    <a:pt x="11336" y="1250"/>
                    <a:pt x="11385" y="1281"/>
                  </a:cubicBezTo>
                  <a:cubicBezTo>
                    <a:pt x="11431" y="1312"/>
                    <a:pt x="11511" y="1465"/>
                    <a:pt x="11606" y="1493"/>
                  </a:cubicBezTo>
                  <a:cubicBezTo>
                    <a:pt x="11665" y="1514"/>
                    <a:pt x="11766" y="1508"/>
                    <a:pt x="11836" y="1502"/>
                  </a:cubicBezTo>
                  <a:cubicBezTo>
                    <a:pt x="11876" y="1499"/>
                    <a:pt x="11907" y="1493"/>
                    <a:pt x="11907" y="1493"/>
                  </a:cubicBezTo>
                  <a:lnTo>
                    <a:pt x="11907" y="1889"/>
                  </a:lnTo>
                  <a:lnTo>
                    <a:pt x="11981" y="1867"/>
                  </a:lnTo>
                  <a:lnTo>
                    <a:pt x="12021" y="1858"/>
                  </a:lnTo>
                  <a:lnTo>
                    <a:pt x="12180" y="1824"/>
                  </a:lnTo>
                  <a:lnTo>
                    <a:pt x="12340" y="2082"/>
                  </a:lnTo>
                  <a:lnTo>
                    <a:pt x="12451" y="2082"/>
                  </a:lnTo>
                  <a:lnTo>
                    <a:pt x="12595" y="2193"/>
                  </a:lnTo>
                  <a:lnTo>
                    <a:pt x="12690" y="2297"/>
                  </a:lnTo>
                  <a:lnTo>
                    <a:pt x="12847" y="2352"/>
                  </a:lnTo>
                  <a:lnTo>
                    <a:pt x="12976" y="2420"/>
                  </a:lnTo>
                  <a:lnTo>
                    <a:pt x="13086" y="2518"/>
                  </a:lnTo>
                  <a:lnTo>
                    <a:pt x="13276" y="2598"/>
                  </a:lnTo>
                  <a:lnTo>
                    <a:pt x="13660" y="2598"/>
                  </a:lnTo>
                  <a:lnTo>
                    <a:pt x="13786" y="2721"/>
                  </a:lnTo>
                  <a:lnTo>
                    <a:pt x="13976" y="2721"/>
                  </a:lnTo>
                  <a:cubicBezTo>
                    <a:pt x="13976" y="2721"/>
                    <a:pt x="13992" y="2617"/>
                    <a:pt x="14056" y="2617"/>
                  </a:cubicBezTo>
                  <a:cubicBezTo>
                    <a:pt x="14118" y="2617"/>
                    <a:pt x="14182" y="2598"/>
                    <a:pt x="14231" y="2617"/>
                  </a:cubicBezTo>
                  <a:cubicBezTo>
                    <a:pt x="14277" y="2635"/>
                    <a:pt x="14308" y="2721"/>
                    <a:pt x="14308" y="2721"/>
                  </a:cubicBezTo>
                  <a:cubicBezTo>
                    <a:pt x="14308" y="2721"/>
                    <a:pt x="14345" y="2770"/>
                    <a:pt x="14385" y="2801"/>
                  </a:cubicBezTo>
                  <a:cubicBezTo>
                    <a:pt x="14403" y="2816"/>
                    <a:pt x="14422" y="2828"/>
                    <a:pt x="14437" y="2828"/>
                  </a:cubicBezTo>
                  <a:lnTo>
                    <a:pt x="14627" y="2828"/>
                  </a:lnTo>
                  <a:lnTo>
                    <a:pt x="14707" y="2828"/>
                  </a:lnTo>
                  <a:lnTo>
                    <a:pt x="14707" y="2970"/>
                  </a:lnTo>
                  <a:lnTo>
                    <a:pt x="14913" y="2970"/>
                  </a:lnTo>
                  <a:lnTo>
                    <a:pt x="15023" y="3092"/>
                  </a:lnTo>
                  <a:lnTo>
                    <a:pt x="15023" y="3234"/>
                  </a:lnTo>
                  <a:cubicBezTo>
                    <a:pt x="15023" y="3234"/>
                    <a:pt x="15168" y="3320"/>
                    <a:pt x="15247" y="3320"/>
                  </a:cubicBezTo>
                  <a:cubicBezTo>
                    <a:pt x="15327" y="3320"/>
                    <a:pt x="15407" y="3390"/>
                    <a:pt x="15407" y="3390"/>
                  </a:cubicBezTo>
                  <a:lnTo>
                    <a:pt x="15548" y="3479"/>
                  </a:lnTo>
                  <a:cubicBezTo>
                    <a:pt x="15548" y="3479"/>
                    <a:pt x="15659" y="3531"/>
                    <a:pt x="15708" y="3550"/>
                  </a:cubicBezTo>
                  <a:cubicBezTo>
                    <a:pt x="15757" y="3568"/>
                    <a:pt x="15963" y="3550"/>
                    <a:pt x="15963" y="3550"/>
                  </a:cubicBezTo>
                  <a:lnTo>
                    <a:pt x="16233" y="3375"/>
                  </a:lnTo>
                  <a:lnTo>
                    <a:pt x="16408" y="3375"/>
                  </a:lnTo>
                  <a:lnTo>
                    <a:pt x="16534" y="3375"/>
                  </a:lnTo>
                  <a:cubicBezTo>
                    <a:pt x="16583" y="3375"/>
                    <a:pt x="16724" y="3286"/>
                    <a:pt x="16724" y="3286"/>
                  </a:cubicBezTo>
                  <a:lnTo>
                    <a:pt x="16819" y="3215"/>
                  </a:lnTo>
                  <a:lnTo>
                    <a:pt x="16994" y="3178"/>
                  </a:lnTo>
                  <a:lnTo>
                    <a:pt x="17219" y="3375"/>
                  </a:lnTo>
                  <a:lnTo>
                    <a:pt x="17360" y="3427"/>
                  </a:lnTo>
                  <a:lnTo>
                    <a:pt x="17569" y="3427"/>
                  </a:lnTo>
                  <a:lnTo>
                    <a:pt x="17744" y="3556"/>
                  </a:lnTo>
                  <a:lnTo>
                    <a:pt x="17958" y="3390"/>
                  </a:lnTo>
                  <a:lnTo>
                    <a:pt x="18029" y="3338"/>
                  </a:lnTo>
                  <a:lnTo>
                    <a:pt x="18204" y="3338"/>
                  </a:lnTo>
                  <a:lnTo>
                    <a:pt x="18379" y="3286"/>
                  </a:lnTo>
                  <a:lnTo>
                    <a:pt x="18456" y="3215"/>
                  </a:lnTo>
                  <a:lnTo>
                    <a:pt x="18615" y="3338"/>
                  </a:lnTo>
                  <a:lnTo>
                    <a:pt x="18806" y="3356"/>
                  </a:lnTo>
                  <a:lnTo>
                    <a:pt x="18981" y="3445"/>
                  </a:lnTo>
                  <a:lnTo>
                    <a:pt x="19190" y="3556"/>
                  </a:lnTo>
                  <a:lnTo>
                    <a:pt x="19586" y="3556"/>
                  </a:lnTo>
                  <a:cubicBezTo>
                    <a:pt x="19586" y="3556"/>
                    <a:pt x="19632" y="3636"/>
                    <a:pt x="19681" y="3654"/>
                  </a:cubicBezTo>
                  <a:cubicBezTo>
                    <a:pt x="19730" y="3673"/>
                    <a:pt x="19982" y="3814"/>
                    <a:pt x="19982" y="381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13"/>
          <p:cNvSpPr/>
          <p:nvPr/>
        </p:nvSpPr>
        <p:spPr>
          <a:xfrm>
            <a:off x="-88080" y="4949433"/>
            <a:ext cx="2301709" cy="244319"/>
          </a:xfrm>
          <a:custGeom>
            <a:avLst/>
            <a:gdLst/>
            <a:ahLst/>
            <a:cxnLst/>
            <a:rect l="l" t="t" r="r" b="b"/>
            <a:pathLst>
              <a:path w="12623" h="1340" extrusionOk="0">
                <a:moveTo>
                  <a:pt x="1" y="342"/>
                </a:moveTo>
                <a:lnTo>
                  <a:pt x="1" y="1020"/>
                </a:lnTo>
                <a:cubicBezTo>
                  <a:pt x="56" y="1011"/>
                  <a:pt x="194" y="995"/>
                  <a:pt x="301" y="1045"/>
                </a:cubicBezTo>
                <a:cubicBezTo>
                  <a:pt x="443" y="1106"/>
                  <a:pt x="995" y="1124"/>
                  <a:pt x="1186" y="1088"/>
                </a:cubicBezTo>
                <a:cubicBezTo>
                  <a:pt x="1376" y="1051"/>
                  <a:pt x="1744" y="946"/>
                  <a:pt x="1895" y="906"/>
                </a:cubicBezTo>
                <a:cubicBezTo>
                  <a:pt x="2048" y="863"/>
                  <a:pt x="2358" y="971"/>
                  <a:pt x="2460" y="940"/>
                </a:cubicBezTo>
                <a:cubicBezTo>
                  <a:pt x="2561" y="906"/>
                  <a:pt x="2626" y="999"/>
                  <a:pt x="2951" y="968"/>
                </a:cubicBezTo>
                <a:cubicBezTo>
                  <a:pt x="3273" y="937"/>
                  <a:pt x="3488" y="949"/>
                  <a:pt x="3516" y="940"/>
                </a:cubicBezTo>
                <a:cubicBezTo>
                  <a:pt x="3547" y="928"/>
                  <a:pt x="3814" y="971"/>
                  <a:pt x="3814" y="971"/>
                </a:cubicBezTo>
                <a:cubicBezTo>
                  <a:pt x="3884" y="1005"/>
                  <a:pt x="3979" y="1017"/>
                  <a:pt x="4069" y="999"/>
                </a:cubicBezTo>
                <a:cubicBezTo>
                  <a:pt x="4253" y="965"/>
                  <a:pt x="4566" y="906"/>
                  <a:pt x="4637" y="910"/>
                </a:cubicBezTo>
                <a:cubicBezTo>
                  <a:pt x="4732" y="916"/>
                  <a:pt x="4953" y="928"/>
                  <a:pt x="4953" y="928"/>
                </a:cubicBezTo>
                <a:lnTo>
                  <a:pt x="5183" y="1002"/>
                </a:lnTo>
                <a:lnTo>
                  <a:pt x="5570" y="1127"/>
                </a:lnTo>
                <a:lnTo>
                  <a:pt x="5779" y="1238"/>
                </a:lnTo>
                <a:lnTo>
                  <a:pt x="5944" y="1309"/>
                </a:lnTo>
                <a:cubicBezTo>
                  <a:pt x="5944" y="1309"/>
                  <a:pt x="6040" y="1339"/>
                  <a:pt x="6141" y="1321"/>
                </a:cubicBezTo>
                <a:cubicBezTo>
                  <a:pt x="6239" y="1302"/>
                  <a:pt x="6856" y="1296"/>
                  <a:pt x="7004" y="1315"/>
                </a:cubicBezTo>
                <a:cubicBezTo>
                  <a:pt x="7151" y="1330"/>
                  <a:pt x="7163" y="1235"/>
                  <a:pt x="7286" y="1229"/>
                </a:cubicBezTo>
                <a:cubicBezTo>
                  <a:pt x="7409" y="1223"/>
                  <a:pt x="7556" y="1244"/>
                  <a:pt x="7556" y="1244"/>
                </a:cubicBezTo>
                <a:lnTo>
                  <a:pt x="7722" y="1253"/>
                </a:lnTo>
                <a:lnTo>
                  <a:pt x="7980" y="1195"/>
                </a:lnTo>
                <a:lnTo>
                  <a:pt x="8204" y="1198"/>
                </a:lnTo>
                <a:lnTo>
                  <a:pt x="8794" y="1072"/>
                </a:lnTo>
                <a:cubicBezTo>
                  <a:pt x="8794" y="1072"/>
                  <a:pt x="9322" y="1174"/>
                  <a:pt x="9662" y="1201"/>
                </a:cubicBezTo>
                <a:cubicBezTo>
                  <a:pt x="10006" y="1229"/>
                  <a:pt x="10740" y="1005"/>
                  <a:pt x="10740" y="1005"/>
                </a:cubicBezTo>
                <a:lnTo>
                  <a:pt x="12622" y="1158"/>
                </a:lnTo>
                <a:lnTo>
                  <a:pt x="10915" y="817"/>
                </a:lnTo>
                <a:cubicBezTo>
                  <a:pt x="10749" y="848"/>
                  <a:pt x="10046" y="1029"/>
                  <a:pt x="9988" y="1035"/>
                </a:cubicBezTo>
                <a:lnTo>
                  <a:pt x="8794" y="913"/>
                </a:lnTo>
                <a:lnTo>
                  <a:pt x="8401" y="1011"/>
                </a:lnTo>
                <a:lnTo>
                  <a:pt x="7922" y="870"/>
                </a:lnTo>
                <a:lnTo>
                  <a:pt x="7722" y="664"/>
                </a:lnTo>
                <a:lnTo>
                  <a:pt x="8090" y="544"/>
                </a:lnTo>
                <a:cubicBezTo>
                  <a:pt x="8456" y="510"/>
                  <a:pt x="9021" y="320"/>
                  <a:pt x="9021" y="320"/>
                </a:cubicBezTo>
                <a:lnTo>
                  <a:pt x="10915" y="354"/>
                </a:lnTo>
                <a:lnTo>
                  <a:pt x="9171" y="145"/>
                </a:lnTo>
                <a:cubicBezTo>
                  <a:pt x="9113" y="142"/>
                  <a:pt x="9051" y="148"/>
                  <a:pt x="8996" y="154"/>
                </a:cubicBezTo>
                <a:lnTo>
                  <a:pt x="7811" y="338"/>
                </a:lnTo>
                <a:lnTo>
                  <a:pt x="6853" y="197"/>
                </a:lnTo>
                <a:lnTo>
                  <a:pt x="6205" y="19"/>
                </a:lnTo>
                <a:lnTo>
                  <a:pt x="5515" y="1"/>
                </a:lnTo>
                <a:lnTo>
                  <a:pt x="4910" y="87"/>
                </a:lnTo>
                <a:lnTo>
                  <a:pt x="4388" y="56"/>
                </a:lnTo>
                <a:lnTo>
                  <a:pt x="4081" y="145"/>
                </a:lnTo>
                <a:lnTo>
                  <a:pt x="3645" y="145"/>
                </a:lnTo>
                <a:lnTo>
                  <a:pt x="3209" y="249"/>
                </a:lnTo>
                <a:lnTo>
                  <a:pt x="2567" y="225"/>
                </a:lnTo>
                <a:lnTo>
                  <a:pt x="2131" y="314"/>
                </a:lnTo>
                <a:lnTo>
                  <a:pt x="1646" y="366"/>
                </a:lnTo>
                <a:lnTo>
                  <a:pt x="965" y="335"/>
                </a:lnTo>
                <a:lnTo>
                  <a:pt x="519" y="40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flipH="1">
            <a:off x="8496648" y="4949425"/>
            <a:ext cx="1581252" cy="244326"/>
          </a:xfrm>
          <a:custGeom>
            <a:avLst/>
            <a:gdLst/>
            <a:ahLst/>
            <a:cxnLst/>
            <a:rect l="l" t="t" r="r" b="b"/>
            <a:pathLst>
              <a:path w="12623" h="1340" extrusionOk="0">
                <a:moveTo>
                  <a:pt x="1" y="342"/>
                </a:moveTo>
                <a:lnTo>
                  <a:pt x="1" y="1020"/>
                </a:lnTo>
                <a:cubicBezTo>
                  <a:pt x="56" y="1011"/>
                  <a:pt x="194" y="995"/>
                  <a:pt x="301" y="1045"/>
                </a:cubicBezTo>
                <a:cubicBezTo>
                  <a:pt x="443" y="1106"/>
                  <a:pt x="995" y="1124"/>
                  <a:pt x="1186" y="1088"/>
                </a:cubicBezTo>
                <a:cubicBezTo>
                  <a:pt x="1376" y="1051"/>
                  <a:pt x="1744" y="946"/>
                  <a:pt x="1895" y="906"/>
                </a:cubicBezTo>
                <a:cubicBezTo>
                  <a:pt x="2048" y="863"/>
                  <a:pt x="2358" y="971"/>
                  <a:pt x="2460" y="940"/>
                </a:cubicBezTo>
                <a:cubicBezTo>
                  <a:pt x="2561" y="906"/>
                  <a:pt x="2626" y="999"/>
                  <a:pt x="2951" y="968"/>
                </a:cubicBezTo>
                <a:cubicBezTo>
                  <a:pt x="3273" y="937"/>
                  <a:pt x="3488" y="949"/>
                  <a:pt x="3516" y="940"/>
                </a:cubicBezTo>
                <a:cubicBezTo>
                  <a:pt x="3547" y="928"/>
                  <a:pt x="3814" y="971"/>
                  <a:pt x="3814" y="971"/>
                </a:cubicBezTo>
                <a:cubicBezTo>
                  <a:pt x="3884" y="1005"/>
                  <a:pt x="3979" y="1017"/>
                  <a:pt x="4069" y="999"/>
                </a:cubicBezTo>
                <a:cubicBezTo>
                  <a:pt x="4253" y="965"/>
                  <a:pt x="4566" y="906"/>
                  <a:pt x="4637" y="910"/>
                </a:cubicBezTo>
                <a:cubicBezTo>
                  <a:pt x="4732" y="916"/>
                  <a:pt x="4953" y="928"/>
                  <a:pt x="4953" y="928"/>
                </a:cubicBezTo>
                <a:lnTo>
                  <a:pt x="5183" y="1002"/>
                </a:lnTo>
                <a:lnTo>
                  <a:pt x="5570" y="1127"/>
                </a:lnTo>
                <a:lnTo>
                  <a:pt x="5779" y="1238"/>
                </a:lnTo>
                <a:lnTo>
                  <a:pt x="5944" y="1309"/>
                </a:lnTo>
                <a:cubicBezTo>
                  <a:pt x="5944" y="1309"/>
                  <a:pt x="6040" y="1339"/>
                  <a:pt x="6141" y="1321"/>
                </a:cubicBezTo>
                <a:cubicBezTo>
                  <a:pt x="6239" y="1302"/>
                  <a:pt x="6856" y="1296"/>
                  <a:pt x="7004" y="1315"/>
                </a:cubicBezTo>
                <a:cubicBezTo>
                  <a:pt x="7151" y="1330"/>
                  <a:pt x="7163" y="1235"/>
                  <a:pt x="7286" y="1229"/>
                </a:cubicBezTo>
                <a:cubicBezTo>
                  <a:pt x="7409" y="1223"/>
                  <a:pt x="7556" y="1244"/>
                  <a:pt x="7556" y="1244"/>
                </a:cubicBezTo>
                <a:lnTo>
                  <a:pt x="7722" y="1253"/>
                </a:lnTo>
                <a:lnTo>
                  <a:pt x="7980" y="1195"/>
                </a:lnTo>
                <a:lnTo>
                  <a:pt x="8204" y="1198"/>
                </a:lnTo>
                <a:lnTo>
                  <a:pt x="8794" y="1072"/>
                </a:lnTo>
                <a:cubicBezTo>
                  <a:pt x="8794" y="1072"/>
                  <a:pt x="9322" y="1174"/>
                  <a:pt x="9662" y="1201"/>
                </a:cubicBezTo>
                <a:cubicBezTo>
                  <a:pt x="10006" y="1229"/>
                  <a:pt x="10740" y="1005"/>
                  <a:pt x="10740" y="1005"/>
                </a:cubicBezTo>
                <a:lnTo>
                  <a:pt x="12622" y="1158"/>
                </a:lnTo>
                <a:lnTo>
                  <a:pt x="10915" y="817"/>
                </a:lnTo>
                <a:cubicBezTo>
                  <a:pt x="10749" y="848"/>
                  <a:pt x="10046" y="1029"/>
                  <a:pt x="9988" y="1035"/>
                </a:cubicBezTo>
                <a:lnTo>
                  <a:pt x="8794" y="913"/>
                </a:lnTo>
                <a:lnTo>
                  <a:pt x="8401" y="1011"/>
                </a:lnTo>
                <a:lnTo>
                  <a:pt x="7922" y="870"/>
                </a:lnTo>
                <a:lnTo>
                  <a:pt x="7722" y="664"/>
                </a:lnTo>
                <a:lnTo>
                  <a:pt x="8090" y="544"/>
                </a:lnTo>
                <a:cubicBezTo>
                  <a:pt x="8456" y="510"/>
                  <a:pt x="9021" y="320"/>
                  <a:pt x="9021" y="320"/>
                </a:cubicBezTo>
                <a:lnTo>
                  <a:pt x="10915" y="354"/>
                </a:lnTo>
                <a:lnTo>
                  <a:pt x="9171" y="145"/>
                </a:lnTo>
                <a:cubicBezTo>
                  <a:pt x="9113" y="142"/>
                  <a:pt x="9051" y="148"/>
                  <a:pt x="8996" y="154"/>
                </a:cubicBezTo>
                <a:lnTo>
                  <a:pt x="7811" y="338"/>
                </a:lnTo>
                <a:lnTo>
                  <a:pt x="6853" y="197"/>
                </a:lnTo>
                <a:lnTo>
                  <a:pt x="6205" y="19"/>
                </a:lnTo>
                <a:lnTo>
                  <a:pt x="5515" y="1"/>
                </a:lnTo>
                <a:lnTo>
                  <a:pt x="4910" y="87"/>
                </a:lnTo>
                <a:lnTo>
                  <a:pt x="4388" y="56"/>
                </a:lnTo>
                <a:lnTo>
                  <a:pt x="4081" y="145"/>
                </a:lnTo>
                <a:lnTo>
                  <a:pt x="3645" y="145"/>
                </a:lnTo>
                <a:lnTo>
                  <a:pt x="3209" y="249"/>
                </a:lnTo>
                <a:lnTo>
                  <a:pt x="2567" y="225"/>
                </a:lnTo>
                <a:lnTo>
                  <a:pt x="2131" y="314"/>
                </a:lnTo>
                <a:lnTo>
                  <a:pt x="1646" y="366"/>
                </a:lnTo>
                <a:lnTo>
                  <a:pt x="965" y="335"/>
                </a:lnTo>
                <a:lnTo>
                  <a:pt x="519" y="40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txBox="1">
            <a:spLocks noGrp="1"/>
          </p:cNvSpPr>
          <p:nvPr>
            <p:ph type="title"/>
          </p:nvPr>
        </p:nvSpPr>
        <p:spPr>
          <a:xfrm>
            <a:off x="2253850" y="1495349"/>
            <a:ext cx="4636200" cy="121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96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131" name="Google Shape;131;p13"/>
          <p:cNvSpPr txBox="1">
            <a:spLocks noGrp="1"/>
          </p:cNvSpPr>
          <p:nvPr>
            <p:ph type="subTitle" idx="1"/>
          </p:nvPr>
        </p:nvSpPr>
        <p:spPr>
          <a:xfrm>
            <a:off x="2512200" y="2681550"/>
            <a:ext cx="4119600" cy="66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bg>
      <p:bgPr>
        <a:gradFill>
          <a:gsLst>
            <a:gs pos="0">
              <a:schemeClr val="accent2"/>
            </a:gs>
            <a:gs pos="100000">
              <a:schemeClr val="accent4"/>
            </a:gs>
          </a:gsLst>
          <a:lin ang="5400700" scaled="0"/>
        </a:gradFill>
        <a:effectLst/>
      </p:bgPr>
    </p:bg>
    <p:spTree>
      <p:nvGrpSpPr>
        <p:cNvPr id="1" name="Shape 132"/>
        <p:cNvGrpSpPr/>
        <p:nvPr/>
      </p:nvGrpSpPr>
      <p:grpSpPr>
        <a:xfrm>
          <a:off x="0" y="0"/>
          <a:ext cx="0" cy="0"/>
          <a:chOff x="0" y="0"/>
          <a:chExt cx="0" cy="0"/>
        </a:xfrm>
      </p:grpSpPr>
      <p:sp>
        <p:nvSpPr>
          <p:cNvPr id="133" name="Google Shape;133;p14"/>
          <p:cNvSpPr/>
          <p:nvPr/>
        </p:nvSpPr>
        <p:spPr>
          <a:xfrm>
            <a:off x="-69173" y="2655571"/>
            <a:ext cx="1564527" cy="237401"/>
          </a:xfrm>
          <a:custGeom>
            <a:avLst/>
            <a:gdLst/>
            <a:ahLst/>
            <a:cxnLst/>
            <a:rect l="l" t="t" r="r" b="b"/>
            <a:pathLst>
              <a:path w="12608" h="1339" extrusionOk="0">
                <a:moveTo>
                  <a:pt x="1" y="341"/>
                </a:moveTo>
                <a:lnTo>
                  <a:pt x="1" y="1020"/>
                </a:lnTo>
                <a:cubicBezTo>
                  <a:pt x="59" y="1010"/>
                  <a:pt x="194" y="995"/>
                  <a:pt x="302" y="1044"/>
                </a:cubicBezTo>
                <a:cubicBezTo>
                  <a:pt x="443" y="1106"/>
                  <a:pt x="996" y="1124"/>
                  <a:pt x="1186" y="1087"/>
                </a:cubicBezTo>
                <a:cubicBezTo>
                  <a:pt x="1373" y="1050"/>
                  <a:pt x="1742" y="946"/>
                  <a:pt x="1895" y="903"/>
                </a:cubicBezTo>
                <a:cubicBezTo>
                  <a:pt x="2049" y="863"/>
                  <a:pt x="2356" y="971"/>
                  <a:pt x="2457" y="940"/>
                </a:cubicBezTo>
                <a:cubicBezTo>
                  <a:pt x="2561" y="906"/>
                  <a:pt x="2626" y="998"/>
                  <a:pt x="2948" y="967"/>
                </a:cubicBezTo>
                <a:cubicBezTo>
                  <a:pt x="3271" y="937"/>
                  <a:pt x="3486" y="949"/>
                  <a:pt x="3513" y="940"/>
                </a:cubicBezTo>
                <a:cubicBezTo>
                  <a:pt x="3544" y="928"/>
                  <a:pt x="3811" y="971"/>
                  <a:pt x="3811" y="971"/>
                </a:cubicBezTo>
                <a:cubicBezTo>
                  <a:pt x="3882" y="1004"/>
                  <a:pt x="3977" y="1017"/>
                  <a:pt x="4063" y="998"/>
                </a:cubicBezTo>
                <a:cubicBezTo>
                  <a:pt x="4250" y="964"/>
                  <a:pt x="4563" y="906"/>
                  <a:pt x="4631" y="909"/>
                </a:cubicBezTo>
                <a:cubicBezTo>
                  <a:pt x="4729" y="912"/>
                  <a:pt x="4947" y="928"/>
                  <a:pt x="4947" y="928"/>
                </a:cubicBezTo>
                <a:lnTo>
                  <a:pt x="5177" y="1001"/>
                </a:lnTo>
                <a:lnTo>
                  <a:pt x="5564" y="1124"/>
                </a:lnTo>
                <a:lnTo>
                  <a:pt x="5773" y="1238"/>
                </a:lnTo>
                <a:lnTo>
                  <a:pt x="5936" y="1308"/>
                </a:lnTo>
                <a:cubicBezTo>
                  <a:pt x="5936" y="1308"/>
                  <a:pt x="6031" y="1339"/>
                  <a:pt x="6132" y="1321"/>
                </a:cubicBezTo>
                <a:cubicBezTo>
                  <a:pt x="6233" y="1302"/>
                  <a:pt x="6851" y="1296"/>
                  <a:pt x="6995" y="1311"/>
                </a:cubicBezTo>
                <a:cubicBezTo>
                  <a:pt x="7142" y="1330"/>
                  <a:pt x="7154" y="1235"/>
                  <a:pt x="7277" y="1228"/>
                </a:cubicBezTo>
                <a:cubicBezTo>
                  <a:pt x="7403" y="1222"/>
                  <a:pt x="7547" y="1244"/>
                  <a:pt x="7547" y="1244"/>
                </a:cubicBezTo>
                <a:lnTo>
                  <a:pt x="7713" y="1253"/>
                </a:lnTo>
                <a:lnTo>
                  <a:pt x="7971" y="1195"/>
                </a:lnTo>
                <a:lnTo>
                  <a:pt x="8192" y="1195"/>
                </a:lnTo>
                <a:lnTo>
                  <a:pt x="8785" y="1072"/>
                </a:lnTo>
                <a:cubicBezTo>
                  <a:pt x="8785" y="1072"/>
                  <a:pt x="9310" y="1173"/>
                  <a:pt x="9654" y="1201"/>
                </a:cubicBezTo>
                <a:cubicBezTo>
                  <a:pt x="9994" y="1228"/>
                  <a:pt x="10728" y="1004"/>
                  <a:pt x="10728" y="1004"/>
                </a:cubicBezTo>
                <a:lnTo>
                  <a:pt x="12607" y="1158"/>
                </a:lnTo>
                <a:lnTo>
                  <a:pt x="10900" y="817"/>
                </a:lnTo>
                <a:cubicBezTo>
                  <a:pt x="10737" y="848"/>
                  <a:pt x="10034" y="1029"/>
                  <a:pt x="9976" y="1035"/>
                </a:cubicBezTo>
                <a:lnTo>
                  <a:pt x="8785" y="912"/>
                </a:lnTo>
                <a:lnTo>
                  <a:pt x="8392" y="1010"/>
                </a:lnTo>
                <a:lnTo>
                  <a:pt x="7913" y="869"/>
                </a:lnTo>
                <a:lnTo>
                  <a:pt x="7713" y="664"/>
                </a:lnTo>
                <a:lnTo>
                  <a:pt x="8082" y="544"/>
                </a:lnTo>
                <a:cubicBezTo>
                  <a:pt x="8447" y="510"/>
                  <a:pt x="9012" y="320"/>
                  <a:pt x="9012" y="320"/>
                </a:cubicBezTo>
                <a:lnTo>
                  <a:pt x="10900" y="353"/>
                </a:lnTo>
                <a:lnTo>
                  <a:pt x="9162" y="145"/>
                </a:lnTo>
                <a:cubicBezTo>
                  <a:pt x="9101" y="142"/>
                  <a:pt x="9043" y="148"/>
                  <a:pt x="8987" y="154"/>
                </a:cubicBezTo>
                <a:lnTo>
                  <a:pt x="7802" y="338"/>
                </a:lnTo>
                <a:lnTo>
                  <a:pt x="6847" y="197"/>
                </a:lnTo>
                <a:lnTo>
                  <a:pt x="6200" y="19"/>
                </a:lnTo>
                <a:lnTo>
                  <a:pt x="5509" y="0"/>
                </a:lnTo>
                <a:lnTo>
                  <a:pt x="4904" y="86"/>
                </a:lnTo>
                <a:lnTo>
                  <a:pt x="4382" y="56"/>
                </a:lnTo>
                <a:lnTo>
                  <a:pt x="4075" y="145"/>
                </a:lnTo>
                <a:lnTo>
                  <a:pt x="3642" y="145"/>
                </a:lnTo>
                <a:lnTo>
                  <a:pt x="3206" y="249"/>
                </a:lnTo>
                <a:lnTo>
                  <a:pt x="2568" y="224"/>
                </a:lnTo>
                <a:lnTo>
                  <a:pt x="2132" y="310"/>
                </a:lnTo>
                <a:lnTo>
                  <a:pt x="1647" y="366"/>
                </a:lnTo>
                <a:lnTo>
                  <a:pt x="965" y="335"/>
                </a:lnTo>
                <a:lnTo>
                  <a:pt x="520" y="39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flipH="1">
            <a:off x="7425372" y="151025"/>
            <a:ext cx="1830461" cy="237405"/>
          </a:xfrm>
          <a:custGeom>
            <a:avLst/>
            <a:gdLst/>
            <a:ahLst/>
            <a:cxnLst/>
            <a:rect l="l" t="t" r="r" b="b"/>
            <a:pathLst>
              <a:path w="12608" h="1339" extrusionOk="0">
                <a:moveTo>
                  <a:pt x="1" y="341"/>
                </a:moveTo>
                <a:lnTo>
                  <a:pt x="1" y="1020"/>
                </a:lnTo>
                <a:cubicBezTo>
                  <a:pt x="59" y="1010"/>
                  <a:pt x="194" y="995"/>
                  <a:pt x="302" y="1044"/>
                </a:cubicBezTo>
                <a:cubicBezTo>
                  <a:pt x="443" y="1106"/>
                  <a:pt x="996" y="1124"/>
                  <a:pt x="1186" y="1087"/>
                </a:cubicBezTo>
                <a:cubicBezTo>
                  <a:pt x="1373" y="1050"/>
                  <a:pt x="1742" y="946"/>
                  <a:pt x="1895" y="903"/>
                </a:cubicBezTo>
                <a:cubicBezTo>
                  <a:pt x="2049" y="863"/>
                  <a:pt x="2356" y="971"/>
                  <a:pt x="2457" y="940"/>
                </a:cubicBezTo>
                <a:cubicBezTo>
                  <a:pt x="2561" y="906"/>
                  <a:pt x="2626" y="998"/>
                  <a:pt x="2948" y="967"/>
                </a:cubicBezTo>
                <a:cubicBezTo>
                  <a:pt x="3271" y="937"/>
                  <a:pt x="3486" y="949"/>
                  <a:pt x="3513" y="940"/>
                </a:cubicBezTo>
                <a:cubicBezTo>
                  <a:pt x="3544" y="928"/>
                  <a:pt x="3811" y="971"/>
                  <a:pt x="3811" y="971"/>
                </a:cubicBezTo>
                <a:cubicBezTo>
                  <a:pt x="3882" y="1004"/>
                  <a:pt x="3977" y="1017"/>
                  <a:pt x="4063" y="998"/>
                </a:cubicBezTo>
                <a:cubicBezTo>
                  <a:pt x="4250" y="964"/>
                  <a:pt x="4563" y="906"/>
                  <a:pt x="4631" y="909"/>
                </a:cubicBezTo>
                <a:cubicBezTo>
                  <a:pt x="4729" y="912"/>
                  <a:pt x="4947" y="928"/>
                  <a:pt x="4947" y="928"/>
                </a:cubicBezTo>
                <a:lnTo>
                  <a:pt x="5177" y="1001"/>
                </a:lnTo>
                <a:lnTo>
                  <a:pt x="5564" y="1124"/>
                </a:lnTo>
                <a:lnTo>
                  <a:pt x="5773" y="1238"/>
                </a:lnTo>
                <a:lnTo>
                  <a:pt x="5936" y="1308"/>
                </a:lnTo>
                <a:cubicBezTo>
                  <a:pt x="5936" y="1308"/>
                  <a:pt x="6031" y="1339"/>
                  <a:pt x="6132" y="1321"/>
                </a:cubicBezTo>
                <a:cubicBezTo>
                  <a:pt x="6233" y="1302"/>
                  <a:pt x="6851" y="1296"/>
                  <a:pt x="6995" y="1311"/>
                </a:cubicBezTo>
                <a:cubicBezTo>
                  <a:pt x="7142" y="1330"/>
                  <a:pt x="7154" y="1235"/>
                  <a:pt x="7277" y="1228"/>
                </a:cubicBezTo>
                <a:cubicBezTo>
                  <a:pt x="7403" y="1222"/>
                  <a:pt x="7547" y="1244"/>
                  <a:pt x="7547" y="1244"/>
                </a:cubicBezTo>
                <a:lnTo>
                  <a:pt x="7713" y="1253"/>
                </a:lnTo>
                <a:lnTo>
                  <a:pt x="7971" y="1195"/>
                </a:lnTo>
                <a:lnTo>
                  <a:pt x="8192" y="1195"/>
                </a:lnTo>
                <a:lnTo>
                  <a:pt x="8785" y="1072"/>
                </a:lnTo>
                <a:cubicBezTo>
                  <a:pt x="8785" y="1072"/>
                  <a:pt x="9310" y="1173"/>
                  <a:pt x="9654" y="1201"/>
                </a:cubicBezTo>
                <a:cubicBezTo>
                  <a:pt x="9994" y="1228"/>
                  <a:pt x="10728" y="1004"/>
                  <a:pt x="10728" y="1004"/>
                </a:cubicBezTo>
                <a:lnTo>
                  <a:pt x="12607" y="1158"/>
                </a:lnTo>
                <a:lnTo>
                  <a:pt x="10900" y="817"/>
                </a:lnTo>
                <a:cubicBezTo>
                  <a:pt x="10737" y="848"/>
                  <a:pt x="10034" y="1029"/>
                  <a:pt x="9976" y="1035"/>
                </a:cubicBezTo>
                <a:lnTo>
                  <a:pt x="8785" y="912"/>
                </a:lnTo>
                <a:lnTo>
                  <a:pt x="8392" y="1010"/>
                </a:lnTo>
                <a:lnTo>
                  <a:pt x="7913" y="869"/>
                </a:lnTo>
                <a:lnTo>
                  <a:pt x="7713" y="664"/>
                </a:lnTo>
                <a:lnTo>
                  <a:pt x="8082" y="544"/>
                </a:lnTo>
                <a:cubicBezTo>
                  <a:pt x="8447" y="510"/>
                  <a:pt x="9012" y="320"/>
                  <a:pt x="9012" y="320"/>
                </a:cubicBezTo>
                <a:lnTo>
                  <a:pt x="10900" y="353"/>
                </a:lnTo>
                <a:lnTo>
                  <a:pt x="9162" y="145"/>
                </a:lnTo>
                <a:cubicBezTo>
                  <a:pt x="9101" y="142"/>
                  <a:pt x="9043" y="148"/>
                  <a:pt x="8987" y="154"/>
                </a:cubicBezTo>
                <a:lnTo>
                  <a:pt x="7802" y="338"/>
                </a:lnTo>
                <a:lnTo>
                  <a:pt x="6847" y="197"/>
                </a:lnTo>
                <a:lnTo>
                  <a:pt x="6200" y="19"/>
                </a:lnTo>
                <a:lnTo>
                  <a:pt x="5509" y="0"/>
                </a:lnTo>
                <a:lnTo>
                  <a:pt x="4904" y="86"/>
                </a:lnTo>
                <a:lnTo>
                  <a:pt x="4382" y="56"/>
                </a:lnTo>
                <a:lnTo>
                  <a:pt x="4075" y="145"/>
                </a:lnTo>
                <a:lnTo>
                  <a:pt x="3642" y="145"/>
                </a:lnTo>
                <a:lnTo>
                  <a:pt x="3206" y="249"/>
                </a:lnTo>
                <a:lnTo>
                  <a:pt x="2568" y="224"/>
                </a:lnTo>
                <a:lnTo>
                  <a:pt x="2132" y="310"/>
                </a:lnTo>
                <a:lnTo>
                  <a:pt x="1647" y="366"/>
                </a:lnTo>
                <a:lnTo>
                  <a:pt x="965" y="335"/>
                </a:lnTo>
                <a:lnTo>
                  <a:pt x="520" y="39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flipH="1">
            <a:off x="6011795" y="3536975"/>
            <a:ext cx="5772974" cy="1222573"/>
          </a:xfrm>
          <a:custGeom>
            <a:avLst/>
            <a:gdLst/>
            <a:ahLst/>
            <a:cxnLst/>
            <a:rect l="l" t="t" r="r" b="b"/>
            <a:pathLst>
              <a:path w="18112" h="3041" extrusionOk="0">
                <a:moveTo>
                  <a:pt x="14796" y="541"/>
                </a:moveTo>
                <a:lnTo>
                  <a:pt x="14532" y="1521"/>
                </a:lnTo>
                <a:lnTo>
                  <a:pt x="15760" y="2033"/>
                </a:lnTo>
                <a:lnTo>
                  <a:pt x="18111" y="1776"/>
                </a:lnTo>
                <a:cubicBezTo>
                  <a:pt x="18111" y="1776"/>
                  <a:pt x="14792" y="2997"/>
                  <a:pt x="14783" y="2997"/>
                </a:cubicBezTo>
                <a:cubicBezTo>
                  <a:pt x="14731" y="2988"/>
                  <a:pt x="14522" y="2961"/>
                  <a:pt x="14357" y="2997"/>
                </a:cubicBezTo>
                <a:cubicBezTo>
                  <a:pt x="14169" y="3040"/>
                  <a:pt x="14034" y="2997"/>
                  <a:pt x="14034" y="2997"/>
                </a:cubicBezTo>
                <a:lnTo>
                  <a:pt x="13807" y="2997"/>
                </a:lnTo>
                <a:lnTo>
                  <a:pt x="13515" y="2693"/>
                </a:lnTo>
                <a:lnTo>
                  <a:pt x="11299" y="2693"/>
                </a:lnTo>
                <a:lnTo>
                  <a:pt x="11222" y="2390"/>
                </a:lnTo>
                <a:lnTo>
                  <a:pt x="10872" y="2390"/>
                </a:lnTo>
                <a:lnTo>
                  <a:pt x="10497" y="2353"/>
                </a:lnTo>
                <a:lnTo>
                  <a:pt x="9116" y="2353"/>
                </a:lnTo>
                <a:lnTo>
                  <a:pt x="8858" y="2202"/>
                </a:lnTo>
                <a:lnTo>
                  <a:pt x="8090" y="2015"/>
                </a:lnTo>
                <a:lnTo>
                  <a:pt x="7731" y="2015"/>
                </a:lnTo>
                <a:cubicBezTo>
                  <a:pt x="7731" y="2015"/>
                  <a:pt x="7584" y="2061"/>
                  <a:pt x="7430" y="2104"/>
                </a:cubicBezTo>
                <a:lnTo>
                  <a:pt x="7430" y="2104"/>
                </a:lnTo>
                <a:cubicBezTo>
                  <a:pt x="7310" y="2135"/>
                  <a:pt x="7185" y="2165"/>
                  <a:pt x="7117" y="2165"/>
                </a:cubicBezTo>
                <a:cubicBezTo>
                  <a:pt x="6963" y="2165"/>
                  <a:pt x="6911" y="2353"/>
                  <a:pt x="6911" y="2353"/>
                </a:cubicBezTo>
                <a:lnTo>
                  <a:pt x="6411" y="1938"/>
                </a:lnTo>
                <a:lnTo>
                  <a:pt x="4943" y="1938"/>
                </a:lnTo>
                <a:lnTo>
                  <a:pt x="4437" y="1690"/>
                </a:lnTo>
                <a:lnTo>
                  <a:pt x="4357" y="1938"/>
                </a:lnTo>
                <a:lnTo>
                  <a:pt x="2905" y="1938"/>
                </a:lnTo>
                <a:lnTo>
                  <a:pt x="2567" y="1938"/>
                </a:lnTo>
                <a:lnTo>
                  <a:pt x="2349" y="1938"/>
                </a:lnTo>
                <a:lnTo>
                  <a:pt x="1974" y="1938"/>
                </a:lnTo>
                <a:lnTo>
                  <a:pt x="1901" y="1886"/>
                </a:lnTo>
                <a:lnTo>
                  <a:pt x="1615" y="1690"/>
                </a:lnTo>
                <a:lnTo>
                  <a:pt x="1176" y="1690"/>
                </a:lnTo>
                <a:lnTo>
                  <a:pt x="608" y="1515"/>
                </a:lnTo>
                <a:lnTo>
                  <a:pt x="209" y="1515"/>
                </a:lnTo>
                <a:lnTo>
                  <a:pt x="0" y="1432"/>
                </a:lnTo>
                <a:lnTo>
                  <a:pt x="897" y="950"/>
                </a:lnTo>
                <a:lnTo>
                  <a:pt x="1974" y="950"/>
                </a:lnTo>
                <a:lnTo>
                  <a:pt x="2168" y="799"/>
                </a:lnTo>
                <a:cubicBezTo>
                  <a:pt x="2168" y="799"/>
                  <a:pt x="2659" y="621"/>
                  <a:pt x="2834" y="621"/>
                </a:cubicBezTo>
                <a:cubicBezTo>
                  <a:pt x="3012" y="621"/>
                  <a:pt x="3018" y="658"/>
                  <a:pt x="3310" y="799"/>
                </a:cubicBezTo>
                <a:cubicBezTo>
                  <a:pt x="3605" y="940"/>
                  <a:pt x="4661" y="250"/>
                  <a:pt x="4661" y="250"/>
                </a:cubicBezTo>
                <a:lnTo>
                  <a:pt x="5634" y="250"/>
                </a:lnTo>
                <a:lnTo>
                  <a:pt x="6181" y="102"/>
                </a:lnTo>
                <a:lnTo>
                  <a:pt x="6810" y="207"/>
                </a:lnTo>
                <a:cubicBezTo>
                  <a:pt x="6810" y="207"/>
                  <a:pt x="7476" y="167"/>
                  <a:pt x="7630" y="207"/>
                </a:cubicBezTo>
                <a:cubicBezTo>
                  <a:pt x="7783" y="243"/>
                  <a:pt x="8139" y="280"/>
                  <a:pt x="8345" y="207"/>
                </a:cubicBezTo>
                <a:cubicBezTo>
                  <a:pt x="8551" y="130"/>
                  <a:pt x="8704" y="102"/>
                  <a:pt x="8704" y="102"/>
                </a:cubicBezTo>
                <a:lnTo>
                  <a:pt x="9116" y="207"/>
                </a:lnTo>
                <a:lnTo>
                  <a:pt x="9831" y="1"/>
                </a:lnTo>
                <a:lnTo>
                  <a:pt x="10316" y="32"/>
                </a:lnTo>
                <a:lnTo>
                  <a:pt x="11289" y="443"/>
                </a:lnTo>
                <a:lnTo>
                  <a:pt x="12517" y="237"/>
                </a:lnTo>
                <a:lnTo>
                  <a:pt x="13184" y="391"/>
                </a:lnTo>
                <a:lnTo>
                  <a:pt x="13954" y="391"/>
                </a:lnTo>
                <a:lnTo>
                  <a:pt x="14516" y="64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flipH="1">
            <a:off x="97526" y="4171625"/>
            <a:ext cx="5680806" cy="1440525"/>
          </a:xfrm>
          <a:custGeom>
            <a:avLst/>
            <a:gdLst/>
            <a:ahLst/>
            <a:cxnLst/>
            <a:rect l="l" t="t" r="r" b="b"/>
            <a:pathLst>
              <a:path w="16212" h="2500" extrusionOk="0">
                <a:moveTo>
                  <a:pt x="14114" y="878"/>
                </a:moveTo>
                <a:lnTo>
                  <a:pt x="16211" y="1235"/>
                </a:lnTo>
                <a:cubicBezTo>
                  <a:pt x="16211" y="1235"/>
                  <a:pt x="12892" y="2456"/>
                  <a:pt x="12883" y="2456"/>
                </a:cubicBezTo>
                <a:cubicBezTo>
                  <a:pt x="12831" y="2447"/>
                  <a:pt x="12622" y="2420"/>
                  <a:pt x="12457" y="2456"/>
                </a:cubicBezTo>
                <a:cubicBezTo>
                  <a:pt x="12269" y="2499"/>
                  <a:pt x="12134" y="2456"/>
                  <a:pt x="12134" y="2456"/>
                </a:cubicBezTo>
                <a:lnTo>
                  <a:pt x="11907" y="2456"/>
                </a:lnTo>
                <a:lnTo>
                  <a:pt x="11615" y="2152"/>
                </a:lnTo>
                <a:lnTo>
                  <a:pt x="9399" y="2152"/>
                </a:lnTo>
                <a:lnTo>
                  <a:pt x="9322" y="1849"/>
                </a:lnTo>
                <a:lnTo>
                  <a:pt x="8972" y="1849"/>
                </a:lnTo>
                <a:lnTo>
                  <a:pt x="8597" y="1812"/>
                </a:lnTo>
                <a:lnTo>
                  <a:pt x="6958" y="1661"/>
                </a:lnTo>
                <a:lnTo>
                  <a:pt x="6190" y="1474"/>
                </a:lnTo>
                <a:lnTo>
                  <a:pt x="5831" y="1474"/>
                </a:lnTo>
                <a:cubicBezTo>
                  <a:pt x="5831" y="1474"/>
                  <a:pt x="5684" y="1520"/>
                  <a:pt x="5530" y="1563"/>
                </a:cubicBezTo>
                <a:lnTo>
                  <a:pt x="5530" y="1563"/>
                </a:lnTo>
                <a:cubicBezTo>
                  <a:pt x="5410" y="1594"/>
                  <a:pt x="5285" y="1624"/>
                  <a:pt x="5217" y="1624"/>
                </a:cubicBezTo>
                <a:cubicBezTo>
                  <a:pt x="5063" y="1624"/>
                  <a:pt x="5011" y="1812"/>
                  <a:pt x="5011" y="1812"/>
                </a:cubicBezTo>
                <a:lnTo>
                  <a:pt x="4511" y="1397"/>
                </a:lnTo>
                <a:lnTo>
                  <a:pt x="3043" y="1397"/>
                </a:lnTo>
                <a:lnTo>
                  <a:pt x="2537" y="1149"/>
                </a:lnTo>
                <a:lnTo>
                  <a:pt x="2457" y="1397"/>
                </a:lnTo>
                <a:lnTo>
                  <a:pt x="1005" y="1397"/>
                </a:lnTo>
                <a:lnTo>
                  <a:pt x="667" y="1397"/>
                </a:lnTo>
                <a:lnTo>
                  <a:pt x="449" y="1397"/>
                </a:lnTo>
                <a:lnTo>
                  <a:pt x="74" y="1397"/>
                </a:lnTo>
                <a:lnTo>
                  <a:pt x="1" y="1345"/>
                </a:lnTo>
                <a:lnTo>
                  <a:pt x="74" y="1345"/>
                </a:lnTo>
                <a:lnTo>
                  <a:pt x="268" y="1198"/>
                </a:lnTo>
                <a:cubicBezTo>
                  <a:pt x="268" y="1198"/>
                  <a:pt x="759" y="1017"/>
                  <a:pt x="934" y="1017"/>
                </a:cubicBezTo>
                <a:cubicBezTo>
                  <a:pt x="1112" y="1017"/>
                  <a:pt x="1118" y="1056"/>
                  <a:pt x="1410" y="1198"/>
                </a:cubicBezTo>
                <a:cubicBezTo>
                  <a:pt x="1705" y="1339"/>
                  <a:pt x="2761" y="648"/>
                  <a:pt x="2761" y="648"/>
                </a:cubicBezTo>
                <a:lnTo>
                  <a:pt x="3734" y="648"/>
                </a:lnTo>
                <a:lnTo>
                  <a:pt x="4281" y="501"/>
                </a:lnTo>
                <a:lnTo>
                  <a:pt x="4910" y="605"/>
                </a:lnTo>
                <a:cubicBezTo>
                  <a:pt x="4910" y="605"/>
                  <a:pt x="5576" y="565"/>
                  <a:pt x="5730" y="605"/>
                </a:cubicBezTo>
                <a:cubicBezTo>
                  <a:pt x="5883" y="642"/>
                  <a:pt x="6242" y="679"/>
                  <a:pt x="6445" y="605"/>
                </a:cubicBezTo>
                <a:cubicBezTo>
                  <a:pt x="6651" y="528"/>
                  <a:pt x="6804" y="501"/>
                  <a:pt x="6804" y="501"/>
                </a:cubicBezTo>
                <a:lnTo>
                  <a:pt x="7216" y="605"/>
                </a:lnTo>
                <a:lnTo>
                  <a:pt x="7953" y="719"/>
                </a:lnTo>
                <a:lnTo>
                  <a:pt x="9131" y="363"/>
                </a:lnTo>
                <a:lnTo>
                  <a:pt x="10381" y="713"/>
                </a:lnTo>
                <a:lnTo>
                  <a:pt x="11029" y="924"/>
                </a:lnTo>
                <a:lnTo>
                  <a:pt x="11744" y="771"/>
                </a:lnTo>
                <a:lnTo>
                  <a:pt x="12515" y="670"/>
                </a:lnTo>
                <a:lnTo>
                  <a:pt x="12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rot="10800000" flipH="1">
            <a:off x="6688049" y="856391"/>
            <a:ext cx="4524061" cy="659654"/>
          </a:xfrm>
          <a:custGeom>
            <a:avLst/>
            <a:gdLst/>
            <a:ahLst/>
            <a:cxnLst/>
            <a:rect l="l" t="t" r="r" b="b"/>
            <a:pathLst>
              <a:path w="18112" h="3041" extrusionOk="0">
                <a:moveTo>
                  <a:pt x="14796" y="541"/>
                </a:moveTo>
                <a:lnTo>
                  <a:pt x="14532" y="1521"/>
                </a:lnTo>
                <a:lnTo>
                  <a:pt x="15760" y="2033"/>
                </a:lnTo>
                <a:lnTo>
                  <a:pt x="18111" y="1776"/>
                </a:lnTo>
                <a:cubicBezTo>
                  <a:pt x="18111" y="1776"/>
                  <a:pt x="14792" y="2997"/>
                  <a:pt x="14783" y="2997"/>
                </a:cubicBezTo>
                <a:cubicBezTo>
                  <a:pt x="14731" y="2988"/>
                  <a:pt x="14522" y="2961"/>
                  <a:pt x="14357" y="2997"/>
                </a:cubicBezTo>
                <a:cubicBezTo>
                  <a:pt x="14169" y="3040"/>
                  <a:pt x="14034" y="2997"/>
                  <a:pt x="14034" y="2997"/>
                </a:cubicBezTo>
                <a:lnTo>
                  <a:pt x="13807" y="2997"/>
                </a:lnTo>
                <a:lnTo>
                  <a:pt x="13515" y="2693"/>
                </a:lnTo>
                <a:lnTo>
                  <a:pt x="11299" y="2693"/>
                </a:lnTo>
                <a:lnTo>
                  <a:pt x="11222" y="2390"/>
                </a:lnTo>
                <a:lnTo>
                  <a:pt x="10872" y="2390"/>
                </a:lnTo>
                <a:lnTo>
                  <a:pt x="10497" y="2353"/>
                </a:lnTo>
                <a:lnTo>
                  <a:pt x="9116" y="2353"/>
                </a:lnTo>
                <a:lnTo>
                  <a:pt x="8858" y="2202"/>
                </a:lnTo>
                <a:lnTo>
                  <a:pt x="8090" y="2015"/>
                </a:lnTo>
                <a:lnTo>
                  <a:pt x="7731" y="2015"/>
                </a:lnTo>
                <a:cubicBezTo>
                  <a:pt x="7731" y="2015"/>
                  <a:pt x="7584" y="2061"/>
                  <a:pt x="7430" y="2104"/>
                </a:cubicBezTo>
                <a:lnTo>
                  <a:pt x="7430" y="2104"/>
                </a:lnTo>
                <a:cubicBezTo>
                  <a:pt x="7310" y="2135"/>
                  <a:pt x="7185" y="2165"/>
                  <a:pt x="7117" y="2165"/>
                </a:cubicBezTo>
                <a:cubicBezTo>
                  <a:pt x="6963" y="2165"/>
                  <a:pt x="6911" y="2353"/>
                  <a:pt x="6911" y="2353"/>
                </a:cubicBezTo>
                <a:lnTo>
                  <a:pt x="6411" y="1938"/>
                </a:lnTo>
                <a:lnTo>
                  <a:pt x="4943" y="1938"/>
                </a:lnTo>
                <a:lnTo>
                  <a:pt x="4437" y="1690"/>
                </a:lnTo>
                <a:lnTo>
                  <a:pt x="4357" y="1938"/>
                </a:lnTo>
                <a:lnTo>
                  <a:pt x="2905" y="1938"/>
                </a:lnTo>
                <a:lnTo>
                  <a:pt x="2567" y="1938"/>
                </a:lnTo>
                <a:lnTo>
                  <a:pt x="2349" y="1938"/>
                </a:lnTo>
                <a:lnTo>
                  <a:pt x="1974" y="1938"/>
                </a:lnTo>
                <a:lnTo>
                  <a:pt x="1901" y="1886"/>
                </a:lnTo>
                <a:lnTo>
                  <a:pt x="1615" y="1690"/>
                </a:lnTo>
                <a:lnTo>
                  <a:pt x="1176" y="1690"/>
                </a:lnTo>
                <a:lnTo>
                  <a:pt x="608" y="1515"/>
                </a:lnTo>
                <a:lnTo>
                  <a:pt x="209" y="1515"/>
                </a:lnTo>
                <a:lnTo>
                  <a:pt x="0" y="1432"/>
                </a:lnTo>
                <a:lnTo>
                  <a:pt x="897" y="950"/>
                </a:lnTo>
                <a:lnTo>
                  <a:pt x="1974" y="950"/>
                </a:lnTo>
                <a:lnTo>
                  <a:pt x="2168" y="799"/>
                </a:lnTo>
                <a:cubicBezTo>
                  <a:pt x="2168" y="799"/>
                  <a:pt x="2659" y="621"/>
                  <a:pt x="2834" y="621"/>
                </a:cubicBezTo>
                <a:cubicBezTo>
                  <a:pt x="3012" y="621"/>
                  <a:pt x="3018" y="658"/>
                  <a:pt x="3310" y="799"/>
                </a:cubicBezTo>
                <a:cubicBezTo>
                  <a:pt x="3605" y="940"/>
                  <a:pt x="4661" y="250"/>
                  <a:pt x="4661" y="250"/>
                </a:cubicBezTo>
                <a:lnTo>
                  <a:pt x="5634" y="250"/>
                </a:lnTo>
                <a:lnTo>
                  <a:pt x="6181" y="102"/>
                </a:lnTo>
                <a:lnTo>
                  <a:pt x="6810" y="207"/>
                </a:lnTo>
                <a:cubicBezTo>
                  <a:pt x="6810" y="207"/>
                  <a:pt x="7476" y="167"/>
                  <a:pt x="7630" y="207"/>
                </a:cubicBezTo>
                <a:cubicBezTo>
                  <a:pt x="7783" y="243"/>
                  <a:pt x="8139" y="280"/>
                  <a:pt x="8345" y="207"/>
                </a:cubicBezTo>
                <a:cubicBezTo>
                  <a:pt x="8551" y="130"/>
                  <a:pt x="8704" y="102"/>
                  <a:pt x="8704" y="102"/>
                </a:cubicBezTo>
                <a:lnTo>
                  <a:pt x="9116" y="207"/>
                </a:lnTo>
                <a:lnTo>
                  <a:pt x="9831" y="1"/>
                </a:lnTo>
                <a:lnTo>
                  <a:pt x="10316" y="32"/>
                </a:lnTo>
                <a:lnTo>
                  <a:pt x="11289" y="443"/>
                </a:lnTo>
                <a:lnTo>
                  <a:pt x="12517" y="237"/>
                </a:lnTo>
                <a:lnTo>
                  <a:pt x="13184" y="391"/>
                </a:lnTo>
                <a:lnTo>
                  <a:pt x="13954" y="391"/>
                </a:lnTo>
                <a:lnTo>
                  <a:pt x="14516" y="64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flipH="1">
            <a:off x="-2336230" y="350850"/>
            <a:ext cx="5772974" cy="1222573"/>
          </a:xfrm>
          <a:custGeom>
            <a:avLst/>
            <a:gdLst/>
            <a:ahLst/>
            <a:cxnLst/>
            <a:rect l="l" t="t" r="r" b="b"/>
            <a:pathLst>
              <a:path w="18112" h="3041" extrusionOk="0">
                <a:moveTo>
                  <a:pt x="14796" y="541"/>
                </a:moveTo>
                <a:lnTo>
                  <a:pt x="14532" y="1521"/>
                </a:lnTo>
                <a:lnTo>
                  <a:pt x="15760" y="2033"/>
                </a:lnTo>
                <a:lnTo>
                  <a:pt x="18111" y="1776"/>
                </a:lnTo>
                <a:cubicBezTo>
                  <a:pt x="18111" y="1776"/>
                  <a:pt x="14792" y="2997"/>
                  <a:pt x="14783" y="2997"/>
                </a:cubicBezTo>
                <a:cubicBezTo>
                  <a:pt x="14731" y="2988"/>
                  <a:pt x="14522" y="2961"/>
                  <a:pt x="14357" y="2997"/>
                </a:cubicBezTo>
                <a:cubicBezTo>
                  <a:pt x="14169" y="3040"/>
                  <a:pt x="14034" y="2997"/>
                  <a:pt x="14034" y="2997"/>
                </a:cubicBezTo>
                <a:lnTo>
                  <a:pt x="13807" y="2997"/>
                </a:lnTo>
                <a:lnTo>
                  <a:pt x="13515" y="2693"/>
                </a:lnTo>
                <a:lnTo>
                  <a:pt x="11299" y="2693"/>
                </a:lnTo>
                <a:lnTo>
                  <a:pt x="11222" y="2390"/>
                </a:lnTo>
                <a:lnTo>
                  <a:pt x="10872" y="2390"/>
                </a:lnTo>
                <a:lnTo>
                  <a:pt x="10497" y="2353"/>
                </a:lnTo>
                <a:lnTo>
                  <a:pt x="9116" y="2353"/>
                </a:lnTo>
                <a:lnTo>
                  <a:pt x="8858" y="2202"/>
                </a:lnTo>
                <a:lnTo>
                  <a:pt x="8090" y="2015"/>
                </a:lnTo>
                <a:lnTo>
                  <a:pt x="7731" y="2015"/>
                </a:lnTo>
                <a:cubicBezTo>
                  <a:pt x="7731" y="2015"/>
                  <a:pt x="7584" y="2061"/>
                  <a:pt x="7430" y="2104"/>
                </a:cubicBezTo>
                <a:lnTo>
                  <a:pt x="7430" y="2104"/>
                </a:lnTo>
                <a:cubicBezTo>
                  <a:pt x="7310" y="2135"/>
                  <a:pt x="7185" y="2165"/>
                  <a:pt x="7117" y="2165"/>
                </a:cubicBezTo>
                <a:cubicBezTo>
                  <a:pt x="6963" y="2165"/>
                  <a:pt x="6911" y="2353"/>
                  <a:pt x="6911" y="2353"/>
                </a:cubicBezTo>
                <a:lnTo>
                  <a:pt x="6411" y="1938"/>
                </a:lnTo>
                <a:lnTo>
                  <a:pt x="4943" y="1938"/>
                </a:lnTo>
                <a:lnTo>
                  <a:pt x="4437" y="1690"/>
                </a:lnTo>
                <a:lnTo>
                  <a:pt x="4357" y="1938"/>
                </a:lnTo>
                <a:lnTo>
                  <a:pt x="2905" y="1938"/>
                </a:lnTo>
                <a:lnTo>
                  <a:pt x="2567" y="1938"/>
                </a:lnTo>
                <a:lnTo>
                  <a:pt x="2349" y="1938"/>
                </a:lnTo>
                <a:lnTo>
                  <a:pt x="1974" y="1938"/>
                </a:lnTo>
                <a:lnTo>
                  <a:pt x="1901" y="1886"/>
                </a:lnTo>
                <a:lnTo>
                  <a:pt x="1615" y="1690"/>
                </a:lnTo>
                <a:lnTo>
                  <a:pt x="1176" y="1690"/>
                </a:lnTo>
                <a:lnTo>
                  <a:pt x="608" y="1515"/>
                </a:lnTo>
                <a:lnTo>
                  <a:pt x="209" y="1515"/>
                </a:lnTo>
                <a:lnTo>
                  <a:pt x="0" y="1432"/>
                </a:lnTo>
                <a:lnTo>
                  <a:pt x="897" y="950"/>
                </a:lnTo>
                <a:lnTo>
                  <a:pt x="1974" y="950"/>
                </a:lnTo>
                <a:lnTo>
                  <a:pt x="2168" y="799"/>
                </a:lnTo>
                <a:cubicBezTo>
                  <a:pt x="2168" y="799"/>
                  <a:pt x="2659" y="621"/>
                  <a:pt x="2834" y="621"/>
                </a:cubicBezTo>
                <a:cubicBezTo>
                  <a:pt x="3012" y="621"/>
                  <a:pt x="3018" y="658"/>
                  <a:pt x="3310" y="799"/>
                </a:cubicBezTo>
                <a:cubicBezTo>
                  <a:pt x="3605" y="940"/>
                  <a:pt x="4661" y="250"/>
                  <a:pt x="4661" y="250"/>
                </a:cubicBezTo>
                <a:lnTo>
                  <a:pt x="5634" y="250"/>
                </a:lnTo>
                <a:lnTo>
                  <a:pt x="6181" y="102"/>
                </a:lnTo>
                <a:lnTo>
                  <a:pt x="6810" y="207"/>
                </a:lnTo>
                <a:cubicBezTo>
                  <a:pt x="6810" y="207"/>
                  <a:pt x="7476" y="167"/>
                  <a:pt x="7630" y="207"/>
                </a:cubicBezTo>
                <a:cubicBezTo>
                  <a:pt x="7783" y="243"/>
                  <a:pt x="8139" y="280"/>
                  <a:pt x="8345" y="207"/>
                </a:cubicBezTo>
                <a:cubicBezTo>
                  <a:pt x="8551" y="130"/>
                  <a:pt x="8704" y="102"/>
                  <a:pt x="8704" y="102"/>
                </a:cubicBezTo>
                <a:lnTo>
                  <a:pt x="9116" y="207"/>
                </a:lnTo>
                <a:lnTo>
                  <a:pt x="9831" y="1"/>
                </a:lnTo>
                <a:lnTo>
                  <a:pt x="10316" y="32"/>
                </a:lnTo>
                <a:lnTo>
                  <a:pt x="11289" y="443"/>
                </a:lnTo>
                <a:lnTo>
                  <a:pt x="12517" y="237"/>
                </a:lnTo>
                <a:lnTo>
                  <a:pt x="13184" y="391"/>
                </a:lnTo>
                <a:lnTo>
                  <a:pt x="13954" y="391"/>
                </a:lnTo>
                <a:lnTo>
                  <a:pt x="14516" y="64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txBox="1">
            <a:spLocks noGrp="1"/>
          </p:cNvSpPr>
          <p:nvPr>
            <p:ph type="title"/>
          </p:nvPr>
        </p:nvSpPr>
        <p:spPr>
          <a:xfrm>
            <a:off x="2214725" y="3034300"/>
            <a:ext cx="4714500" cy="6639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0" name="Google Shape;140;p14"/>
          <p:cNvSpPr txBox="1">
            <a:spLocks noGrp="1"/>
          </p:cNvSpPr>
          <p:nvPr>
            <p:ph type="subTitle" idx="1"/>
          </p:nvPr>
        </p:nvSpPr>
        <p:spPr>
          <a:xfrm>
            <a:off x="2075813" y="1511325"/>
            <a:ext cx="49923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000">
                <a:solidFill>
                  <a:schemeClr val="lt1"/>
                </a:solidFill>
              </a:defRPr>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141"/>
        <p:cNvGrpSpPr/>
        <p:nvPr/>
      </p:nvGrpSpPr>
      <p:grpSpPr>
        <a:xfrm>
          <a:off x="0" y="0"/>
          <a:ext cx="0" cy="0"/>
          <a:chOff x="0" y="0"/>
          <a:chExt cx="0" cy="0"/>
        </a:xfrm>
      </p:grpSpPr>
      <p:sp>
        <p:nvSpPr>
          <p:cNvPr id="142" name="Google Shape;142;p15"/>
          <p:cNvSpPr/>
          <p:nvPr/>
        </p:nvSpPr>
        <p:spPr>
          <a:xfrm flipH="1">
            <a:off x="-17131" y="1663956"/>
            <a:ext cx="4386655" cy="2526952"/>
          </a:xfrm>
          <a:custGeom>
            <a:avLst/>
            <a:gdLst/>
            <a:ahLst/>
            <a:cxnLst/>
            <a:rect l="l" t="t" r="r" b="b"/>
            <a:pathLst>
              <a:path w="16528" h="8641" extrusionOk="0">
                <a:moveTo>
                  <a:pt x="16528" y="8640"/>
                </a:moveTo>
                <a:lnTo>
                  <a:pt x="16528" y="1"/>
                </a:lnTo>
                <a:cubicBezTo>
                  <a:pt x="16491" y="16"/>
                  <a:pt x="16457" y="28"/>
                  <a:pt x="16423" y="44"/>
                </a:cubicBezTo>
                <a:cubicBezTo>
                  <a:pt x="16076" y="182"/>
                  <a:pt x="15278" y="560"/>
                  <a:pt x="15312" y="1026"/>
                </a:cubicBezTo>
                <a:cubicBezTo>
                  <a:pt x="14913" y="953"/>
                  <a:pt x="14443" y="1032"/>
                  <a:pt x="14075" y="1253"/>
                </a:cubicBezTo>
                <a:cubicBezTo>
                  <a:pt x="13663" y="1502"/>
                  <a:pt x="12834" y="2184"/>
                  <a:pt x="12893" y="2733"/>
                </a:cubicBezTo>
                <a:cubicBezTo>
                  <a:pt x="12377" y="2712"/>
                  <a:pt x="11993" y="2678"/>
                  <a:pt x="11493" y="2936"/>
                </a:cubicBezTo>
                <a:cubicBezTo>
                  <a:pt x="11213" y="3077"/>
                  <a:pt x="10676" y="3344"/>
                  <a:pt x="10713" y="3719"/>
                </a:cubicBezTo>
                <a:cubicBezTo>
                  <a:pt x="10446" y="3369"/>
                  <a:pt x="9666" y="3320"/>
                  <a:pt x="9276" y="3470"/>
                </a:cubicBezTo>
                <a:cubicBezTo>
                  <a:pt x="8524" y="3762"/>
                  <a:pt x="7946" y="4582"/>
                  <a:pt x="7765" y="5328"/>
                </a:cubicBezTo>
                <a:cubicBezTo>
                  <a:pt x="7339" y="5208"/>
                  <a:pt x="6721" y="5604"/>
                  <a:pt x="6752" y="6080"/>
                </a:cubicBezTo>
                <a:cubicBezTo>
                  <a:pt x="6451" y="5988"/>
                  <a:pt x="6034" y="6092"/>
                  <a:pt x="5997" y="6454"/>
                </a:cubicBezTo>
                <a:cubicBezTo>
                  <a:pt x="5595" y="5846"/>
                  <a:pt x="3980" y="5340"/>
                  <a:pt x="3679" y="6387"/>
                </a:cubicBezTo>
                <a:cubicBezTo>
                  <a:pt x="3123" y="6178"/>
                  <a:pt x="2417" y="6528"/>
                  <a:pt x="2245" y="7099"/>
                </a:cubicBezTo>
                <a:cubicBezTo>
                  <a:pt x="1803" y="7127"/>
                  <a:pt x="1462" y="7087"/>
                  <a:pt x="1069" y="7348"/>
                </a:cubicBezTo>
                <a:cubicBezTo>
                  <a:pt x="606" y="7655"/>
                  <a:pt x="249" y="8140"/>
                  <a:pt x="1" y="8640"/>
                </a:cubicBezTo>
                <a:close/>
              </a:path>
            </a:pathLst>
          </a:custGeom>
          <a:gradFill>
            <a:gsLst>
              <a:gs pos="0">
                <a:schemeClr val="dk2"/>
              </a:gs>
              <a:gs pos="5000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flipH="1">
            <a:off x="-117530" y="4152879"/>
            <a:ext cx="9317846" cy="1482845"/>
          </a:xfrm>
          <a:custGeom>
            <a:avLst/>
            <a:gdLst/>
            <a:ahLst/>
            <a:cxnLst/>
            <a:rect l="l" t="t" r="r" b="b"/>
            <a:pathLst>
              <a:path w="38379" h="4723" extrusionOk="0">
                <a:moveTo>
                  <a:pt x="38378" y="983"/>
                </a:moveTo>
                <a:lnTo>
                  <a:pt x="38378" y="4722"/>
                </a:lnTo>
                <a:lnTo>
                  <a:pt x="1" y="4722"/>
                </a:lnTo>
                <a:lnTo>
                  <a:pt x="1" y="983"/>
                </a:lnTo>
                <a:cubicBezTo>
                  <a:pt x="5162" y="0"/>
                  <a:pt x="11864" y="68"/>
                  <a:pt x="19190" y="68"/>
                </a:cubicBezTo>
                <a:cubicBezTo>
                  <a:pt x="26518" y="68"/>
                  <a:pt x="33220" y="0"/>
                  <a:pt x="38378" y="983"/>
                </a:cubicBez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flipH="1">
            <a:off x="5275002" y="3617078"/>
            <a:ext cx="5015482" cy="1243678"/>
          </a:xfrm>
          <a:custGeom>
            <a:avLst/>
            <a:gdLst/>
            <a:ahLst/>
            <a:cxnLst/>
            <a:rect l="l" t="t" r="r" b="b"/>
            <a:pathLst>
              <a:path w="14237" h="3520" extrusionOk="0">
                <a:moveTo>
                  <a:pt x="14237" y="3519"/>
                </a:moveTo>
                <a:lnTo>
                  <a:pt x="11403" y="2703"/>
                </a:lnTo>
                <a:lnTo>
                  <a:pt x="10660" y="2199"/>
                </a:lnTo>
                <a:lnTo>
                  <a:pt x="9284" y="1487"/>
                </a:lnTo>
                <a:lnTo>
                  <a:pt x="7190" y="1060"/>
                </a:lnTo>
                <a:lnTo>
                  <a:pt x="7003" y="1272"/>
                </a:lnTo>
                <a:lnTo>
                  <a:pt x="6343" y="1487"/>
                </a:lnTo>
                <a:lnTo>
                  <a:pt x="5336" y="1192"/>
                </a:lnTo>
                <a:lnTo>
                  <a:pt x="4381" y="1"/>
                </a:lnTo>
                <a:lnTo>
                  <a:pt x="3402" y="1"/>
                </a:lnTo>
                <a:lnTo>
                  <a:pt x="2686" y="185"/>
                </a:lnTo>
                <a:lnTo>
                  <a:pt x="2263" y="956"/>
                </a:lnTo>
                <a:lnTo>
                  <a:pt x="857" y="1907"/>
                </a:lnTo>
                <a:lnTo>
                  <a:pt x="0" y="3519"/>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flipH="1">
            <a:off x="1200900" y="-340150"/>
            <a:ext cx="2009700" cy="2015700"/>
          </a:xfrm>
          <a:prstGeom prst="ellipse">
            <a:avLst/>
          </a:prstGeom>
          <a:gradFill>
            <a:gsLst>
              <a:gs pos="0">
                <a:schemeClr val="dk2"/>
              </a:gs>
              <a:gs pos="24000">
                <a:schemeClr val="l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flipH="1">
            <a:off x="-524015" y="2943411"/>
            <a:ext cx="5065379" cy="1549266"/>
          </a:xfrm>
          <a:custGeom>
            <a:avLst/>
            <a:gdLst/>
            <a:ahLst/>
            <a:cxnLst/>
            <a:rect l="l" t="t" r="r" b="b"/>
            <a:pathLst>
              <a:path w="10277" h="2614" extrusionOk="0">
                <a:moveTo>
                  <a:pt x="8867" y="1518"/>
                </a:moveTo>
                <a:lnTo>
                  <a:pt x="8760" y="1241"/>
                </a:lnTo>
                <a:lnTo>
                  <a:pt x="8216" y="946"/>
                </a:lnTo>
                <a:lnTo>
                  <a:pt x="7553" y="62"/>
                </a:lnTo>
                <a:lnTo>
                  <a:pt x="7010" y="1"/>
                </a:lnTo>
                <a:lnTo>
                  <a:pt x="6254" y="81"/>
                </a:lnTo>
                <a:lnTo>
                  <a:pt x="6036" y="474"/>
                </a:lnTo>
                <a:lnTo>
                  <a:pt x="5527" y="523"/>
                </a:lnTo>
                <a:lnTo>
                  <a:pt x="4732" y="1100"/>
                </a:lnTo>
                <a:lnTo>
                  <a:pt x="4732" y="1508"/>
                </a:lnTo>
                <a:lnTo>
                  <a:pt x="4133" y="1751"/>
                </a:lnTo>
                <a:lnTo>
                  <a:pt x="2506" y="2122"/>
                </a:lnTo>
                <a:lnTo>
                  <a:pt x="2263" y="2380"/>
                </a:lnTo>
                <a:lnTo>
                  <a:pt x="0" y="2614"/>
                </a:lnTo>
                <a:lnTo>
                  <a:pt x="10276" y="2614"/>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313952" y="3717403"/>
            <a:ext cx="5288832" cy="841773"/>
          </a:xfrm>
          <a:custGeom>
            <a:avLst/>
            <a:gdLst/>
            <a:ahLst/>
            <a:cxnLst/>
            <a:rect l="l" t="t" r="r" b="b"/>
            <a:pathLst>
              <a:path w="14237" h="3520" extrusionOk="0">
                <a:moveTo>
                  <a:pt x="14237" y="3519"/>
                </a:moveTo>
                <a:lnTo>
                  <a:pt x="11403" y="2703"/>
                </a:lnTo>
                <a:lnTo>
                  <a:pt x="10660" y="2199"/>
                </a:lnTo>
                <a:lnTo>
                  <a:pt x="9284" y="1487"/>
                </a:lnTo>
                <a:lnTo>
                  <a:pt x="7190" y="1060"/>
                </a:lnTo>
                <a:lnTo>
                  <a:pt x="7003" y="1272"/>
                </a:lnTo>
                <a:lnTo>
                  <a:pt x="6343" y="1487"/>
                </a:lnTo>
                <a:lnTo>
                  <a:pt x="5336" y="1192"/>
                </a:lnTo>
                <a:lnTo>
                  <a:pt x="4381" y="1"/>
                </a:lnTo>
                <a:lnTo>
                  <a:pt x="3402" y="1"/>
                </a:lnTo>
                <a:lnTo>
                  <a:pt x="2686" y="185"/>
                </a:lnTo>
                <a:lnTo>
                  <a:pt x="2263" y="956"/>
                </a:lnTo>
                <a:lnTo>
                  <a:pt x="857" y="1907"/>
                </a:lnTo>
                <a:lnTo>
                  <a:pt x="0" y="3519"/>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txBox="1">
            <a:spLocks noGrp="1"/>
          </p:cNvSpPr>
          <p:nvPr>
            <p:ph type="title"/>
          </p:nvPr>
        </p:nvSpPr>
        <p:spPr>
          <a:xfrm>
            <a:off x="4572000" y="2275575"/>
            <a:ext cx="3858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b="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49" name="Google Shape;149;p15"/>
          <p:cNvSpPr txBox="1">
            <a:spLocks noGrp="1"/>
          </p:cNvSpPr>
          <p:nvPr>
            <p:ph type="title" idx="2" hasCustomPrompt="1"/>
          </p:nvPr>
        </p:nvSpPr>
        <p:spPr>
          <a:xfrm>
            <a:off x="5916600" y="1245125"/>
            <a:ext cx="1169700" cy="10272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50" name="Google Shape;150;p15"/>
          <p:cNvSpPr txBox="1">
            <a:spLocks noGrp="1"/>
          </p:cNvSpPr>
          <p:nvPr>
            <p:ph type="subTitle" idx="1"/>
          </p:nvPr>
        </p:nvSpPr>
        <p:spPr>
          <a:xfrm>
            <a:off x="4572000" y="3030025"/>
            <a:ext cx="3858900" cy="46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1" name="Shape 151"/>
        <p:cNvGrpSpPr/>
        <p:nvPr/>
      </p:nvGrpSpPr>
      <p:grpSpPr>
        <a:xfrm>
          <a:off x="0" y="0"/>
          <a:ext cx="0" cy="0"/>
          <a:chOff x="0" y="0"/>
          <a:chExt cx="0" cy="0"/>
        </a:xfrm>
      </p:grpSpPr>
      <p:sp>
        <p:nvSpPr>
          <p:cNvPr id="152" name="Google Shape;152;p16"/>
          <p:cNvSpPr/>
          <p:nvPr/>
        </p:nvSpPr>
        <p:spPr>
          <a:xfrm>
            <a:off x="5602780" y="1778875"/>
            <a:ext cx="3676323" cy="2412027"/>
          </a:xfrm>
          <a:custGeom>
            <a:avLst/>
            <a:gdLst/>
            <a:ahLst/>
            <a:cxnLst/>
            <a:rect l="l" t="t" r="r" b="b"/>
            <a:pathLst>
              <a:path w="16528" h="8641" extrusionOk="0">
                <a:moveTo>
                  <a:pt x="16528" y="8640"/>
                </a:moveTo>
                <a:lnTo>
                  <a:pt x="16528" y="1"/>
                </a:lnTo>
                <a:cubicBezTo>
                  <a:pt x="16491" y="16"/>
                  <a:pt x="16457" y="28"/>
                  <a:pt x="16423" y="44"/>
                </a:cubicBezTo>
                <a:cubicBezTo>
                  <a:pt x="16076" y="182"/>
                  <a:pt x="15278" y="560"/>
                  <a:pt x="15312" y="1026"/>
                </a:cubicBezTo>
                <a:cubicBezTo>
                  <a:pt x="14913" y="953"/>
                  <a:pt x="14443" y="1032"/>
                  <a:pt x="14075" y="1253"/>
                </a:cubicBezTo>
                <a:cubicBezTo>
                  <a:pt x="13663" y="1502"/>
                  <a:pt x="12834" y="2184"/>
                  <a:pt x="12893" y="2733"/>
                </a:cubicBezTo>
                <a:cubicBezTo>
                  <a:pt x="12377" y="2712"/>
                  <a:pt x="11993" y="2678"/>
                  <a:pt x="11493" y="2936"/>
                </a:cubicBezTo>
                <a:cubicBezTo>
                  <a:pt x="11213" y="3077"/>
                  <a:pt x="10676" y="3344"/>
                  <a:pt x="10713" y="3719"/>
                </a:cubicBezTo>
                <a:cubicBezTo>
                  <a:pt x="10446" y="3369"/>
                  <a:pt x="9666" y="3320"/>
                  <a:pt x="9276" y="3470"/>
                </a:cubicBezTo>
                <a:cubicBezTo>
                  <a:pt x="8524" y="3762"/>
                  <a:pt x="7946" y="4582"/>
                  <a:pt x="7765" y="5328"/>
                </a:cubicBezTo>
                <a:cubicBezTo>
                  <a:pt x="7339" y="5208"/>
                  <a:pt x="6721" y="5604"/>
                  <a:pt x="6752" y="6080"/>
                </a:cubicBezTo>
                <a:cubicBezTo>
                  <a:pt x="6451" y="5988"/>
                  <a:pt x="6034" y="6092"/>
                  <a:pt x="5997" y="6454"/>
                </a:cubicBezTo>
                <a:cubicBezTo>
                  <a:pt x="5595" y="5846"/>
                  <a:pt x="3980" y="5340"/>
                  <a:pt x="3679" y="6387"/>
                </a:cubicBezTo>
                <a:cubicBezTo>
                  <a:pt x="3123" y="6178"/>
                  <a:pt x="2417" y="6528"/>
                  <a:pt x="2245" y="7099"/>
                </a:cubicBezTo>
                <a:cubicBezTo>
                  <a:pt x="1803" y="7127"/>
                  <a:pt x="1462" y="7087"/>
                  <a:pt x="1069" y="7348"/>
                </a:cubicBezTo>
                <a:cubicBezTo>
                  <a:pt x="606" y="7655"/>
                  <a:pt x="249" y="8140"/>
                  <a:pt x="1" y="8640"/>
                </a:cubicBezTo>
                <a:close/>
              </a:path>
            </a:pathLst>
          </a:custGeom>
          <a:gradFill>
            <a:gsLst>
              <a:gs pos="0">
                <a:schemeClr val="dk2"/>
              </a:gs>
              <a:gs pos="5000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flipH="1">
            <a:off x="-17141" y="1778875"/>
            <a:ext cx="4187162" cy="2412027"/>
          </a:xfrm>
          <a:custGeom>
            <a:avLst/>
            <a:gdLst/>
            <a:ahLst/>
            <a:cxnLst/>
            <a:rect l="l" t="t" r="r" b="b"/>
            <a:pathLst>
              <a:path w="16528" h="8641" extrusionOk="0">
                <a:moveTo>
                  <a:pt x="16528" y="8640"/>
                </a:moveTo>
                <a:lnTo>
                  <a:pt x="16528" y="1"/>
                </a:lnTo>
                <a:cubicBezTo>
                  <a:pt x="16491" y="16"/>
                  <a:pt x="16457" y="28"/>
                  <a:pt x="16423" y="44"/>
                </a:cubicBezTo>
                <a:cubicBezTo>
                  <a:pt x="16076" y="182"/>
                  <a:pt x="15278" y="560"/>
                  <a:pt x="15312" y="1026"/>
                </a:cubicBezTo>
                <a:cubicBezTo>
                  <a:pt x="14913" y="953"/>
                  <a:pt x="14443" y="1032"/>
                  <a:pt x="14075" y="1253"/>
                </a:cubicBezTo>
                <a:cubicBezTo>
                  <a:pt x="13663" y="1502"/>
                  <a:pt x="12834" y="2184"/>
                  <a:pt x="12893" y="2733"/>
                </a:cubicBezTo>
                <a:cubicBezTo>
                  <a:pt x="12377" y="2712"/>
                  <a:pt x="11993" y="2678"/>
                  <a:pt x="11493" y="2936"/>
                </a:cubicBezTo>
                <a:cubicBezTo>
                  <a:pt x="11213" y="3077"/>
                  <a:pt x="10676" y="3344"/>
                  <a:pt x="10713" y="3719"/>
                </a:cubicBezTo>
                <a:cubicBezTo>
                  <a:pt x="10446" y="3369"/>
                  <a:pt x="9666" y="3320"/>
                  <a:pt x="9276" y="3470"/>
                </a:cubicBezTo>
                <a:cubicBezTo>
                  <a:pt x="8524" y="3762"/>
                  <a:pt x="7946" y="4582"/>
                  <a:pt x="7765" y="5328"/>
                </a:cubicBezTo>
                <a:cubicBezTo>
                  <a:pt x="7339" y="5208"/>
                  <a:pt x="6721" y="5604"/>
                  <a:pt x="6752" y="6080"/>
                </a:cubicBezTo>
                <a:cubicBezTo>
                  <a:pt x="6451" y="5988"/>
                  <a:pt x="6034" y="6092"/>
                  <a:pt x="5997" y="6454"/>
                </a:cubicBezTo>
                <a:cubicBezTo>
                  <a:pt x="5595" y="5846"/>
                  <a:pt x="3980" y="5340"/>
                  <a:pt x="3679" y="6387"/>
                </a:cubicBezTo>
                <a:cubicBezTo>
                  <a:pt x="3123" y="6178"/>
                  <a:pt x="2417" y="6528"/>
                  <a:pt x="2245" y="7099"/>
                </a:cubicBezTo>
                <a:cubicBezTo>
                  <a:pt x="1803" y="7127"/>
                  <a:pt x="1462" y="7087"/>
                  <a:pt x="1069" y="7348"/>
                </a:cubicBezTo>
                <a:cubicBezTo>
                  <a:pt x="606" y="7655"/>
                  <a:pt x="249" y="8140"/>
                  <a:pt x="1" y="8640"/>
                </a:cubicBezTo>
                <a:close/>
              </a:path>
            </a:pathLst>
          </a:custGeom>
          <a:gradFill>
            <a:gsLst>
              <a:gs pos="0">
                <a:schemeClr val="dk2"/>
              </a:gs>
              <a:gs pos="5000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flipH="1">
            <a:off x="-117530" y="4152879"/>
            <a:ext cx="9317846" cy="1482845"/>
          </a:xfrm>
          <a:custGeom>
            <a:avLst/>
            <a:gdLst/>
            <a:ahLst/>
            <a:cxnLst/>
            <a:rect l="l" t="t" r="r" b="b"/>
            <a:pathLst>
              <a:path w="38379" h="4723" extrusionOk="0">
                <a:moveTo>
                  <a:pt x="38378" y="983"/>
                </a:moveTo>
                <a:lnTo>
                  <a:pt x="38378" y="4722"/>
                </a:lnTo>
                <a:lnTo>
                  <a:pt x="1" y="4722"/>
                </a:lnTo>
                <a:lnTo>
                  <a:pt x="1" y="983"/>
                </a:lnTo>
                <a:cubicBezTo>
                  <a:pt x="5162" y="0"/>
                  <a:pt x="11864" y="68"/>
                  <a:pt x="19190" y="68"/>
                </a:cubicBezTo>
                <a:cubicBezTo>
                  <a:pt x="26518" y="68"/>
                  <a:pt x="33220" y="0"/>
                  <a:pt x="38378" y="983"/>
                </a:cubicBez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flipH="1">
            <a:off x="5275002" y="3617078"/>
            <a:ext cx="5015482" cy="1243678"/>
          </a:xfrm>
          <a:custGeom>
            <a:avLst/>
            <a:gdLst/>
            <a:ahLst/>
            <a:cxnLst/>
            <a:rect l="l" t="t" r="r" b="b"/>
            <a:pathLst>
              <a:path w="14237" h="3520" extrusionOk="0">
                <a:moveTo>
                  <a:pt x="14237" y="3519"/>
                </a:moveTo>
                <a:lnTo>
                  <a:pt x="11403" y="2703"/>
                </a:lnTo>
                <a:lnTo>
                  <a:pt x="10660" y="2199"/>
                </a:lnTo>
                <a:lnTo>
                  <a:pt x="9284" y="1487"/>
                </a:lnTo>
                <a:lnTo>
                  <a:pt x="7190" y="1060"/>
                </a:lnTo>
                <a:lnTo>
                  <a:pt x="7003" y="1272"/>
                </a:lnTo>
                <a:lnTo>
                  <a:pt x="6343" y="1487"/>
                </a:lnTo>
                <a:lnTo>
                  <a:pt x="5336" y="1192"/>
                </a:lnTo>
                <a:lnTo>
                  <a:pt x="4381" y="1"/>
                </a:lnTo>
                <a:lnTo>
                  <a:pt x="3402" y="1"/>
                </a:lnTo>
                <a:lnTo>
                  <a:pt x="2686" y="185"/>
                </a:lnTo>
                <a:lnTo>
                  <a:pt x="2263" y="956"/>
                </a:lnTo>
                <a:lnTo>
                  <a:pt x="857" y="1907"/>
                </a:lnTo>
                <a:lnTo>
                  <a:pt x="0" y="3519"/>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flipH="1">
            <a:off x="-524015" y="3312861"/>
            <a:ext cx="5065379" cy="1549266"/>
          </a:xfrm>
          <a:custGeom>
            <a:avLst/>
            <a:gdLst/>
            <a:ahLst/>
            <a:cxnLst/>
            <a:rect l="l" t="t" r="r" b="b"/>
            <a:pathLst>
              <a:path w="10277" h="2614" extrusionOk="0">
                <a:moveTo>
                  <a:pt x="8867" y="1518"/>
                </a:moveTo>
                <a:lnTo>
                  <a:pt x="8760" y="1241"/>
                </a:lnTo>
                <a:lnTo>
                  <a:pt x="8216" y="946"/>
                </a:lnTo>
                <a:lnTo>
                  <a:pt x="7553" y="62"/>
                </a:lnTo>
                <a:lnTo>
                  <a:pt x="7010" y="1"/>
                </a:lnTo>
                <a:lnTo>
                  <a:pt x="6254" y="81"/>
                </a:lnTo>
                <a:lnTo>
                  <a:pt x="6036" y="474"/>
                </a:lnTo>
                <a:lnTo>
                  <a:pt x="5527" y="523"/>
                </a:lnTo>
                <a:lnTo>
                  <a:pt x="4732" y="1100"/>
                </a:lnTo>
                <a:lnTo>
                  <a:pt x="4732" y="1508"/>
                </a:lnTo>
                <a:lnTo>
                  <a:pt x="4133" y="1751"/>
                </a:lnTo>
                <a:lnTo>
                  <a:pt x="2506" y="2122"/>
                </a:lnTo>
                <a:lnTo>
                  <a:pt x="2263" y="2380"/>
                </a:lnTo>
                <a:lnTo>
                  <a:pt x="0" y="2614"/>
                </a:lnTo>
                <a:lnTo>
                  <a:pt x="10276" y="2614"/>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313952" y="4240241"/>
            <a:ext cx="5288832" cy="841773"/>
          </a:xfrm>
          <a:custGeom>
            <a:avLst/>
            <a:gdLst/>
            <a:ahLst/>
            <a:cxnLst/>
            <a:rect l="l" t="t" r="r" b="b"/>
            <a:pathLst>
              <a:path w="14237" h="3520" extrusionOk="0">
                <a:moveTo>
                  <a:pt x="14237" y="3519"/>
                </a:moveTo>
                <a:lnTo>
                  <a:pt x="11403" y="2703"/>
                </a:lnTo>
                <a:lnTo>
                  <a:pt x="10660" y="2199"/>
                </a:lnTo>
                <a:lnTo>
                  <a:pt x="9284" y="1487"/>
                </a:lnTo>
                <a:lnTo>
                  <a:pt x="7190" y="1060"/>
                </a:lnTo>
                <a:lnTo>
                  <a:pt x="7003" y="1272"/>
                </a:lnTo>
                <a:lnTo>
                  <a:pt x="6343" y="1487"/>
                </a:lnTo>
                <a:lnTo>
                  <a:pt x="5336" y="1192"/>
                </a:lnTo>
                <a:lnTo>
                  <a:pt x="4381" y="1"/>
                </a:lnTo>
                <a:lnTo>
                  <a:pt x="3402" y="1"/>
                </a:lnTo>
                <a:lnTo>
                  <a:pt x="2686" y="185"/>
                </a:lnTo>
                <a:lnTo>
                  <a:pt x="2263" y="956"/>
                </a:lnTo>
                <a:lnTo>
                  <a:pt x="857" y="1907"/>
                </a:lnTo>
                <a:lnTo>
                  <a:pt x="0" y="3519"/>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txBox="1">
            <a:spLocks noGrp="1"/>
          </p:cNvSpPr>
          <p:nvPr>
            <p:ph type="title"/>
          </p:nvPr>
        </p:nvSpPr>
        <p:spPr>
          <a:xfrm>
            <a:off x="2038200" y="1778875"/>
            <a:ext cx="5067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9" name="Google Shape;159;p16"/>
          <p:cNvSpPr txBox="1">
            <a:spLocks noGrp="1"/>
          </p:cNvSpPr>
          <p:nvPr>
            <p:ph type="title" idx="2" hasCustomPrompt="1"/>
          </p:nvPr>
        </p:nvSpPr>
        <p:spPr>
          <a:xfrm>
            <a:off x="3987150" y="751675"/>
            <a:ext cx="1169700" cy="10272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0" name="Google Shape;160;p16"/>
          <p:cNvSpPr txBox="1">
            <a:spLocks noGrp="1"/>
          </p:cNvSpPr>
          <p:nvPr>
            <p:ph type="subTitle" idx="1"/>
          </p:nvPr>
        </p:nvSpPr>
        <p:spPr>
          <a:xfrm>
            <a:off x="2038200" y="2531600"/>
            <a:ext cx="5067600" cy="46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161"/>
        <p:cNvGrpSpPr/>
        <p:nvPr/>
      </p:nvGrpSpPr>
      <p:grpSpPr>
        <a:xfrm>
          <a:off x="0" y="0"/>
          <a:ext cx="0" cy="0"/>
          <a:chOff x="0" y="0"/>
          <a:chExt cx="0" cy="0"/>
        </a:xfrm>
      </p:grpSpPr>
      <p:sp>
        <p:nvSpPr>
          <p:cNvPr id="162" name="Google Shape;162;p17"/>
          <p:cNvSpPr/>
          <p:nvPr/>
        </p:nvSpPr>
        <p:spPr>
          <a:xfrm>
            <a:off x="3637299" y="1100375"/>
            <a:ext cx="5506716" cy="3162779"/>
          </a:xfrm>
          <a:custGeom>
            <a:avLst/>
            <a:gdLst/>
            <a:ahLst/>
            <a:cxnLst/>
            <a:rect l="l" t="t" r="r" b="b"/>
            <a:pathLst>
              <a:path w="16528" h="8641" extrusionOk="0">
                <a:moveTo>
                  <a:pt x="16528" y="8640"/>
                </a:moveTo>
                <a:lnTo>
                  <a:pt x="16528" y="1"/>
                </a:lnTo>
                <a:cubicBezTo>
                  <a:pt x="16491" y="16"/>
                  <a:pt x="16457" y="28"/>
                  <a:pt x="16423" y="44"/>
                </a:cubicBezTo>
                <a:cubicBezTo>
                  <a:pt x="16076" y="182"/>
                  <a:pt x="15278" y="560"/>
                  <a:pt x="15312" y="1026"/>
                </a:cubicBezTo>
                <a:cubicBezTo>
                  <a:pt x="14913" y="953"/>
                  <a:pt x="14443" y="1032"/>
                  <a:pt x="14075" y="1253"/>
                </a:cubicBezTo>
                <a:cubicBezTo>
                  <a:pt x="13663" y="1502"/>
                  <a:pt x="12834" y="2184"/>
                  <a:pt x="12893" y="2733"/>
                </a:cubicBezTo>
                <a:cubicBezTo>
                  <a:pt x="12377" y="2712"/>
                  <a:pt x="11993" y="2678"/>
                  <a:pt x="11493" y="2936"/>
                </a:cubicBezTo>
                <a:cubicBezTo>
                  <a:pt x="11213" y="3077"/>
                  <a:pt x="10676" y="3344"/>
                  <a:pt x="10713" y="3719"/>
                </a:cubicBezTo>
                <a:cubicBezTo>
                  <a:pt x="10446" y="3369"/>
                  <a:pt x="9666" y="3320"/>
                  <a:pt x="9276" y="3470"/>
                </a:cubicBezTo>
                <a:cubicBezTo>
                  <a:pt x="8524" y="3762"/>
                  <a:pt x="7946" y="4582"/>
                  <a:pt x="7765" y="5328"/>
                </a:cubicBezTo>
                <a:cubicBezTo>
                  <a:pt x="7339" y="5208"/>
                  <a:pt x="6721" y="5604"/>
                  <a:pt x="6752" y="6080"/>
                </a:cubicBezTo>
                <a:cubicBezTo>
                  <a:pt x="6451" y="5988"/>
                  <a:pt x="6034" y="6092"/>
                  <a:pt x="5997" y="6454"/>
                </a:cubicBezTo>
                <a:cubicBezTo>
                  <a:pt x="5595" y="5846"/>
                  <a:pt x="3980" y="5340"/>
                  <a:pt x="3679" y="6387"/>
                </a:cubicBezTo>
                <a:cubicBezTo>
                  <a:pt x="3123" y="6178"/>
                  <a:pt x="2417" y="6528"/>
                  <a:pt x="2245" y="7099"/>
                </a:cubicBezTo>
                <a:cubicBezTo>
                  <a:pt x="1803" y="7127"/>
                  <a:pt x="1462" y="7087"/>
                  <a:pt x="1069" y="7348"/>
                </a:cubicBezTo>
                <a:cubicBezTo>
                  <a:pt x="606" y="7655"/>
                  <a:pt x="249" y="8140"/>
                  <a:pt x="1" y="8640"/>
                </a:cubicBezTo>
                <a:close/>
              </a:path>
            </a:pathLst>
          </a:custGeom>
          <a:gradFill>
            <a:gsLst>
              <a:gs pos="0">
                <a:schemeClr val="dk2"/>
              </a:gs>
              <a:gs pos="5000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0" y="3912100"/>
            <a:ext cx="9143989" cy="1231388"/>
          </a:xfrm>
          <a:custGeom>
            <a:avLst/>
            <a:gdLst/>
            <a:ahLst/>
            <a:cxnLst/>
            <a:rect l="l" t="t" r="r" b="b"/>
            <a:pathLst>
              <a:path w="38379" h="12841" extrusionOk="0">
                <a:moveTo>
                  <a:pt x="38378" y="2147"/>
                </a:moveTo>
                <a:lnTo>
                  <a:pt x="38378" y="12840"/>
                </a:lnTo>
                <a:lnTo>
                  <a:pt x="1" y="12840"/>
                </a:lnTo>
                <a:lnTo>
                  <a:pt x="1" y="2616"/>
                </a:lnTo>
                <a:cubicBezTo>
                  <a:pt x="363" y="2739"/>
                  <a:pt x="661" y="2994"/>
                  <a:pt x="1032" y="2933"/>
                </a:cubicBezTo>
                <a:cubicBezTo>
                  <a:pt x="1171" y="2911"/>
                  <a:pt x="1324" y="2930"/>
                  <a:pt x="1462" y="2911"/>
                </a:cubicBezTo>
                <a:cubicBezTo>
                  <a:pt x="1579" y="2893"/>
                  <a:pt x="1677" y="2782"/>
                  <a:pt x="1803" y="2736"/>
                </a:cubicBezTo>
                <a:cubicBezTo>
                  <a:pt x="2030" y="2656"/>
                  <a:pt x="2239" y="2742"/>
                  <a:pt x="2469" y="2721"/>
                </a:cubicBezTo>
                <a:cubicBezTo>
                  <a:pt x="2660" y="2702"/>
                  <a:pt x="2862" y="2598"/>
                  <a:pt x="3037" y="2527"/>
                </a:cubicBezTo>
                <a:cubicBezTo>
                  <a:pt x="3338" y="2408"/>
                  <a:pt x="3875" y="2150"/>
                  <a:pt x="4060" y="1883"/>
                </a:cubicBezTo>
                <a:cubicBezTo>
                  <a:pt x="4222" y="1643"/>
                  <a:pt x="4158" y="1118"/>
                  <a:pt x="4545" y="1263"/>
                </a:cubicBezTo>
                <a:cubicBezTo>
                  <a:pt x="4664" y="1305"/>
                  <a:pt x="4735" y="1447"/>
                  <a:pt x="4833" y="1517"/>
                </a:cubicBezTo>
                <a:cubicBezTo>
                  <a:pt x="4984" y="1619"/>
                  <a:pt x="5103" y="1588"/>
                  <a:pt x="5269" y="1628"/>
                </a:cubicBezTo>
                <a:cubicBezTo>
                  <a:pt x="5604" y="1708"/>
                  <a:pt x="5886" y="1889"/>
                  <a:pt x="6273" y="1907"/>
                </a:cubicBezTo>
                <a:cubicBezTo>
                  <a:pt x="6884" y="1938"/>
                  <a:pt x="7412" y="1723"/>
                  <a:pt x="7894" y="1419"/>
                </a:cubicBezTo>
                <a:cubicBezTo>
                  <a:pt x="8112" y="1281"/>
                  <a:pt x="8318" y="1370"/>
                  <a:pt x="8533" y="1290"/>
                </a:cubicBezTo>
                <a:cubicBezTo>
                  <a:pt x="8729" y="1220"/>
                  <a:pt x="8714" y="1057"/>
                  <a:pt x="8871" y="931"/>
                </a:cubicBezTo>
                <a:cubicBezTo>
                  <a:pt x="9049" y="787"/>
                  <a:pt x="9273" y="919"/>
                  <a:pt x="9488" y="811"/>
                </a:cubicBezTo>
                <a:cubicBezTo>
                  <a:pt x="9684" y="713"/>
                  <a:pt x="9893" y="446"/>
                  <a:pt x="10016" y="271"/>
                </a:cubicBezTo>
                <a:cubicBezTo>
                  <a:pt x="10191" y="22"/>
                  <a:pt x="10169" y="13"/>
                  <a:pt x="10486" y="28"/>
                </a:cubicBezTo>
                <a:cubicBezTo>
                  <a:pt x="10820" y="44"/>
                  <a:pt x="10906" y="154"/>
                  <a:pt x="11133" y="397"/>
                </a:cubicBezTo>
                <a:cubicBezTo>
                  <a:pt x="11379" y="658"/>
                  <a:pt x="11425" y="627"/>
                  <a:pt x="11747" y="630"/>
                </a:cubicBezTo>
                <a:cubicBezTo>
                  <a:pt x="12082" y="636"/>
                  <a:pt x="12008" y="928"/>
                  <a:pt x="12306" y="1045"/>
                </a:cubicBezTo>
                <a:cubicBezTo>
                  <a:pt x="12463" y="1106"/>
                  <a:pt x="12662" y="1020"/>
                  <a:pt x="12810" y="1094"/>
                </a:cubicBezTo>
                <a:cubicBezTo>
                  <a:pt x="12886" y="1127"/>
                  <a:pt x="12896" y="1238"/>
                  <a:pt x="12972" y="1272"/>
                </a:cubicBezTo>
                <a:cubicBezTo>
                  <a:pt x="13120" y="1339"/>
                  <a:pt x="13295" y="1235"/>
                  <a:pt x="13451" y="1250"/>
                </a:cubicBezTo>
                <a:cubicBezTo>
                  <a:pt x="14029" y="1302"/>
                  <a:pt x="14461" y="1815"/>
                  <a:pt x="15048" y="1830"/>
                </a:cubicBezTo>
                <a:cubicBezTo>
                  <a:pt x="15410" y="1840"/>
                  <a:pt x="15742" y="1932"/>
                  <a:pt x="16095" y="1984"/>
                </a:cubicBezTo>
                <a:cubicBezTo>
                  <a:pt x="16534" y="2045"/>
                  <a:pt x="16973" y="1883"/>
                  <a:pt x="17412" y="1904"/>
                </a:cubicBezTo>
                <a:cubicBezTo>
                  <a:pt x="17688" y="1920"/>
                  <a:pt x="17940" y="2052"/>
                  <a:pt x="18216" y="2079"/>
                </a:cubicBezTo>
                <a:cubicBezTo>
                  <a:pt x="18410" y="2098"/>
                  <a:pt x="18600" y="2113"/>
                  <a:pt x="18790" y="2134"/>
                </a:cubicBezTo>
                <a:cubicBezTo>
                  <a:pt x="19162" y="2177"/>
                  <a:pt x="19426" y="2276"/>
                  <a:pt x="19767" y="2414"/>
                </a:cubicBezTo>
                <a:cubicBezTo>
                  <a:pt x="20022" y="2518"/>
                  <a:pt x="20187" y="2672"/>
                  <a:pt x="20399" y="2804"/>
                </a:cubicBezTo>
                <a:cubicBezTo>
                  <a:pt x="20679" y="2807"/>
                  <a:pt x="21026" y="3000"/>
                  <a:pt x="21339" y="2905"/>
                </a:cubicBezTo>
                <a:cubicBezTo>
                  <a:pt x="21547" y="2844"/>
                  <a:pt x="21618" y="2666"/>
                  <a:pt x="21848" y="2672"/>
                </a:cubicBezTo>
                <a:cubicBezTo>
                  <a:pt x="21990" y="2675"/>
                  <a:pt x="22186" y="2850"/>
                  <a:pt x="22333" y="2890"/>
                </a:cubicBezTo>
                <a:cubicBezTo>
                  <a:pt x="22868" y="3046"/>
                  <a:pt x="22914" y="2819"/>
                  <a:pt x="23227" y="2527"/>
                </a:cubicBezTo>
                <a:cubicBezTo>
                  <a:pt x="23565" y="2214"/>
                  <a:pt x="23746" y="2334"/>
                  <a:pt x="24179" y="2297"/>
                </a:cubicBezTo>
                <a:cubicBezTo>
                  <a:pt x="24682" y="2254"/>
                  <a:pt x="25376" y="1904"/>
                  <a:pt x="25873" y="1732"/>
                </a:cubicBezTo>
                <a:cubicBezTo>
                  <a:pt x="26960" y="1364"/>
                  <a:pt x="28127" y="618"/>
                  <a:pt x="29257" y="879"/>
                </a:cubicBezTo>
                <a:cubicBezTo>
                  <a:pt x="29935" y="1038"/>
                  <a:pt x="30617" y="1081"/>
                  <a:pt x="31298" y="1235"/>
                </a:cubicBezTo>
                <a:cubicBezTo>
                  <a:pt x="32115" y="1416"/>
                  <a:pt x="32293" y="1048"/>
                  <a:pt x="33005" y="520"/>
                </a:cubicBezTo>
                <a:cubicBezTo>
                  <a:pt x="33297" y="305"/>
                  <a:pt x="33555" y="1"/>
                  <a:pt x="33893" y="53"/>
                </a:cubicBezTo>
                <a:cubicBezTo>
                  <a:pt x="34194" y="99"/>
                  <a:pt x="34427" y="391"/>
                  <a:pt x="34663" y="556"/>
                </a:cubicBezTo>
                <a:cubicBezTo>
                  <a:pt x="35302" y="1017"/>
                  <a:pt x="36057" y="802"/>
                  <a:pt x="36705" y="1186"/>
                </a:cubicBezTo>
                <a:cubicBezTo>
                  <a:pt x="37252" y="1511"/>
                  <a:pt x="37463" y="1978"/>
                  <a:pt x="38139" y="2107"/>
                </a:cubicBezTo>
                <a:cubicBezTo>
                  <a:pt x="38219" y="2122"/>
                  <a:pt x="38299" y="2138"/>
                  <a:pt x="38378" y="2147"/>
                </a:cubicBez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0" y="4219201"/>
            <a:ext cx="9143989" cy="924281"/>
          </a:xfrm>
          <a:custGeom>
            <a:avLst/>
            <a:gdLst/>
            <a:ahLst/>
            <a:cxnLst/>
            <a:rect l="l" t="t" r="r" b="b"/>
            <a:pathLst>
              <a:path w="38379" h="9169" extrusionOk="0">
                <a:moveTo>
                  <a:pt x="38378" y="1370"/>
                </a:moveTo>
                <a:lnTo>
                  <a:pt x="38378" y="9168"/>
                </a:lnTo>
                <a:lnTo>
                  <a:pt x="1" y="9168"/>
                </a:lnTo>
                <a:lnTo>
                  <a:pt x="1" y="839"/>
                </a:lnTo>
                <a:cubicBezTo>
                  <a:pt x="360" y="814"/>
                  <a:pt x="603" y="556"/>
                  <a:pt x="1039" y="464"/>
                </a:cubicBezTo>
                <a:cubicBezTo>
                  <a:pt x="1392" y="387"/>
                  <a:pt x="1834" y="559"/>
                  <a:pt x="2196" y="572"/>
                </a:cubicBezTo>
                <a:cubicBezTo>
                  <a:pt x="2835" y="593"/>
                  <a:pt x="3473" y="434"/>
                  <a:pt x="4136" y="467"/>
                </a:cubicBezTo>
                <a:cubicBezTo>
                  <a:pt x="4413" y="483"/>
                  <a:pt x="4462" y="434"/>
                  <a:pt x="4714" y="544"/>
                </a:cubicBezTo>
                <a:cubicBezTo>
                  <a:pt x="5070" y="698"/>
                  <a:pt x="5156" y="1106"/>
                  <a:pt x="5496" y="1262"/>
                </a:cubicBezTo>
                <a:cubicBezTo>
                  <a:pt x="5969" y="1477"/>
                  <a:pt x="6875" y="916"/>
                  <a:pt x="7421" y="814"/>
                </a:cubicBezTo>
                <a:cubicBezTo>
                  <a:pt x="8088" y="688"/>
                  <a:pt x="8720" y="888"/>
                  <a:pt x="9386" y="615"/>
                </a:cubicBezTo>
                <a:cubicBezTo>
                  <a:pt x="9779" y="452"/>
                  <a:pt x="9905" y="323"/>
                  <a:pt x="10335" y="326"/>
                </a:cubicBezTo>
                <a:cubicBezTo>
                  <a:pt x="10682" y="326"/>
                  <a:pt x="11069" y="378"/>
                  <a:pt x="11416" y="415"/>
                </a:cubicBezTo>
                <a:cubicBezTo>
                  <a:pt x="12014" y="480"/>
                  <a:pt x="12629" y="900"/>
                  <a:pt x="13209" y="873"/>
                </a:cubicBezTo>
                <a:cubicBezTo>
                  <a:pt x="13743" y="845"/>
                  <a:pt x="14219" y="446"/>
                  <a:pt x="14744" y="366"/>
                </a:cubicBezTo>
                <a:cubicBezTo>
                  <a:pt x="15085" y="314"/>
                  <a:pt x="15619" y="311"/>
                  <a:pt x="15963" y="338"/>
                </a:cubicBezTo>
                <a:cubicBezTo>
                  <a:pt x="16347" y="369"/>
                  <a:pt x="16758" y="391"/>
                  <a:pt x="17090" y="513"/>
                </a:cubicBezTo>
                <a:cubicBezTo>
                  <a:pt x="17320" y="599"/>
                  <a:pt x="17430" y="771"/>
                  <a:pt x="17704" y="820"/>
                </a:cubicBezTo>
                <a:cubicBezTo>
                  <a:pt x="17961" y="869"/>
                  <a:pt x="18232" y="793"/>
                  <a:pt x="18480" y="857"/>
                </a:cubicBezTo>
                <a:cubicBezTo>
                  <a:pt x="18858" y="955"/>
                  <a:pt x="19054" y="1091"/>
                  <a:pt x="19454" y="1134"/>
                </a:cubicBezTo>
                <a:cubicBezTo>
                  <a:pt x="19764" y="1167"/>
                  <a:pt x="20089" y="1173"/>
                  <a:pt x="20390" y="1293"/>
                </a:cubicBezTo>
                <a:cubicBezTo>
                  <a:pt x="20863" y="1480"/>
                  <a:pt x="21038" y="1643"/>
                  <a:pt x="21590" y="1551"/>
                </a:cubicBezTo>
                <a:cubicBezTo>
                  <a:pt x="22226" y="1447"/>
                  <a:pt x="22834" y="1176"/>
                  <a:pt x="23460" y="1081"/>
                </a:cubicBezTo>
                <a:cubicBezTo>
                  <a:pt x="24142" y="980"/>
                  <a:pt x="24854" y="995"/>
                  <a:pt x="25480" y="805"/>
                </a:cubicBezTo>
                <a:cubicBezTo>
                  <a:pt x="26134" y="605"/>
                  <a:pt x="26767" y="375"/>
                  <a:pt x="27427" y="200"/>
                </a:cubicBezTo>
                <a:cubicBezTo>
                  <a:pt x="27663" y="136"/>
                  <a:pt x="27973" y="1"/>
                  <a:pt x="28225" y="62"/>
                </a:cubicBezTo>
                <a:cubicBezTo>
                  <a:pt x="28747" y="191"/>
                  <a:pt x="28649" y="510"/>
                  <a:pt x="29251" y="366"/>
                </a:cubicBezTo>
                <a:cubicBezTo>
                  <a:pt x="30138" y="154"/>
                  <a:pt x="30844" y="461"/>
                  <a:pt x="31744" y="519"/>
                </a:cubicBezTo>
                <a:cubicBezTo>
                  <a:pt x="32566" y="569"/>
                  <a:pt x="33027" y="1183"/>
                  <a:pt x="33930" y="1078"/>
                </a:cubicBezTo>
                <a:cubicBezTo>
                  <a:pt x="34513" y="1014"/>
                  <a:pt x="35078" y="873"/>
                  <a:pt x="35670" y="823"/>
                </a:cubicBezTo>
                <a:cubicBezTo>
                  <a:pt x="36030" y="793"/>
                  <a:pt x="36413" y="731"/>
                  <a:pt x="36770" y="799"/>
                </a:cubicBezTo>
                <a:cubicBezTo>
                  <a:pt x="37172" y="873"/>
                  <a:pt x="37356" y="1121"/>
                  <a:pt x="37706" y="1272"/>
                </a:cubicBezTo>
                <a:cubicBezTo>
                  <a:pt x="37927" y="1361"/>
                  <a:pt x="38151" y="1385"/>
                  <a:pt x="38378" y="1370"/>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100750" y="4684651"/>
            <a:ext cx="9345478" cy="974319"/>
          </a:xfrm>
          <a:custGeom>
            <a:avLst/>
            <a:gdLst/>
            <a:ahLst/>
            <a:cxnLst/>
            <a:rect l="l" t="t" r="r" b="b"/>
            <a:pathLst>
              <a:path w="38379" h="4723" extrusionOk="0">
                <a:moveTo>
                  <a:pt x="38378" y="983"/>
                </a:moveTo>
                <a:lnTo>
                  <a:pt x="38378" y="4722"/>
                </a:lnTo>
                <a:lnTo>
                  <a:pt x="1" y="4722"/>
                </a:lnTo>
                <a:lnTo>
                  <a:pt x="1" y="983"/>
                </a:lnTo>
                <a:cubicBezTo>
                  <a:pt x="5162" y="0"/>
                  <a:pt x="11864" y="68"/>
                  <a:pt x="19190" y="68"/>
                </a:cubicBezTo>
                <a:cubicBezTo>
                  <a:pt x="26518" y="68"/>
                  <a:pt x="33220" y="0"/>
                  <a:pt x="38378" y="983"/>
                </a:cubicBez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txBox="1">
            <a:spLocks noGrp="1"/>
          </p:cNvSpPr>
          <p:nvPr>
            <p:ph type="title"/>
          </p:nvPr>
        </p:nvSpPr>
        <p:spPr>
          <a:xfrm>
            <a:off x="713100" y="1400588"/>
            <a:ext cx="4100100" cy="159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67" name="Google Shape;167;p17"/>
          <p:cNvSpPr txBox="1">
            <a:spLocks noGrp="1"/>
          </p:cNvSpPr>
          <p:nvPr>
            <p:ph type="subTitle" idx="1"/>
          </p:nvPr>
        </p:nvSpPr>
        <p:spPr>
          <a:xfrm>
            <a:off x="713100" y="2911913"/>
            <a:ext cx="3852000" cy="83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168"/>
        <p:cNvGrpSpPr/>
        <p:nvPr/>
      </p:nvGrpSpPr>
      <p:grpSpPr>
        <a:xfrm>
          <a:off x="0" y="0"/>
          <a:ext cx="0" cy="0"/>
          <a:chOff x="0" y="0"/>
          <a:chExt cx="0" cy="0"/>
        </a:xfrm>
      </p:grpSpPr>
      <p:sp>
        <p:nvSpPr>
          <p:cNvPr id="169" name="Google Shape;169;p18"/>
          <p:cNvSpPr/>
          <p:nvPr/>
        </p:nvSpPr>
        <p:spPr>
          <a:xfrm flipH="1">
            <a:off x="-48366" y="1593750"/>
            <a:ext cx="4554869" cy="3205271"/>
          </a:xfrm>
          <a:custGeom>
            <a:avLst/>
            <a:gdLst/>
            <a:ahLst/>
            <a:cxnLst/>
            <a:rect l="l" t="t" r="r" b="b"/>
            <a:pathLst>
              <a:path w="16528" h="8641" extrusionOk="0">
                <a:moveTo>
                  <a:pt x="16528" y="8640"/>
                </a:moveTo>
                <a:lnTo>
                  <a:pt x="16528" y="1"/>
                </a:lnTo>
                <a:cubicBezTo>
                  <a:pt x="16491" y="16"/>
                  <a:pt x="16457" y="28"/>
                  <a:pt x="16423" y="44"/>
                </a:cubicBezTo>
                <a:cubicBezTo>
                  <a:pt x="16076" y="182"/>
                  <a:pt x="15278" y="560"/>
                  <a:pt x="15312" y="1026"/>
                </a:cubicBezTo>
                <a:cubicBezTo>
                  <a:pt x="14913" y="953"/>
                  <a:pt x="14443" y="1032"/>
                  <a:pt x="14075" y="1253"/>
                </a:cubicBezTo>
                <a:cubicBezTo>
                  <a:pt x="13663" y="1502"/>
                  <a:pt x="12834" y="2184"/>
                  <a:pt x="12893" y="2733"/>
                </a:cubicBezTo>
                <a:cubicBezTo>
                  <a:pt x="12377" y="2712"/>
                  <a:pt x="11993" y="2678"/>
                  <a:pt x="11493" y="2936"/>
                </a:cubicBezTo>
                <a:cubicBezTo>
                  <a:pt x="11213" y="3077"/>
                  <a:pt x="10676" y="3344"/>
                  <a:pt x="10713" y="3719"/>
                </a:cubicBezTo>
                <a:cubicBezTo>
                  <a:pt x="10446" y="3369"/>
                  <a:pt x="9666" y="3320"/>
                  <a:pt x="9276" y="3470"/>
                </a:cubicBezTo>
                <a:cubicBezTo>
                  <a:pt x="8524" y="3762"/>
                  <a:pt x="7946" y="4582"/>
                  <a:pt x="7765" y="5328"/>
                </a:cubicBezTo>
                <a:cubicBezTo>
                  <a:pt x="7339" y="5208"/>
                  <a:pt x="6721" y="5604"/>
                  <a:pt x="6752" y="6080"/>
                </a:cubicBezTo>
                <a:cubicBezTo>
                  <a:pt x="6451" y="5988"/>
                  <a:pt x="6034" y="6092"/>
                  <a:pt x="5997" y="6454"/>
                </a:cubicBezTo>
                <a:cubicBezTo>
                  <a:pt x="5595" y="5846"/>
                  <a:pt x="3980" y="5340"/>
                  <a:pt x="3679" y="6387"/>
                </a:cubicBezTo>
                <a:cubicBezTo>
                  <a:pt x="3123" y="6178"/>
                  <a:pt x="2417" y="6528"/>
                  <a:pt x="2245" y="7099"/>
                </a:cubicBezTo>
                <a:cubicBezTo>
                  <a:pt x="1803" y="7127"/>
                  <a:pt x="1462" y="7087"/>
                  <a:pt x="1069" y="7348"/>
                </a:cubicBezTo>
                <a:cubicBezTo>
                  <a:pt x="606" y="7655"/>
                  <a:pt x="249" y="8140"/>
                  <a:pt x="1" y="8640"/>
                </a:cubicBezTo>
                <a:close/>
              </a:path>
            </a:pathLst>
          </a:custGeom>
          <a:gradFill>
            <a:gsLst>
              <a:gs pos="0">
                <a:schemeClr val="dk2"/>
              </a:gs>
              <a:gs pos="5000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8"/>
          <p:cNvSpPr/>
          <p:nvPr/>
        </p:nvSpPr>
        <p:spPr>
          <a:xfrm>
            <a:off x="4572000" y="3370208"/>
            <a:ext cx="5080384" cy="1549266"/>
          </a:xfrm>
          <a:custGeom>
            <a:avLst/>
            <a:gdLst/>
            <a:ahLst/>
            <a:cxnLst/>
            <a:rect l="l" t="t" r="r" b="b"/>
            <a:pathLst>
              <a:path w="10277" h="2614" extrusionOk="0">
                <a:moveTo>
                  <a:pt x="8867" y="1518"/>
                </a:moveTo>
                <a:lnTo>
                  <a:pt x="8760" y="1241"/>
                </a:lnTo>
                <a:lnTo>
                  <a:pt x="8216" y="946"/>
                </a:lnTo>
                <a:lnTo>
                  <a:pt x="7553" y="62"/>
                </a:lnTo>
                <a:lnTo>
                  <a:pt x="7010" y="1"/>
                </a:lnTo>
                <a:lnTo>
                  <a:pt x="6254" y="81"/>
                </a:lnTo>
                <a:lnTo>
                  <a:pt x="6036" y="474"/>
                </a:lnTo>
                <a:lnTo>
                  <a:pt x="5527" y="523"/>
                </a:lnTo>
                <a:lnTo>
                  <a:pt x="4732" y="1100"/>
                </a:lnTo>
                <a:lnTo>
                  <a:pt x="4732" y="1508"/>
                </a:lnTo>
                <a:lnTo>
                  <a:pt x="4133" y="1751"/>
                </a:lnTo>
                <a:lnTo>
                  <a:pt x="2506" y="2122"/>
                </a:lnTo>
                <a:lnTo>
                  <a:pt x="2263" y="2380"/>
                </a:lnTo>
                <a:lnTo>
                  <a:pt x="0" y="2614"/>
                </a:lnTo>
                <a:lnTo>
                  <a:pt x="10276" y="2614"/>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a:off x="-88075" y="4293389"/>
            <a:ext cx="9331131" cy="707393"/>
          </a:xfrm>
          <a:custGeom>
            <a:avLst/>
            <a:gdLst/>
            <a:ahLst/>
            <a:cxnLst/>
            <a:rect l="l" t="t" r="r" b="b"/>
            <a:pathLst>
              <a:path w="38378" h="5042" extrusionOk="0">
                <a:moveTo>
                  <a:pt x="15962" y="3820"/>
                </a:moveTo>
                <a:cubicBezTo>
                  <a:pt x="15962" y="3820"/>
                  <a:pt x="15959" y="3820"/>
                  <a:pt x="15959" y="3820"/>
                </a:cubicBezTo>
                <a:cubicBezTo>
                  <a:pt x="15901" y="3845"/>
                  <a:pt x="15781" y="3842"/>
                  <a:pt x="15631" y="3820"/>
                </a:cubicBezTo>
                <a:cubicBezTo>
                  <a:pt x="15502" y="3805"/>
                  <a:pt x="15517" y="3642"/>
                  <a:pt x="15649" y="3645"/>
                </a:cubicBezTo>
                <a:lnTo>
                  <a:pt x="15922" y="3651"/>
                </a:lnTo>
                <a:cubicBezTo>
                  <a:pt x="16033" y="3654"/>
                  <a:pt x="16060" y="3780"/>
                  <a:pt x="15962" y="3820"/>
                </a:cubicBezTo>
                <a:moveTo>
                  <a:pt x="38304" y="403"/>
                </a:moveTo>
                <a:cubicBezTo>
                  <a:pt x="38292" y="409"/>
                  <a:pt x="38276" y="412"/>
                  <a:pt x="38261" y="412"/>
                </a:cubicBezTo>
                <a:lnTo>
                  <a:pt x="37853" y="412"/>
                </a:lnTo>
                <a:cubicBezTo>
                  <a:pt x="37837" y="412"/>
                  <a:pt x="37825" y="409"/>
                  <a:pt x="37810" y="406"/>
                </a:cubicBezTo>
                <a:lnTo>
                  <a:pt x="37441" y="274"/>
                </a:lnTo>
                <a:cubicBezTo>
                  <a:pt x="37432" y="271"/>
                  <a:pt x="37423" y="268"/>
                  <a:pt x="37417" y="262"/>
                </a:cubicBezTo>
                <a:cubicBezTo>
                  <a:pt x="37352" y="216"/>
                  <a:pt x="37033" y="1"/>
                  <a:pt x="36680" y="47"/>
                </a:cubicBezTo>
                <a:lnTo>
                  <a:pt x="36219" y="47"/>
                </a:lnTo>
                <a:cubicBezTo>
                  <a:pt x="36192" y="47"/>
                  <a:pt x="36167" y="53"/>
                  <a:pt x="36149" y="68"/>
                </a:cubicBezTo>
                <a:lnTo>
                  <a:pt x="35691" y="406"/>
                </a:lnTo>
                <a:cubicBezTo>
                  <a:pt x="35685" y="409"/>
                  <a:pt x="35676" y="415"/>
                  <a:pt x="35673" y="424"/>
                </a:cubicBezTo>
                <a:lnTo>
                  <a:pt x="35473" y="682"/>
                </a:lnTo>
                <a:cubicBezTo>
                  <a:pt x="35467" y="688"/>
                  <a:pt x="35461" y="698"/>
                  <a:pt x="35452" y="701"/>
                </a:cubicBezTo>
                <a:lnTo>
                  <a:pt x="35307" y="805"/>
                </a:lnTo>
                <a:cubicBezTo>
                  <a:pt x="35166" y="903"/>
                  <a:pt x="34847" y="827"/>
                  <a:pt x="34773" y="808"/>
                </a:cubicBezTo>
                <a:cubicBezTo>
                  <a:pt x="34764" y="805"/>
                  <a:pt x="34755" y="805"/>
                  <a:pt x="34743" y="805"/>
                </a:cubicBezTo>
                <a:lnTo>
                  <a:pt x="34454" y="805"/>
                </a:lnTo>
                <a:cubicBezTo>
                  <a:pt x="34429" y="802"/>
                  <a:pt x="34196" y="793"/>
                  <a:pt x="34055" y="805"/>
                </a:cubicBezTo>
                <a:cubicBezTo>
                  <a:pt x="33957" y="811"/>
                  <a:pt x="33815" y="725"/>
                  <a:pt x="33729" y="667"/>
                </a:cubicBezTo>
                <a:cubicBezTo>
                  <a:pt x="33686" y="633"/>
                  <a:pt x="33619" y="639"/>
                  <a:pt x="33582" y="676"/>
                </a:cubicBezTo>
                <a:lnTo>
                  <a:pt x="33450" y="805"/>
                </a:lnTo>
                <a:lnTo>
                  <a:pt x="33171" y="1057"/>
                </a:lnTo>
                <a:cubicBezTo>
                  <a:pt x="33155" y="1069"/>
                  <a:pt x="33137" y="1078"/>
                  <a:pt x="33115" y="1085"/>
                </a:cubicBezTo>
                <a:lnTo>
                  <a:pt x="32762" y="1143"/>
                </a:lnTo>
                <a:cubicBezTo>
                  <a:pt x="32747" y="1146"/>
                  <a:pt x="32732" y="1146"/>
                  <a:pt x="32719" y="1143"/>
                </a:cubicBezTo>
                <a:lnTo>
                  <a:pt x="32354" y="1081"/>
                </a:lnTo>
                <a:cubicBezTo>
                  <a:pt x="32345" y="1078"/>
                  <a:pt x="32335" y="1078"/>
                  <a:pt x="32323" y="1078"/>
                </a:cubicBezTo>
                <a:lnTo>
                  <a:pt x="32130" y="1097"/>
                </a:lnTo>
                <a:cubicBezTo>
                  <a:pt x="32102" y="1097"/>
                  <a:pt x="32078" y="1106"/>
                  <a:pt x="32062" y="1124"/>
                </a:cubicBezTo>
                <a:lnTo>
                  <a:pt x="31697" y="1462"/>
                </a:lnTo>
                <a:cubicBezTo>
                  <a:pt x="31691" y="1468"/>
                  <a:pt x="31682" y="1474"/>
                  <a:pt x="31672" y="1478"/>
                </a:cubicBezTo>
                <a:lnTo>
                  <a:pt x="31242" y="1695"/>
                </a:lnTo>
                <a:cubicBezTo>
                  <a:pt x="31239" y="1699"/>
                  <a:pt x="31236" y="1699"/>
                  <a:pt x="31233" y="1702"/>
                </a:cubicBezTo>
                <a:lnTo>
                  <a:pt x="31187" y="1720"/>
                </a:lnTo>
                <a:cubicBezTo>
                  <a:pt x="31175" y="1708"/>
                  <a:pt x="31166" y="1699"/>
                  <a:pt x="31160" y="1692"/>
                </a:cubicBezTo>
                <a:cubicBezTo>
                  <a:pt x="31144" y="1677"/>
                  <a:pt x="31120" y="1665"/>
                  <a:pt x="31095" y="1662"/>
                </a:cubicBezTo>
                <a:lnTo>
                  <a:pt x="30717" y="1600"/>
                </a:lnTo>
                <a:cubicBezTo>
                  <a:pt x="30398" y="1548"/>
                  <a:pt x="30248" y="1358"/>
                  <a:pt x="30192" y="1263"/>
                </a:cubicBezTo>
                <a:cubicBezTo>
                  <a:pt x="30174" y="1232"/>
                  <a:pt x="30131" y="1213"/>
                  <a:pt x="30088" y="1217"/>
                </a:cubicBezTo>
                <a:lnTo>
                  <a:pt x="29407" y="1287"/>
                </a:lnTo>
                <a:cubicBezTo>
                  <a:pt x="29382" y="1290"/>
                  <a:pt x="29357" y="1287"/>
                  <a:pt x="29339" y="1275"/>
                </a:cubicBezTo>
                <a:lnTo>
                  <a:pt x="28915" y="1060"/>
                </a:lnTo>
                <a:cubicBezTo>
                  <a:pt x="28912" y="1057"/>
                  <a:pt x="28906" y="1054"/>
                  <a:pt x="28900" y="1054"/>
                </a:cubicBezTo>
                <a:lnTo>
                  <a:pt x="28163" y="799"/>
                </a:lnTo>
                <a:cubicBezTo>
                  <a:pt x="28151" y="793"/>
                  <a:pt x="28135" y="790"/>
                  <a:pt x="28123" y="790"/>
                </a:cubicBezTo>
                <a:lnTo>
                  <a:pt x="27853" y="790"/>
                </a:lnTo>
                <a:cubicBezTo>
                  <a:pt x="27838" y="790"/>
                  <a:pt x="27822" y="793"/>
                  <a:pt x="27807" y="799"/>
                </a:cubicBezTo>
                <a:lnTo>
                  <a:pt x="27408" y="959"/>
                </a:lnTo>
                <a:cubicBezTo>
                  <a:pt x="27392" y="965"/>
                  <a:pt x="27377" y="968"/>
                  <a:pt x="27362" y="968"/>
                </a:cubicBezTo>
                <a:lnTo>
                  <a:pt x="26840" y="968"/>
                </a:lnTo>
                <a:cubicBezTo>
                  <a:pt x="26824" y="968"/>
                  <a:pt x="26812" y="965"/>
                  <a:pt x="26800" y="962"/>
                </a:cubicBezTo>
                <a:lnTo>
                  <a:pt x="26327" y="796"/>
                </a:lnTo>
                <a:cubicBezTo>
                  <a:pt x="26318" y="793"/>
                  <a:pt x="26309" y="790"/>
                  <a:pt x="26303" y="784"/>
                </a:cubicBezTo>
                <a:cubicBezTo>
                  <a:pt x="26229" y="731"/>
                  <a:pt x="25827" y="458"/>
                  <a:pt x="25378" y="513"/>
                </a:cubicBezTo>
                <a:cubicBezTo>
                  <a:pt x="25375" y="513"/>
                  <a:pt x="25372" y="513"/>
                  <a:pt x="25369" y="513"/>
                </a:cubicBezTo>
                <a:lnTo>
                  <a:pt x="24786" y="513"/>
                </a:lnTo>
                <a:cubicBezTo>
                  <a:pt x="24761" y="513"/>
                  <a:pt x="24737" y="520"/>
                  <a:pt x="24718" y="535"/>
                </a:cubicBezTo>
                <a:lnTo>
                  <a:pt x="24132" y="959"/>
                </a:lnTo>
                <a:cubicBezTo>
                  <a:pt x="24126" y="965"/>
                  <a:pt x="24120" y="971"/>
                  <a:pt x="24113" y="977"/>
                </a:cubicBezTo>
                <a:lnTo>
                  <a:pt x="23859" y="1306"/>
                </a:lnTo>
                <a:cubicBezTo>
                  <a:pt x="23853" y="1312"/>
                  <a:pt x="23846" y="1318"/>
                  <a:pt x="23837" y="1324"/>
                </a:cubicBezTo>
                <a:lnTo>
                  <a:pt x="23653" y="1453"/>
                </a:lnTo>
                <a:cubicBezTo>
                  <a:pt x="23475" y="1579"/>
                  <a:pt x="23063" y="1478"/>
                  <a:pt x="22981" y="1456"/>
                </a:cubicBezTo>
                <a:cubicBezTo>
                  <a:pt x="22971" y="1456"/>
                  <a:pt x="22962" y="1453"/>
                  <a:pt x="22950" y="1453"/>
                </a:cubicBezTo>
                <a:lnTo>
                  <a:pt x="22585" y="1453"/>
                </a:lnTo>
                <a:cubicBezTo>
                  <a:pt x="22557" y="1453"/>
                  <a:pt x="22262" y="1441"/>
                  <a:pt x="22084" y="1453"/>
                </a:cubicBezTo>
                <a:cubicBezTo>
                  <a:pt x="21952" y="1462"/>
                  <a:pt x="21759" y="1342"/>
                  <a:pt x="21654" y="1266"/>
                </a:cubicBezTo>
                <a:cubicBezTo>
                  <a:pt x="21611" y="1235"/>
                  <a:pt x="21547" y="1241"/>
                  <a:pt x="21507" y="1275"/>
                </a:cubicBezTo>
                <a:lnTo>
                  <a:pt x="21326" y="1453"/>
                </a:lnTo>
                <a:lnTo>
                  <a:pt x="20970" y="1772"/>
                </a:lnTo>
                <a:cubicBezTo>
                  <a:pt x="20954" y="1785"/>
                  <a:pt x="20936" y="1794"/>
                  <a:pt x="20914" y="1797"/>
                </a:cubicBezTo>
                <a:lnTo>
                  <a:pt x="20454" y="1874"/>
                </a:lnTo>
                <a:cubicBezTo>
                  <a:pt x="20442" y="1877"/>
                  <a:pt x="20426" y="1877"/>
                  <a:pt x="20414" y="1874"/>
                </a:cubicBezTo>
                <a:lnTo>
                  <a:pt x="19947" y="1794"/>
                </a:lnTo>
                <a:cubicBezTo>
                  <a:pt x="19938" y="1794"/>
                  <a:pt x="19926" y="1791"/>
                  <a:pt x="19917" y="1794"/>
                </a:cubicBezTo>
                <a:lnTo>
                  <a:pt x="19656" y="1815"/>
                </a:lnTo>
                <a:cubicBezTo>
                  <a:pt x="19631" y="1815"/>
                  <a:pt x="19606" y="1828"/>
                  <a:pt x="19588" y="1843"/>
                </a:cubicBezTo>
                <a:lnTo>
                  <a:pt x="19487" y="1935"/>
                </a:lnTo>
                <a:cubicBezTo>
                  <a:pt x="19465" y="1956"/>
                  <a:pt x="19428" y="1966"/>
                  <a:pt x="19395" y="1963"/>
                </a:cubicBezTo>
                <a:cubicBezTo>
                  <a:pt x="19143" y="1926"/>
                  <a:pt x="18842" y="1867"/>
                  <a:pt x="18688" y="1791"/>
                </a:cubicBezTo>
                <a:cubicBezTo>
                  <a:pt x="18384" y="1640"/>
                  <a:pt x="18688" y="1791"/>
                  <a:pt x="18034" y="1385"/>
                </a:cubicBezTo>
                <a:cubicBezTo>
                  <a:pt x="17626" y="1131"/>
                  <a:pt x="17503" y="1035"/>
                  <a:pt x="17470" y="1002"/>
                </a:cubicBezTo>
                <a:cubicBezTo>
                  <a:pt x="17454" y="986"/>
                  <a:pt x="17433" y="974"/>
                  <a:pt x="17408" y="971"/>
                </a:cubicBezTo>
                <a:lnTo>
                  <a:pt x="17116" y="922"/>
                </a:lnTo>
                <a:cubicBezTo>
                  <a:pt x="16874" y="885"/>
                  <a:pt x="16751" y="744"/>
                  <a:pt x="16702" y="664"/>
                </a:cubicBezTo>
                <a:cubicBezTo>
                  <a:pt x="16681" y="630"/>
                  <a:pt x="16641" y="612"/>
                  <a:pt x="16598" y="615"/>
                </a:cubicBezTo>
                <a:lnTo>
                  <a:pt x="16076" y="670"/>
                </a:lnTo>
                <a:cubicBezTo>
                  <a:pt x="16051" y="673"/>
                  <a:pt x="16030" y="670"/>
                  <a:pt x="16008" y="658"/>
                </a:cubicBezTo>
                <a:lnTo>
                  <a:pt x="15680" y="486"/>
                </a:lnTo>
                <a:cubicBezTo>
                  <a:pt x="15673" y="486"/>
                  <a:pt x="15670" y="483"/>
                  <a:pt x="15664" y="480"/>
                </a:cubicBezTo>
                <a:lnTo>
                  <a:pt x="15081" y="277"/>
                </a:lnTo>
                <a:cubicBezTo>
                  <a:pt x="15069" y="271"/>
                  <a:pt x="15056" y="271"/>
                  <a:pt x="15041" y="271"/>
                </a:cubicBezTo>
                <a:lnTo>
                  <a:pt x="14835" y="271"/>
                </a:lnTo>
                <a:cubicBezTo>
                  <a:pt x="14820" y="271"/>
                  <a:pt x="14805" y="274"/>
                  <a:pt x="14789" y="280"/>
                </a:cubicBezTo>
                <a:lnTo>
                  <a:pt x="14479" y="403"/>
                </a:lnTo>
                <a:cubicBezTo>
                  <a:pt x="14467" y="409"/>
                  <a:pt x="14452" y="412"/>
                  <a:pt x="14436" y="412"/>
                </a:cubicBezTo>
                <a:lnTo>
                  <a:pt x="14028" y="412"/>
                </a:lnTo>
                <a:cubicBezTo>
                  <a:pt x="14013" y="412"/>
                  <a:pt x="14000" y="409"/>
                  <a:pt x="13985" y="406"/>
                </a:cubicBezTo>
                <a:lnTo>
                  <a:pt x="13616" y="274"/>
                </a:lnTo>
                <a:cubicBezTo>
                  <a:pt x="13607" y="271"/>
                  <a:pt x="13598" y="268"/>
                  <a:pt x="13592" y="262"/>
                </a:cubicBezTo>
                <a:cubicBezTo>
                  <a:pt x="13527" y="216"/>
                  <a:pt x="13208" y="1"/>
                  <a:pt x="12855" y="47"/>
                </a:cubicBezTo>
                <a:lnTo>
                  <a:pt x="12391" y="47"/>
                </a:lnTo>
                <a:cubicBezTo>
                  <a:pt x="12367" y="47"/>
                  <a:pt x="12342" y="53"/>
                  <a:pt x="12324" y="68"/>
                </a:cubicBezTo>
                <a:lnTo>
                  <a:pt x="11866" y="406"/>
                </a:lnTo>
                <a:cubicBezTo>
                  <a:pt x="11860" y="409"/>
                  <a:pt x="11851" y="415"/>
                  <a:pt x="11848" y="424"/>
                </a:cubicBezTo>
                <a:lnTo>
                  <a:pt x="11648" y="682"/>
                </a:lnTo>
                <a:cubicBezTo>
                  <a:pt x="11642" y="688"/>
                  <a:pt x="11636" y="698"/>
                  <a:pt x="11627" y="701"/>
                </a:cubicBezTo>
                <a:lnTo>
                  <a:pt x="11483" y="805"/>
                </a:lnTo>
                <a:cubicBezTo>
                  <a:pt x="11341" y="903"/>
                  <a:pt x="11022" y="827"/>
                  <a:pt x="10948" y="808"/>
                </a:cubicBezTo>
                <a:cubicBezTo>
                  <a:pt x="10939" y="805"/>
                  <a:pt x="10930" y="805"/>
                  <a:pt x="10918" y="805"/>
                </a:cubicBezTo>
                <a:lnTo>
                  <a:pt x="10629" y="805"/>
                </a:lnTo>
                <a:cubicBezTo>
                  <a:pt x="10605" y="802"/>
                  <a:pt x="10371" y="793"/>
                  <a:pt x="10230" y="805"/>
                </a:cubicBezTo>
                <a:cubicBezTo>
                  <a:pt x="10132" y="811"/>
                  <a:pt x="9991" y="725"/>
                  <a:pt x="9905" y="667"/>
                </a:cubicBezTo>
                <a:cubicBezTo>
                  <a:pt x="9862" y="633"/>
                  <a:pt x="9794" y="639"/>
                  <a:pt x="9757" y="676"/>
                </a:cubicBezTo>
                <a:lnTo>
                  <a:pt x="9625" y="805"/>
                </a:lnTo>
                <a:lnTo>
                  <a:pt x="9346" y="1057"/>
                </a:lnTo>
                <a:cubicBezTo>
                  <a:pt x="9330" y="1069"/>
                  <a:pt x="9312" y="1078"/>
                  <a:pt x="9291" y="1085"/>
                </a:cubicBezTo>
                <a:lnTo>
                  <a:pt x="8937" y="1143"/>
                </a:lnTo>
                <a:cubicBezTo>
                  <a:pt x="8922" y="1146"/>
                  <a:pt x="8907" y="1146"/>
                  <a:pt x="8894" y="1143"/>
                </a:cubicBezTo>
                <a:lnTo>
                  <a:pt x="8529" y="1081"/>
                </a:lnTo>
                <a:cubicBezTo>
                  <a:pt x="8520" y="1078"/>
                  <a:pt x="8511" y="1078"/>
                  <a:pt x="8498" y="1078"/>
                </a:cubicBezTo>
                <a:lnTo>
                  <a:pt x="8305" y="1097"/>
                </a:lnTo>
                <a:cubicBezTo>
                  <a:pt x="8277" y="1097"/>
                  <a:pt x="8253" y="1106"/>
                  <a:pt x="8237" y="1124"/>
                </a:cubicBezTo>
                <a:lnTo>
                  <a:pt x="7872" y="1462"/>
                </a:lnTo>
                <a:cubicBezTo>
                  <a:pt x="7866" y="1468"/>
                  <a:pt x="7857" y="1474"/>
                  <a:pt x="7848" y="1478"/>
                </a:cubicBezTo>
                <a:lnTo>
                  <a:pt x="7418" y="1695"/>
                </a:lnTo>
                <a:cubicBezTo>
                  <a:pt x="7415" y="1699"/>
                  <a:pt x="7412" y="1699"/>
                  <a:pt x="7408" y="1702"/>
                </a:cubicBezTo>
                <a:lnTo>
                  <a:pt x="6942" y="1883"/>
                </a:lnTo>
                <a:cubicBezTo>
                  <a:pt x="6933" y="1886"/>
                  <a:pt x="6923" y="1892"/>
                  <a:pt x="6914" y="1898"/>
                </a:cubicBezTo>
                <a:lnTo>
                  <a:pt x="6678" y="2095"/>
                </a:lnTo>
                <a:cubicBezTo>
                  <a:pt x="6251" y="1831"/>
                  <a:pt x="6122" y="1729"/>
                  <a:pt x="6088" y="1692"/>
                </a:cubicBezTo>
                <a:cubicBezTo>
                  <a:pt x="6073" y="1677"/>
                  <a:pt x="6048" y="1665"/>
                  <a:pt x="6024" y="1662"/>
                </a:cubicBezTo>
                <a:lnTo>
                  <a:pt x="5649" y="1600"/>
                </a:lnTo>
                <a:cubicBezTo>
                  <a:pt x="5327" y="1548"/>
                  <a:pt x="5176" y="1358"/>
                  <a:pt x="5121" y="1263"/>
                </a:cubicBezTo>
                <a:cubicBezTo>
                  <a:pt x="5103" y="1232"/>
                  <a:pt x="5060" y="1213"/>
                  <a:pt x="5017" y="1217"/>
                </a:cubicBezTo>
                <a:lnTo>
                  <a:pt x="4335" y="1287"/>
                </a:lnTo>
                <a:cubicBezTo>
                  <a:pt x="4311" y="1290"/>
                  <a:pt x="4286" y="1287"/>
                  <a:pt x="4268" y="1275"/>
                </a:cubicBezTo>
                <a:lnTo>
                  <a:pt x="3844" y="1060"/>
                </a:lnTo>
                <a:cubicBezTo>
                  <a:pt x="3841" y="1057"/>
                  <a:pt x="3835" y="1054"/>
                  <a:pt x="3829" y="1054"/>
                </a:cubicBezTo>
                <a:lnTo>
                  <a:pt x="3092" y="799"/>
                </a:lnTo>
                <a:cubicBezTo>
                  <a:pt x="3080" y="793"/>
                  <a:pt x="3067" y="790"/>
                  <a:pt x="3052" y="790"/>
                </a:cubicBezTo>
                <a:lnTo>
                  <a:pt x="2782" y="790"/>
                </a:lnTo>
                <a:cubicBezTo>
                  <a:pt x="2766" y="790"/>
                  <a:pt x="2751" y="793"/>
                  <a:pt x="2736" y="799"/>
                </a:cubicBezTo>
                <a:lnTo>
                  <a:pt x="2337" y="959"/>
                </a:lnTo>
                <a:cubicBezTo>
                  <a:pt x="2321" y="965"/>
                  <a:pt x="2306" y="968"/>
                  <a:pt x="2290" y="968"/>
                </a:cubicBezTo>
                <a:lnTo>
                  <a:pt x="1769" y="968"/>
                </a:lnTo>
                <a:cubicBezTo>
                  <a:pt x="1753" y="968"/>
                  <a:pt x="1741" y="965"/>
                  <a:pt x="1729" y="962"/>
                </a:cubicBezTo>
                <a:lnTo>
                  <a:pt x="1256" y="796"/>
                </a:lnTo>
                <a:cubicBezTo>
                  <a:pt x="1247" y="793"/>
                  <a:pt x="1237" y="790"/>
                  <a:pt x="1231" y="784"/>
                </a:cubicBezTo>
                <a:cubicBezTo>
                  <a:pt x="1158" y="731"/>
                  <a:pt x="755" y="458"/>
                  <a:pt x="310" y="513"/>
                </a:cubicBezTo>
                <a:cubicBezTo>
                  <a:pt x="304" y="513"/>
                  <a:pt x="301" y="513"/>
                  <a:pt x="298" y="513"/>
                </a:cubicBezTo>
                <a:lnTo>
                  <a:pt x="0" y="513"/>
                </a:lnTo>
                <a:lnTo>
                  <a:pt x="0" y="4965"/>
                </a:lnTo>
                <a:lnTo>
                  <a:pt x="6926" y="5042"/>
                </a:lnTo>
                <a:lnTo>
                  <a:pt x="6926" y="3446"/>
                </a:lnTo>
                <a:lnTo>
                  <a:pt x="14068" y="3608"/>
                </a:lnTo>
                <a:cubicBezTo>
                  <a:pt x="14123" y="3611"/>
                  <a:pt x="14166" y="3648"/>
                  <a:pt x="14169" y="3697"/>
                </a:cubicBezTo>
                <a:lnTo>
                  <a:pt x="14172" y="4554"/>
                </a:lnTo>
                <a:cubicBezTo>
                  <a:pt x="14172" y="4603"/>
                  <a:pt x="14218" y="4640"/>
                  <a:pt x="14273" y="4643"/>
                </a:cubicBezTo>
                <a:lnTo>
                  <a:pt x="31998" y="5042"/>
                </a:lnTo>
                <a:lnTo>
                  <a:pt x="31998" y="3476"/>
                </a:lnTo>
                <a:lnTo>
                  <a:pt x="37893" y="3608"/>
                </a:lnTo>
                <a:cubicBezTo>
                  <a:pt x="37948" y="3611"/>
                  <a:pt x="37991" y="3648"/>
                  <a:pt x="37994" y="3697"/>
                </a:cubicBezTo>
                <a:lnTo>
                  <a:pt x="37997" y="4554"/>
                </a:lnTo>
                <a:cubicBezTo>
                  <a:pt x="37997" y="4603"/>
                  <a:pt x="38043" y="4640"/>
                  <a:pt x="38098" y="4643"/>
                </a:cubicBezTo>
                <a:lnTo>
                  <a:pt x="38378" y="4649"/>
                </a:lnTo>
                <a:lnTo>
                  <a:pt x="38378" y="375"/>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p:nvPr/>
        </p:nvSpPr>
        <p:spPr>
          <a:xfrm>
            <a:off x="1449472" y="4516677"/>
            <a:ext cx="6228940" cy="402801"/>
          </a:xfrm>
          <a:custGeom>
            <a:avLst/>
            <a:gdLst/>
            <a:ahLst/>
            <a:cxnLst/>
            <a:rect l="l" t="t" r="r" b="b"/>
            <a:pathLst>
              <a:path w="25619" h="2871" extrusionOk="0">
                <a:moveTo>
                  <a:pt x="16076" y="2079"/>
                </a:moveTo>
                <a:lnTo>
                  <a:pt x="16350" y="2076"/>
                </a:lnTo>
                <a:cubicBezTo>
                  <a:pt x="16482" y="2073"/>
                  <a:pt x="16497" y="2165"/>
                  <a:pt x="16368" y="2174"/>
                </a:cubicBezTo>
                <a:cubicBezTo>
                  <a:pt x="16218" y="2186"/>
                  <a:pt x="16098" y="2189"/>
                  <a:pt x="16039" y="2174"/>
                </a:cubicBezTo>
                <a:cubicBezTo>
                  <a:pt x="16039" y="2174"/>
                  <a:pt x="16036" y="2174"/>
                  <a:pt x="16036" y="2174"/>
                </a:cubicBezTo>
                <a:cubicBezTo>
                  <a:pt x="15938" y="2153"/>
                  <a:pt x="15966" y="2082"/>
                  <a:pt x="16076" y="2079"/>
                </a:cubicBezTo>
                <a:moveTo>
                  <a:pt x="1" y="1281"/>
                </a:moveTo>
                <a:lnTo>
                  <a:pt x="1" y="2871"/>
                </a:lnTo>
                <a:lnTo>
                  <a:pt x="17725" y="2644"/>
                </a:lnTo>
                <a:cubicBezTo>
                  <a:pt x="17780" y="2644"/>
                  <a:pt x="17823" y="2619"/>
                  <a:pt x="17826" y="2595"/>
                </a:cubicBezTo>
                <a:lnTo>
                  <a:pt x="17829" y="2103"/>
                </a:lnTo>
                <a:cubicBezTo>
                  <a:pt x="17829" y="2079"/>
                  <a:pt x="17875" y="2054"/>
                  <a:pt x="17931" y="2054"/>
                </a:cubicBezTo>
                <a:lnTo>
                  <a:pt x="25618" y="1956"/>
                </a:lnTo>
                <a:lnTo>
                  <a:pt x="25618" y="1333"/>
                </a:lnTo>
                <a:lnTo>
                  <a:pt x="25084" y="1081"/>
                </a:lnTo>
                <a:cubicBezTo>
                  <a:pt x="25075" y="1075"/>
                  <a:pt x="25066" y="1072"/>
                  <a:pt x="25054" y="1072"/>
                </a:cubicBezTo>
                <a:lnTo>
                  <a:pt x="24590" y="967"/>
                </a:lnTo>
                <a:cubicBezTo>
                  <a:pt x="24587" y="967"/>
                  <a:pt x="24584" y="964"/>
                  <a:pt x="24581" y="964"/>
                </a:cubicBezTo>
                <a:lnTo>
                  <a:pt x="24151" y="842"/>
                </a:lnTo>
                <a:cubicBezTo>
                  <a:pt x="24142" y="839"/>
                  <a:pt x="24133" y="835"/>
                  <a:pt x="24126" y="832"/>
                </a:cubicBezTo>
                <a:lnTo>
                  <a:pt x="23761" y="639"/>
                </a:lnTo>
                <a:cubicBezTo>
                  <a:pt x="23746" y="630"/>
                  <a:pt x="23721" y="624"/>
                  <a:pt x="23693" y="624"/>
                </a:cubicBezTo>
                <a:lnTo>
                  <a:pt x="23500" y="614"/>
                </a:lnTo>
                <a:cubicBezTo>
                  <a:pt x="23488" y="611"/>
                  <a:pt x="23479" y="611"/>
                  <a:pt x="23466" y="614"/>
                </a:cubicBezTo>
                <a:lnTo>
                  <a:pt x="23104" y="651"/>
                </a:lnTo>
                <a:cubicBezTo>
                  <a:pt x="23089" y="651"/>
                  <a:pt x="23076" y="651"/>
                  <a:pt x="23061" y="651"/>
                </a:cubicBezTo>
                <a:lnTo>
                  <a:pt x="22708" y="614"/>
                </a:lnTo>
                <a:cubicBezTo>
                  <a:pt x="22686" y="614"/>
                  <a:pt x="22665" y="608"/>
                  <a:pt x="22653" y="602"/>
                </a:cubicBezTo>
                <a:lnTo>
                  <a:pt x="22373" y="458"/>
                </a:lnTo>
                <a:lnTo>
                  <a:pt x="22241" y="384"/>
                </a:lnTo>
                <a:cubicBezTo>
                  <a:pt x="22204" y="363"/>
                  <a:pt x="22137" y="360"/>
                  <a:pt x="22094" y="378"/>
                </a:cubicBezTo>
                <a:cubicBezTo>
                  <a:pt x="22008" y="412"/>
                  <a:pt x="21867" y="461"/>
                  <a:pt x="21768" y="458"/>
                </a:cubicBezTo>
                <a:cubicBezTo>
                  <a:pt x="21624" y="452"/>
                  <a:pt x="21394" y="455"/>
                  <a:pt x="21369" y="458"/>
                </a:cubicBezTo>
                <a:lnTo>
                  <a:pt x="21081" y="458"/>
                </a:lnTo>
                <a:cubicBezTo>
                  <a:pt x="21068" y="458"/>
                  <a:pt x="21059" y="458"/>
                  <a:pt x="21050" y="458"/>
                </a:cubicBezTo>
                <a:cubicBezTo>
                  <a:pt x="20976" y="470"/>
                  <a:pt x="20657" y="513"/>
                  <a:pt x="20516" y="458"/>
                </a:cubicBezTo>
                <a:lnTo>
                  <a:pt x="20372" y="400"/>
                </a:lnTo>
                <a:cubicBezTo>
                  <a:pt x="20362" y="396"/>
                  <a:pt x="20356" y="390"/>
                  <a:pt x="20350" y="387"/>
                </a:cubicBezTo>
                <a:lnTo>
                  <a:pt x="20150" y="240"/>
                </a:lnTo>
                <a:cubicBezTo>
                  <a:pt x="20144" y="237"/>
                  <a:pt x="20138" y="231"/>
                  <a:pt x="20132" y="231"/>
                </a:cubicBezTo>
                <a:lnTo>
                  <a:pt x="19675" y="37"/>
                </a:lnTo>
                <a:cubicBezTo>
                  <a:pt x="19656" y="28"/>
                  <a:pt x="19632" y="25"/>
                  <a:pt x="19604" y="25"/>
                </a:cubicBezTo>
                <a:lnTo>
                  <a:pt x="19143" y="25"/>
                </a:lnTo>
                <a:cubicBezTo>
                  <a:pt x="18790" y="0"/>
                  <a:pt x="18471" y="120"/>
                  <a:pt x="18407" y="148"/>
                </a:cubicBezTo>
                <a:cubicBezTo>
                  <a:pt x="18400" y="151"/>
                  <a:pt x="18391" y="154"/>
                  <a:pt x="18382" y="157"/>
                </a:cubicBezTo>
                <a:lnTo>
                  <a:pt x="18014" y="231"/>
                </a:lnTo>
                <a:cubicBezTo>
                  <a:pt x="17998" y="234"/>
                  <a:pt x="17986" y="234"/>
                  <a:pt x="17971" y="234"/>
                </a:cubicBezTo>
                <a:lnTo>
                  <a:pt x="17562" y="234"/>
                </a:lnTo>
                <a:cubicBezTo>
                  <a:pt x="17547" y="234"/>
                  <a:pt x="17532" y="231"/>
                  <a:pt x="17519" y="228"/>
                </a:cubicBezTo>
                <a:lnTo>
                  <a:pt x="17209" y="157"/>
                </a:lnTo>
                <a:cubicBezTo>
                  <a:pt x="17194" y="154"/>
                  <a:pt x="17179" y="151"/>
                  <a:pt x="17163" y="151"/>
                </a:cubicBezTo>
                <a:lnTo>
                  <a:pt x="16957" y="151"/>
                </a:lnTo>
                <a:cubicBezTo>
                  <a:pt x="16942" y="151"/>
                  <a:pt x="16930" y="154"/>
                  <a:pt x="16918" y="157"/>
                </a:cubicBezTo>
                <a:lnTo>
                  <a:pt x="16334" y="274"/>
                </a:lnTo>
                <a:cubicBezTo>
                  <a:pt x="16328" y="274"/>
                  <a:pt x="16322" y="274"/>
                  <a:pt x="16319" y="277"/>
                </a:cubicBezTo>
                <a:lnTo>
                  <a:pt x="15990" y="375"/>
                </a:lnTo>
                <a:cubicBezTo>
                  <a:pt x="15969" y="378"/>
                  <a:pt x="15944" y="381"/>
                  <a:pt x="15923" y="381"/>
                </a:cubicBezTo>
                <a:lnTo>
                  <a:pt x="15401" y="350"/>
                </a:lnTo>
                <a:cubicBezTo>
                  <a:pt x="15358" y="347"/>
                  <a:pt x="15315" y="357"/>
                  <a:pt x="15296" y="375"/>
                </a:cubicBezTo>
                <a:cubicBezTo>
                  <a:pt x="15247" y="421"/>
                  <a:pt x="15125" y="501"/>
                  <a:pt x="14882" y="525"/>
                </a:cubicBezTo>
                <a:lnTo>
                  <a:pt x="14590" y="553"/>
                </a:lnTo>
                <a:cubicBezTo>
                  <a:pt x="14566" y="553"/>
                  <a:pt x="14544" y="559"/>
                  <a:pt x="14529" y="568"/>
                </a:cubicBezTo>
                <a:cubicBezTo>
                  <a:pt x="14495" y="590"/>
                  <a:pt x="14372" y="642"/>
                  <a:pt x="13964" y="786"/>
                </a:cubicBezTo>
                <a:cubicBezTo>
                  <a:pt x="13310" y="1020"/>
                  <a:pt x="13614" y="934"/>
                  <a:pt x="13310" y="1020"/>
                </a:cubicBezTo>
                <a:cubicBezTo>
                  <a:pt x="13153" y="1063"/>
                  <a:pt x="12856" y="1096"/>
                  <a:pt x="12604" y="1118"/>
                </a:cubicBezTo>
                <a:cubicBezTo>
                  <a:pt x="12570" y="1118"/>
                  <a:pt x="12533" y="1115"/>
                  <a:pt x="12512" y="1100"/>
                </a:cubicBezTo>
                <a:lnTo>
                  <a:pt x="12407" y="1047"/>
                </a:lnTo>
                <a:cubicBezTo>
                  <a:pt x="12392" y="1038"/>
                  <a:pt x="12367" y="1032"/>
                  <a:pt x="12343" y="1032"/>
                </a:cubicBezTo>
                <a:lnTo>
                  <a:pt x="12082" y="1020"/>
                </a:lnTo>
                <a:cubicBezTo>
                  <a:pt x="12070" y="1020"/>
                  <a:pt x="12060" y="1020"/>
                  <a:pt x="12051" y="1020"/>
                </a:cubicBezTo>
                <a:lnTo>
                  <a:pt x="11585" y="1066"/>
                </a:lnTo>
                <a:cubicBezTo>
                  <a:pt x="11572" y="1069"/>
                  <a:pt x="11557" y="1069"/>
                  <a:pt x="11545" y="1066"/>
                </a:cubicBezTo>
                <a:lnTo>
                  <a:pt x="11084" y="1023"/>
                </a:lnTo>
                <a:cubicBezTo>
                  <a:pt x="11063" y="1020"/>
                  <a:pt x="11044" y="1017"/>
                  <a:pt x="11029" y="1007"/>
                </a:cubicBezTo>
                <a:lnTo>
                  <a:pt x="10673" y="826"/>
                </a:lnTo>
                <a:lnTo>
                  <a:pt x="10489" y="725"/>
                </a:lnTo>
                <a:cubicBezTo>
                  <a:pt x="10452" y="707"/>
                  <a:pt x="10387" y="703"/>
                  <a:pt x="10344" y="719"/>
                </a:cubicBezTo>
                <a:cubicBezTo>
                  <a:pt x="10240" y="762"/>
                  <a:pt x="10046" y="832"/>
                  <a:pt x="9914" y="826"/>
                </a:cubicBezTo>
                <a:cubicBezTo>
                  <a:pt x="9736" y="820"/>
                  <a:pt x="9442" y="826"/>
                  <a:pt x="9414" y="826"/>
                </a:cubicBezTo>
                <a:lnTo>
                  <a:pt x="9049" y="826"/>
                </a:lnTo>
                <a:cubicBezTo>
                  <a:pt x="9036" y="826"/>
                  <a:pt x="9027" y="826"/>
                  <a:pt x="9018" y="829"/>
                </a:cubicBezTo>
                <a:cubicBezTo>
                  <a:pt x="8935" y="842"/>
                  <a:pt x="8524" y="897"/>
                  <a:pt x="8346" y="826"/>
                </a:cubicBezTo>
                <a:lnTo>
                  <a:pt x="8158" y="753"/>
                </a:lnTo>
                <a:cubicBezTo>
                  <a:pt x="8152" y="750"/>
                  <a:pt x="8146" y="746"/>
                  <a:pt x="8140" y="743"/>
                </a:cubicBezTo>
                <a:lnTo>
                  <a:pt x="7885" y="556"/>
                </a:lnTo>
                <a:cubicBezTo>
                  <a:pt x="7879" y="553"/>
                  <a:pt x="7873" y="550"/>
                  <a:pt x="7867" y="547"/>
                </a:cubicBezTo>
                <a:lnTo>
                  <a:pt x="7280" y="304"/>
                </a:lnTo>
                <a:cubicBezTo>
                  <a:pt x="7262" y="295"/>
                  <a:pt x="7237" y="292"/>
                  <a:pt x="7213" y="292"/>
                </a:cubicBezTo>
                <a:lnTo>
                  <a:pt x="6629" y="292"/>
                </a:lnTo>
                <a:cubicBezTo>
                  <a:pt x="6626" y="292"/>
                  <a:pt x="6623" y="289"/>
                  <a:pt x="6617" y="289"/>
                </a:cubicBezTo>
                <a:cubicBezTo>
                  <a:pt x="6172" y="261"/>
                  <a:pt x="5770" y="415"/>
                  <a:pt x="5696" y="446"/>
                </a:cubicBezTo>
                <a:cubicBezTo>
                  <a:pt x="5690" y="449"/>
                  <a:pt x="5681" y="452"/>
                  <a:pt x="5671" y="452"/>
                </a:cubicBezTo>
                <a:lnTo>
                  <a:pt x="5199" y="547"/>
                </a:lnTo>
                <a:cubicBezTo>
                  <a:pt x="5186" y="550"/>
                  <a:pt x="5174" y="550"/>
                  <a:pt x="5159" y="550"/>
                </a:cubicBezTo>
                <a:lnTo>
                  <a:pt x="4637" y="550"/>
                </a:lnTo>
                <a:cubicBezTo>
                  <a:pt x="4621" y="550"/>
                  <a:pt x="4606" y="550"/>
                  <a:pt x="4591" y="544"/>
                </a:cubicBezTo>
                <a:lnTo>
                  <a:pt x="4192" y="455"/>
                </a:lnTo>
                <a:cubicBezTo>
                  <a:pt x="4176" y="452"/>
                  <a:pt x="4161" y="449"/>
                  <a:pt x="4145" y="449"/>
                </a:cubicBezTo>
                <a:lnTo>
                  <a:pt x="3875" y="449"/>
                </a:lnTo>
                <a:cubicBezTo>
                  <a:pt x="3860" y="449"/>
                  <a:pt x="3848" y="452"/>
                  <a:pt x="3835" y="452"/>
                </a:cubicBezTo>
                <a:lnTo>
                  <a:pt x="3099" y="599"/>
                </a:lnTo>
                <a:cubicBezTo>
                  <a:pt x="3092" y="599"/>
                  <a:pt x="3086" y="602"/>
                  <a:pt x="3083" y="602"/>
                </a:cubicBezTo>
                <a:lnTo>
                  <a:pt x="2660" y="725"/>
                </a:lnTo>
                <a:cubicBezTo>
                  <a:pt x="2641" y="731"/>
                  <a:pt x="2617" y="734"/>
                  <a:pt x="2592" y="731"/>
                </a:cubicBezTo>
                <a:lnTo>
                  <a:pt x="1910" y="691"/>
                </a:lnTo>
                <a:cubicBezTo>
                  <a:pt x="1867" y="688"/>
                  <a:pt x="1824" y="700"/>
                  <a:pt x="1806" y="719"/>
                </a:cubicBezTo>
                <a:cubicBezTo>
                  <a:pt x="1751" y="774"/>
                  <a:pt x="1600" y="882"/>
                  <a:pt x="1278" y="909"/>
                </a:cubicBezTo>
                <a:lnTo>
                  <a:pt x="903" y="946"/>
                </a:lnTo>
                <a:cubicBezTo>
                  <a:pt x="879" y="946"/>
                  <a:pt x="854" y="952"/>
                  <a:pt x="839" y="961"/>
                </a:cubicBezTo>
                <a:cubicBezTo>
                  <a:pt x="802" y="986"/>
                  <a:pt x="655" y="1050"/>
                  <a:pt x="127" y="1235"/>
                </a:cubicBezTo>
                <a:cubicBezTo>
                  <a:pt x="81" y="1250"/>
                  <a:pt x="38" y="1265"/>
                  <a:pt x="1" y="1281"/>
                </a:cubicBezTo>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8"/>
          <p:cNvSpPr/>
          <p:nvPr/>
        </p:nvSpPr>
        <p:spPr>
          <a:xfrm>
            <a:off x="6555181" y="4621041"/>
            <a:ext cx="508644" cy="238518"/>
          </a:xfrm>
          <a:custGeom>
            <a:avLst/>
            <a:gdLst/>
            <a:ahLst/>
            <a:cxnLst/>
            <a:rect l="l" t="t" r="r" b="b"/>
            <a:pathLst>
              <a:path w="2092" h="981" extrusionOk="0">
                <a:moveTo>
                  <a:pt x="2092" y="943"/>
                </a:moveTo>
                <a:cubicBezTo>
                  <a:pt x="2067" y="956"/>
                  <a:pt x="2043" y="968"/>
                  <a:pt x="2018" y="980"/>
                </a:cubicBezTo>
                <a:lnTo>
                  <a:pt x="1" y="980"/>
                </a:lnTo>
                <a:cubicBezTo>
                  <a:pt x="19" y="962"/>
                  <a:pt x="41" y="934"/>
                  <a:pt x="41" y="934"/>
                </a:cubicBezTo>
                <a:lnTo>
                  <a:pt x="93" y="934"/>
                </a:lnTo>
                <a:cubicBezTo>
                  <a:pt x="145" y="934"/>
                  <a:pt x="259" y="830"/>
                  <a:pt x="259" y="830"/>
                </a:cubicBezTo>
                <a:lnTo>
                  <a:pt x="311" y="793"/>
                </a:lnTo>
                <a:cubicBezTo>
                  <a:pt x="363" y="753"/>
                  <a:pt x="311" y="691"/>
                  <a:pt x="311" y="691"/>
                </a:cubicBezTo>
                <a:cubicBezTo>
                  <a:pt x="311" y="691"/>
                  <a:pt x="388" y="627"/>
                  <a:pt x="517" y="624"/>
                </a:cubicBezTo>
                <a:cubicBezTo>
                  <a:pt x="643" y="621"/>
                  <a:pt x="541" y="498"/>
                  <a:pt x="541" y="498"/>
                </a:cubicBezTo>
                <a:lnTo>
                  <a:pt x="452" y="421"/>
                </a:lnTo>
                <a:lnTo>
                  <a:pt x="517" y="255"/>
                </a:lnTo>
                <a:lnTo>
                  <a:pt x="412" y="154"/>
                </a:lnTo>
                <a:lnTo>
                  <a:pt x="345" y="53"/>
                </a:lnTo>
                <a:lnTo>
                  <a:pt x="311" y="1"/>
                </a:lnTo>
                <a:lnTo>
                  <a:pt x="412" y="1"/>
                </a:lnTo>
                <a:lnTo>
                  <a:pt x="501" y="93"/>
                </a:lnTo>
                <a:lnTo>
                  <a:pt x="593" y="154"/>
                </a:lnTo>
                <a:lnTo>
                  <a:pt x="670" y="77"/>
                </a:lnTo>
                <a:lnTo>
                  <a:pt x="701" y="1"/>
                </a:lnTo>
                <a:lnTo>
                  <a:pt x="824" y="96"/>
                </a:lnTo>
                <a:lnTo>
                  <a:pt x="888" y="96"/>
                </a:lnTo>
                <a:cubicBezTo>
                  <a:pt x="888" y="96"/>
                  <a:pt x="965" y="166"/>
                  <a:pt x="993" y="191"/>
                </a:cubicBezTo>
                <a:cubicBezTo>
                  <a:pt x="1020" y="216"/>
                  <a:pt x="1106" y="191"/>
                  <a:pt x="1106" y="191"/>
                </a:cubicBezTo>
                <a:lnTo>
                  <a:pt x="1244" y="255"/>
                </a:lnTo>
                <a:lnTo>
                  <a:pt x="1260" y="308"/>
                </a:lnTo>
                <a:cubicBezTo>
                  <a:pt x="1272" y="357"/>
                  <a:pt x="1321" y="421"/>
                  <a:pt x="1321" y="421"/>
                </a:cubicBezTo>
                <a:lnTo>
                  <a:pt x="1515" y="538"/>
                </a:lnTo>
                <a:lnTo>
                  <a:pt x="1616" y="538"/>
                </a:lnTo>
                <a:lnTo>
                  <a:pt x="1680" y="624"/>
                </a:lnTo>
                <a:lnTo>
                  <a:pt x="1757" y="676"/>
                </a:lnTo>
                <a:cubicBezTo>
                  <a:pt x="1757" y="676"/>
                  <a:pt x="1911" y="691"/>
                  <a:pt x="1963" y="728"/>
                </a:cubicBezTo>
                <a:cubicBezTo>
                  <a:pt x="1997" y="756"/>
                  <a:pt x="2058" y="873"/>
                  <a:pt x="2092" y="943"/>
                </a:cubicBezTo>
                <a:close/>
              </a:path>
            </a:pathLst>
          </a:custGeom>
          <a:solidFill>
            <a:srgbClr val="FD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a:off x="6825542" y="4509096"/>
            <a:ext cx="849766" cy="357905"/>
          </a:xfrm>
          <a:custGeom>
            <a:avLst/>
            <a:gdLst/>
            <a:ahLst/>
            <a:cxnLst/>
            <a:rect l="l" t="t" r="r" b="b"/>
            <a:pathLst>
              <a:path w="3495" h="1880" extrusionOk="0">
                <a:moveTo>
                  <a:pt x="608" y="498"/>
                </a:moveTo>
                <a:cubicBezTo>
                  <a:pt x="455" y="571"/>
                  <a:pt x="458" y="498"/>
                  <a:pt x="458" y="498"/>
                </a:cubicBezTo>
                <a:lnTo>
                  <a:pt x="378" y="350"/>
                </a:lnTo>
                <a:cubicBezTo>
                  <a:pt x="393" y="359"/>
                  <a:pt x="749" y="427"/>
                  <a:pt x="734" y="436"/>
                </a:cubicBezTo>
                <a:close/>
                <a:moveTo>
                  <a:pt x="3494" y="1001"/>
                </a:moveTo>
                <a:cubicBezTo>
                  <a:pt x="3494" y="989"/>
                  <a:pt x="3491" y="980"/>
                  <a:pt x="3488" y="970"/>
                </a:cubicBezTo>
                <a:lnTo>
                  <a:pt x="3405" y="802"/>
                </a:lnTo>
                <a:cubicBezTo>
                  <a:pt x="3396" y="783"/>
                  <a:pt x="3381" y="771"/>
                  <a:pt x="3359" y="771"/>
                </a:cubicBezTo>
                <a:lnTo>
                  <a:pt x="3267" y="771"/>
                </a:lnTo>
                <a:cubicBezTo>
                  <a:pt x="3258" y="771"/>
                  <a:pt x="3252" y="768"/>
                  <a:pt x="3242" y="765"/>
                </a:cubicBezTo>
                <a:lnTo>
                  <a:pt x="3018" y="636"/>
                </a:lnTo>
                <a:cubicBezTo>
                  <a:pt x="3018" y="633"/>
                  <a:pt x="3015" y="633"/>
                  <a:pt x="3012" y="630"/>
                </a:cubicBezTo>
                <a:cubicBezTo>
                  <a:pt x="2991" y="611"/>
                  <a:pt x="2859" y="504"/>
                  <a:pt x="2810" y="498"/>
                </a:cubicBezTo>
                <a:cubicBezTo>
                  <a:pt x="2764" y="491"/>
                  <a:pt x="2868" y="617"/>
                  <a:pt x="2877" y="633"/>
                </a:cubicBezTo>
                <a:lnTo>
                  <a:pt x="2880" y="633"/>
                </a:lnTo>
                <a:lnTo>
                  <a:pt x="2966" y="749"/>
                </a:lnTo>
                <a:cubicBezTo>
                  <a:pt x="2975" y="762"/>
                  <a:pt x="2991" y="771"/>
                  <a:pt x="3006" y="771"/>
                </a:cubicBezTo>
                <a:lnTo>
                  <a:pt x="3028" y="771"/>
                </a:lnTo>
                <a:cubicBezTo>
                  <a:pt x="3052" y="771"/>
                  <a:pt x="3071" y="786"/>
                  <a:pt x="3080" y="814"/>
                </a:cubicBezTo>
                <a:lnTo>
                  <a:pt x="3107" y="915"/>
                </a:lnTo>
                <a:cubicBezTo>
                  <a:pt x="3114" y="943"/>
                  <a:pt x="3104" y="973"/>
                  <a:pt x="3083" y="989"/>
                </a:cubicBezTo>
                <a:lnTo>
                  <a:pt x="3067" y="1001"/>
                </a:lnTo>
                <a:cubicBezTo>
                  <a:pt x="3046" y="1013"/>
                  <a:pt x="3021" y="1010"/>
                  <a:pt x="3003" y="992"/>
                </a:cubicBezTo>
                <a:lnTo>
                  <a:pt x="2911" y="897"/>
                </a:lnTo>
                <a:cubicBezTo>
                  <a:pt x="2902" y="884"/>
                  <a:pt x="2889" y="878"/>
                  <a:pt x="2877" y="878"/>
                </a:cubicBezTo>
                <a:lnTo>
                  <a:pt x="2736" y="878"/>
                </a:lnTo>
                <a:cubicBezTo>
                  <a:pt x="2717" y="878"/>
                  <a:pt x="2702" y="869"/>
                  <a:pt x="2693" y="854"/>
                </a:cubicBezTo>
                <a:lnTo>
                  <a:pt x="2644" y="780"/>
                </a:lnTo>
                <a:cubicBezTo>
                  <a:pt x="2641" y="774"/>
                  <a:pt x="2638" y="768"/>
                  <a:pt x="2631" y="765"/>
                </a:cubicBezTo>
                <a:lnTo>
                  <a:pt x="2481" y="642"/>
                </a:lnTo>
                <a:cubicBezTo>
                  <a:pt x="2472" y="636"/>
                  <a:pt x="2466" y="627"/>
                  <a:pt x="2463" y="620"/>
                </a:cubicBezTo>
                <a:cubicBezTo>
                  <a:pt x="2444" y="574"/>
                  <a:pt x="2383" y="436"/>
                  <a:pt x="2371" y="402"/>
                </a:cubicBezTo>
                <a:cubicBezTo>
                  <a:pt x="2355" y="362"/>
                  <a:pt x="2199" y="596"/>
                  <a:pt x="2100" y="565"/>
                </a:cubicBezTo>
                <a:cubicBezTo>
                  <a:pt x="2045" y="547"/>
                  <a:pt x="1984" y="491"/>
                  <a:pt x="1947" y="498"/>
                </a:cubicBezTo>
                <a:cubicBezTo>
                  <a:pt x="1928" y="501"/>
                  <a:pt x="1849" y="556"/>
                  <a:pt x="1793" y="587"/>
                </a:cubicBezTo>
                <a:cubicBezTo>
                  <a:pt x="1781" y="593"/>
                  <a:pt x="1766" y="599"/>
                  <a:pt x="1756" y="605"/>
                </a:cubicBezTo>
                <a:cubicBezTo>
                  <a:pt x="1744" y="608"/>
                  <a:pt x="1735" y="611"/>
                  <a:pt x="1735" y="602"/>
                </a:cubicBezTo>
                <a:lnTo>
                  <a:pt x="1735" y="378"/>
                </a:lnTo>
                <a:cubicBezTo>
                  <a:pt x="1735" y="369"/>
                  <a:pt x="1726" y="372"/>
                  <a:pt x="1713" y="381"/>
                </a:cubicBezTo>
                <a:cubicBezTo>
                  <a:pt x="1680" y="409"/>
                  <a:pt x="1612" y="488"/>
                  <a:pt x="1560" y="501"/>
                </a:cubicBezTo>
                <a:cubicBezTo>
                  <a:pt x="1548" y="501"/>
                  <a:pt x="1538" y="501"/>
                  <a:pt x="1529" y="498"/>
                </a:cubicBezTo>
                <a:lnTo>
                  <a:pt x="1330" y="498"/>
                </a:lnTo>
                <a:cubicBezTo>
                  <a:pt x="1376" y="467"/>
                  <a:pt x="1406" y="442"/>
                  <a:pt x="1425" y="427"/>
                </a:cubicBezTo>
                <a:cubicBezTo>
                  <a:pt x="1465" y="396"/>
                  <a:pt x="1446" y="399"/>
                  <a:pt x="1406" y="418"/>
                </a:cubicBezTo>
                <a:cubicBezTo>
                  <a:pt x="1336" y="452"/>
                  <a:pt x="1195" y="534"/>
                  <a:pt x="1192" y="534"/>
                </a:cubicBezTo>
                <a:lnTo>
                  <a:pt x="1281" y="353"/>
                </a:lnTo>
                <a:lnTo>
                  <a:pt x="1354" y="203"/>
                </a:lnTo>
                <a:cubicBezTo>
                  <a:pt x="1348" y="203"/>
                  <a:pt x="1342" y="200"/>
                  <a:pt x="1336" y="197"/>
                </a:cubicBezTo>
                <a:cubicBezTo>
                  <a:pt x="1308" y="206"/>
                  <a:pt x="1278" y="212"/>
                  <a:pt x="1244" y="218"/>
                </a:cubicBezTo>
                <a:cubicBezTo>
                  <a:pt x="1112" y="240"/>
                  <a:pt x="952" y="234"/>
                  <a:pt x="808" y="135"/>
                </a:cubicBezTo>
                <a:cubicBezTo>
                  <a:pt x="667" y="37"/>
                  <a:pt x="353" y="0"/>
                  <a:pt x="13" y="3"/>
                </a:cubicBezTo>
                <a:cubicBezTo>
                  <a:pt x="0" y="62"/>
                  <a:pt x="53" y="154"/>
                  <a:pt x="283" y="295"/>
                </a:cubicBezTo>
                <a:lnTo>
                  <a:pt x="163" y="243"/>
                </a:lnTo>
                <a:lnTo>
                  <a:pt x="163" y="301"/>
                </a:lnTo>
                <a:cubicBezTo>
                  <a:pt x="163" y="319"/>
                  <a:pt x="172" y="341"/>
                  <a:pt x="185" y="350"/>
                </a:cubicBezTo>
                <a:lnTo>
                  <a:pt x="350" y="498"/>
                </a:lnTo>
                <a:cubicBezTo>
                  <a:pt x="350" y="498"/>
                  <a:pt x="353" y="498"/>
                  <a:pt x="353" y="498"/>
                </a:cubicBezTo>
                <a:cubicBezTo>
                  <a:pt x="366" y="507"/>
                  <a:pt x="446" y="568"/>
                  <a:pt x="541" y="633"/>
                </a:cubicBezTo>
                <a:cubicBezTo>
                  <a:pt x="636" y="697"/>
                  <a:pt x="937" y="759"/>
                  <a:pt x="977" y="765"/>
                </a:cubicBezTo>
                <a:cubicBezTo>
                  <a:pt x="980" y="765"/>
                  <a:pt x="980" y="765"/>
                  <a:pt x="983" y="765"/>
                </a:cubicBezTo>
                <a:lnTo>
                  <a:pt x="1370" y="765"/>
                </a:lnTo>
                <a:cubicBezTo>
                  <a:pt x="1373" y="765"/>
                  <a:pt x="1379" y="765"/>
                  <a:pt x="1382" y="765"/>
                </a:cubicBezTo>
                <a:lnTo>
                  <a:pt x="1517" y="798"/>
                </a:lnTo>
                <a:cubicBezTo>
                  <a:pt x="1526" y="802"/>
                  <a:pt x="1535" y="802"/>
                  <a:pt x="1542" y="798"/>
                </a:cubicBezTo>
                <a:lnTo>
                  <a:pt x="1634" y="771"/>
                </a:lnTo>
                <a:cubicBezTo>
                  <a:pt x="1738" y="737"/>
                  <a:pt x="1667" y="863"/>
                  <a:pt x="1637" y="1004"/>
                </a:cubicBezTo>
                <a:cubicBezTo>
                  <a:pt x="1609" y="1127"/>
                  <a:pt x="1818" y="875"/>
                  <a:pt x="1895" y="860"/>
                </a:cubicBezTo>
                <a:cubicBezTo>
                  <a:pt x="1907" y="860"/>
                  <a:pt x="2033" y="1059"/>
                  <a:pt x="2039" y="1050"/>
                </a:cubicBezTo>
                <a:lnTo>
                  <a:pt x="2180" y="897"/>
                </a:lnTo>
                <a:cubicBezTo>
                  <a:pt x="2189" y="884"/>
                  <a:pt x="2205" y="878"/>
                  <a:pt x="2217" y="878"/>
                </a:cubicBezTo>
                <a:cubicBezTo>
                  <a:pt x="2245" y="878"/>
                  <a:pt x="2266" y="903"/>
                  <a:pt x="2269" y="937"/>
                </a:cubicBezTo>
                <a:lnTo>
                  <a:pt x="2281" y="1090"/>
                </a:lnTo>
                <a:cubicBezTo>
                  <a:pt x="2281" y="1099"/>
                  <a:pt x="2281" y="1105"/>
                  <a:pt x="2278" y="1115"/>
                </a:cubicBezTo>
                <a:cubicBezTo>
                  <a:pt x="2272" y="1142"/>
                  <a:pt x="2254" y="1216"/>
                  <a:pt x="2281" y="1262"/>
                </a:cubicBezTo>
                <a:cubicBezTo>
                  <a:pt x="2306" y="1305"/>
                  <a:pt x="2340" y="1287"/>
                  <a:pt x="2358" y="1274"/>
                </a:cubicBezTo>
                <a:cubicBezTo>
                  <a:pt x="2367" y="1268"/>
                  <a:pt x="2377" y="1262"/>
                  <a:pt x="2386" y="1262"/>
                </a:cubicBezTo>
                <a:lnTo>
                  <a:pt x="2524" y="1262"/>
                </a:lnTo>
                <a:cubicBezTo>
                  <a:pt x="2542" y="1262"/>
                  <a:pt x="2561" y="1277"/>
                  <a:pt x="2570" y="1296"/>
                </a:cubicBezTo>
                <a:lnTo>
                  <a:pt x="2625" y="1412"/>
                </a:lnTo>
                <a:cubicBezTo>
                  <a:pt x="2635" y="1431"/>
                  <a:pt x="2653" y="1443"/>
                  <a:pt x="2671" y="1443"/>
                </a:cubicBezTo>
                <a:lnTo>
                  <a:pt x="2819" y="1443"/>
                </a:lnTo>
                <a:cubicBezTo>
                  <a:pt x="2834" y="1443"/>
                  <a:pt x="2849" y="1452"/>
                  <a:pt x="2862" y="1471"/>
                </a:cubicBezTo>
                <a:lnTo>
                  <a:pt x="2880" y="1502"/>
                </a:lnTo>
                <a:cubicBezTo>
                  <a:pt x="2905" y="1545"/>
                  <a:pt x="3258" y="1759"/>
                  <a:pt x="3417" y="1858"/>
                </a:cubicBezTo>
                <a:cubicBezTo>
                  <a:pt x="3454" y="1879"/>
                  <a:pt x="3494" y="1848"/>
                  <a:pt x="3494" y="1802"/>
                </a:cubicBezTo>
                <a:close/>
              </a:path>
            </a:pathLst>
          </a:custGeom>
          <a:solidFill>
            <a:srgbClr val="FD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18"/>
          <p:cNvGrpSpPr/>
          <p:nvPr/>
        </p:nvGrpSpPr>
        <p:grpSpPr>
          <a:xfrm>
            <a:off x="-82969" y="4328527"/>
            <a:ext cx="9325819" cy="858675"/>
            <a:chOff x="-82969" y="3763810"/>
            <a:chExt cx="9325819" cy="1165095"/>
          </a:xfrm>
        </p:grpSpPr>
        <p:sp>
          <p:nvSpPr>
            <p:cNvPr id="176" name="Google Shape;176;p18"/>
            <p:cNvSpPr/>
            <p:nvPr/>
          </p:nvSpPr>
          <p:spPr>
            <a:xfrm>
              <a:off x="-82969" y="3851384"/>
              <a:ext cx="1626833" cy="1075809"/>
            </a:xfrm>
            <a:custGeom>
              <a:avLst/>
              <a:gdLst/>
              <a:ahLst/>
              <a:cxnLst/>
              <a:rect l="l" t="t" r="r" b="b"/>
              <a:pathLst>
                <a:path w="6691" h="5651" extrusionOk="0">
                  <a:moveTo>
                    <a:pt x="4397" y="1"/>
                  </a:moveTo>
                  <a:lnTo>
                    <a:pt x="4247" y="207"/>
                  </a:lnTo>
                  <a:lnTo>
                    <a:pt x="4023" y="148"/>
                  </a:lnTo>
                  <a:lnTo>
                    <a:pt x="3857" y="121"/>
                  </a:lnTo>
                  <a:lnTo>
                    <a:pt x="3633" y="121"/>
                  </a:lnTo>
                  <a:lnTo>
                    <a:pt x="3501" y="237"/>
                  </a:lnTo>
                  <a:lnTo>
                    <a:pt x="3240" y="179"/>
                  </a:lnTo>
                  <a:lnTo>
                    <a:pt x="2902" y="237"/>
                  </a:lnTo>
                  <a:lnTo>
                    <a:pt x="2659" y="504"/>
                  </a:lnTo>
                  <a:lnTo>
                    <a:pt x="2119" y="732"/>
                  </a:lnTo>
                  <a:lnTo>
                    <a:pt x="2005" y="858"/>
                  </a:lnTo>
                  <a:lnTo>
                    <a:pt x="1726" y="974"/>
                  </a:lnTo>
                  <a:lnTo>
                    <a:pt x="1483" y="947"/>
                  </a:lnTo>
                  <a:lnTo>
                    <a:pt x="1336" y="1269"/>
                  </a:lnTo>
                  <a:lnTo>
                    <a:pt x="1143" y="1223"/>
                  </a:lnTo>
                  <a:lnTo>
                    <a:pt x="1094" y="1211"/>
                  </a:lnTo>
                  <a:lnTo>
                    <a:pt x="906" y="1094"/>
                  </a:lnTo>
                  <a:lnTo>
                    <a:pt x="682" y="916"/>
                  </a:lnTo>
                  <a:lnTo>
                    <a:pt x="587" y="732"/>
                  </a:lnTo>
                  <a:lnTo>
                    <a:pt x="344" y="732"/>
                  </a:lnTo>
                  <a:lnTo>
                    <a:pt x="83" y="590"/>
                  </a:lnTo>
                  <a:lnTo>
                    <a:pt x="1" y="508"/>
                  </a:lnTo>
                  <a:lnTo>
                    <a:pt x="1" y="5650"/>
                  </a:lnTo>
                  <a:lnTo>
                    <a:pt x="6691" y="5650"/>
                  </a:lnTo>
                  <a:lnTo>
                    <a:pt x="6691" y="1447"/>
                  </a:lnTo>
                  <a:cubicBezTo>
                    <a:pt x="6691" y="1447"/>
                    <a:pt x="6584" y="1459"/>
                    <a:pt x="6480" y="1459"/>
                  </a:cubicBezTo>
                  <a:cubicBezTo>
                    <a:pt x="6427" y="1459"/>
                    <a:pt x="6375" y="1456"/>
                    <a:pt x="6337" y="1447"/>
                  </a:cubicBezTo>
                  <a:cubicBezTo>
                    <a:pt x="6227" y="1416"/>
                    <a:pt x="6132" y="1269"/>
                    <a:pt x="6077" y="1238"/>
                  </a:cubicBezTo>
                  <a:cubicBezTo>
                    <a:pt x="6071" y="1236"/>
                    <a:pt x="6066" y="1235"/>
                    <a:pt x="6060" y="1235"/>
                  </a:cubicBezTo>
                  <a:cubicBezTo>
                    <a:pt x="5998" y="1235"/>
                    <a:pt x="5889" y="1349"/>
                    <a:pt x="5889" y="1349"/>
                  </a:cubicBezTo>
                  <a:lnTo>
                    <a:pt x="5742" y="1235"/>
                  </a:lnTo>
                  <a:lnTo>
                    <a:pt x="5647" y="947"/>
                  </a:lnTo>
                  <a:lnTo>
                    <a:pt x="5573" y="710"/>
                  </a:lnTo>
                  <a:lnTo>
                    <a:pt x="5423" y="710"/>
                  </a:lnTo>
                  <a:lnTo>
                    <a:pt x="5312" y="415"/>
                  </a:lnTo>
                  <a:lnTo>
                    <a:pt x="5143" y="179"/>
                  </a:lnTo>
                  <a:lnTo>
                    <a:pt x="4937" y="1"/>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a:off x="5829686" y="3879550"/>
              <a:ext cx="3413164" cy="1019458"/>
            </a:xfrm>
            <a:custGeom>
              <a:avLst/>
              <a:gdLst/>
              <a:ahLst/>
              <a:cxnLst/>
              <a:rect l="l" t="t" r="r" b="b"/>
              <a:pathLst>
                <a:path w="14038" h="5355" extrusionOk="0">
                  <a:moveTo>
                    <a:pt x="12886" y="0"/>
                  </a:moveTo>
                  <a:lnTo>
                    <a:pt x="12699" y="433"/>
                  </a:lnTo>
                  <a:lnTo>
                    <a:pt x="12567" y="433"/>
                  </a:lnTo>
                  <a:lnTo>
                    <a:pt x="12401" y="617"/>
                  </a:lnTo>
                  <a:lnTo>
                    <a:pt x="12288" y="795"/>
                  </a:lnTo>
                  <a:lnTo>
                    <a:pt x="12100" y="884"/>
                  </a:lnTo>
                  <a:lnTo>
                    <a:pt x="11953" y="1001"/>
                  </a:lnTo>
                  <a:lnTo>
                    <a:pt x="11821" y="1161"/>
                  </a:lnTo>
                  <a:lnTo>
                    <a:pt x="11597" y="1296"/>
                  </a:lnTo>
                  <a:lnTo>
                    <a:pt x="11149" y="1296"/>
                  </a:lnTo>
                  <a:lnTo>
                    <a:pt x="11001" y="1501"/>
                  </a:lnTo>
                  <a:lnTo>
                    <a:pt x="10777" y="1501"/>
                  </a:lnTo>
                  <a:cubicBezTo>
                    <a:pt x="10777" y="1501"/>
                    <a:pt x="10759" y="1326"/>
                    <a:pt x="10682" y="1326"/>
                  </a:cubicBezTo>
                  <a:cubicBezTo>
                    <a:pt x="10633" y="1326"/>
                    <a:pt x="10584" y="1313"/>
                    <a:pt x="10539" y="1313"/>
                  </a:cubicBezTo>
                  <a:cubicBezTo>
                    <a:pt x="10517" y="1313"/>
                    <a:pt x="10496" y="1316"/>
                    <a:pt x="10476" y="1326"/>
                  </a:cubicBezTo>
                  <a:cubicBezTo>
                    <a:pt x="10421" y="1354"/>
                    <a:pt x="10384" y="1501"/>
                    <a:pt x="10384" y="1501"/>
                  </a:cubicBezTo>
                  <a:cubicBezTo>
                    <a:pt x="10384" y="1501"/>
                    <a:pt x="10289" y="1679"/>
                    <a:pt x="10234" y="1679"/>
                  </a:cubicBezTo>
                  <a:lnTo>
                    <a:pt x="9917" y="1679"/>
                  </a:lnTo>
                  <a:lnTo>
                    <a:pt x="9917" y="1916"/>
                  </a:lnTo>
                  <a:lnTo>
                    <a:pt x="9675" y="1916"/>
                  </a:lnTo>
                  <a:lnTo>
                    <a:pt x="9543" y="2122"/>
                  </a:lnTo>
                  <a:lnTo>
                    <a:pt x="9543" y="2358"/>
                  </a:lnTo>
                  <a:cubicBezTo>
                    <a:pt x="9543" y="2358"/>
                    <a:pt x="9377" y="2505"/>
                    <a:pt x="9282" y="2505"/>
                  </a:cubicBezTo>
                  <a:cubicBezTo>
                    <a:pt x="9190" y="2505"/>
                    <a:pt x="9095" y="2622"/>
                    <a:pt x="9095" y="2622"/>
                  </a:cubicBezTo>
                  <a:lnTo>
                    <a:pt x="8929" y="2769"/>
                  </a:lnTo>
                  <a:cubicBezTo>
                    <a:pt x="8929" y="2769"/>
                    <a:pt x="8797" y="2858"/>
                    <a:pt x="8742" y="2886"/>
                  </a:cubicBezTo>
                  <a:cubicBezTo>
                    <a:pt x="8723" y="2896"/>
                    <a:pt x="8684" y="2900"/>
                    <a:pt x="8639" y="2900"/>
                  </a:cubicBezTo>
                  <a:cubicBezTo>
                    <a:pt x="8550" y="2900"/>
                    <a:pt x="8441" y="2886"/>
                    <a:pt x="8441" y="2886"/>
                  </a:cubicBezTo>
                  <a:lnTo>
                    <a:pt x="8355" y="2806"/>
                  </a:lnTo>
                  <a:lnTo>
                    <a:pt x="8124" y="2591"/>
                  </a:lnTo>
                  <a:lnTo>
                    <a:pt x="7771" y="2591"/>
                  </a:lnTo>
                  <a:lnTo>
                    <a:pt x="7602" y="2714"/>
                  </a:lnTo>
                  <a:cubicBezTo>
                    <a:pt x="7602" y="2714"/>
                    <a:pt x="6890" y="2723"/>
                    <a:pt x="7059" y="2852"/>
                  </a:cubicBezTo>
                  <a:cubicBezTo>
                    <a:pt x="7225" y="2987"/>
                    <a:pt x="6952" y="2831"/>
                    <a:pt x="7268" y="3135"/>
                  </a:cubicBezTo>
                  <a:lnTo>
                    <a:pt x="6967" y="3135"/>
                  </a:lnTo>
                  <a:lnTo>
                    <a:pt x="6697" y="3310"/>
                  </a:lnTo>
                  <a:cubicBezTo>
                    <a:pt x="6697" y="3310"/>
                    <a:pt x="6604" y="3318"/>
                    <a:pt x="6528" y="3318"/>
                  </a:cubicBezTo>
                  <a:cubicBezTo>
                    <a:pt x="6491" y="3318"/>
                    <a:pt x="6457" y="3316"/>
                    <a:pt x="6442" y="3310"/>
                  </a:cubicBezTo>
                  <a:lnTo>
                    <a:pt x="6319" y="2865"/>
                  </a:lnTo>
                  <a:lnTo>
                    <a:pt x="6015" y="2533"/>
                  </a:lnTo>
                  <a:lnTo>
                    <a:pt x="5809" y="2533"/>
                  </a:lnTo>
                  <a:lnTo>
                    <a:pt x="5604" y="2444"/>
                  </a:lnTo>
                  <a:lnTo>
                    <a:pt x="5512" y="2327"/>
                  </a:lnTo>
                  <a:lnTo>
                    <a:pt x="5324" y="2533"/>
                  </a:lnTo>
                  <a:lnTo>
                    <a:pt x="5119" y="2561"/>
                  </a:lnTo>
                  <a:lnTo>
                    <a:pt x="5100" y="2564"/>
                  </a:lnTo>
                  <a:lnTo>
                    <a:pt x="4895" y="2711"/>
                  </a:lnTo>
                  <a:lnTo>
                    <a:pt x="4652" y="2898"/>
                  </a:lnTo>
                  <a:lnTo>
                    <a:pt x="4185" y="2898"/>
                  </a:lnTo>
                  <a:cubicBezTo>
                    <a:pt x="4185" y="2898"/>
                    <a:pt x="4130" y="3033"/>
                    <a:pt x="4075" y="3064"/>
                  </a:cubicBezTo>
                  <a:cubicBezTo>
                    <a:pt x="4017" y="3095"/>
                    <a:pt x="1" y="5354"/>
                    <a:pt x="1" y="5354"/>
                  </a:cubicBezTo>
                  <a:lnTo>
                    <a:pt x="14038" y="5354"/>
                  </a:lnTo>
                  <a:lnTo>
                    <a:pt x="14038" y="605"/>
                  </a:lnTo>
                  <a:lnTo>
                    <a:pt x="13949" y="433"/>
                  </a:lnTo>
                  <a:lnTo>
                    <a:pt x="13706" y="433"/>
                  </a:lnTo>
                  <a:lnTo>
                    <a:pt x="13445" y="295"/>
                  </a:lnTo>
                  <a:lnTo>
                    <a:pt x="13298" y="147"/>
                  </a:lnTo>
                  <a:lnTo>
                    <a:pt x="13074" y="58"/>
                  </a:lnTo>
                  <a:lnTo>
                    <a:pt x="12886" y="0"/>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2825237" y="3811395"/>
              <a:ext cx="5671425" cy="1075809"/>
            </a:xfrm>
            <a:custGeom>
              <a:avLst/>
              <a:gdLst/>
              <a:ahLst/>
              <a:cxnLst/>
              <a:rect l="l" t="t" r="r" b="b"/>
              <a:pathLst>
                <a:path w="23326" h="5651" extrusionOk="0">
                  <a:moveTo>
                    <a:pt x="20052" y="1444"/>
                  </a:moveTo>
                  <a:lnTo>
                    <a:pt x="23325" y="5555"/>
                  </a:lnTo>
                  <a:lnTo>
                    <a:pt x="1" y="5650"/>
                  </a:lnTo>
                  <a:cubicBezTo>
                    <a:pt x="1" y="5650"/>
                    <a:pt x="4017" y="3390"/>
                    <a:pt x="4075" y="3360"/>
                  </a:cubicBezTo>
                  <a:cubicBezTo>
                    <a:pt x="4130" y="3329"/>
                    <a:pt x="4185" y="3197"/>
                    <a:pt x="4185" y="3197"/>
                  </a:cubicBezTo>
                  <a:lnTo>
                    <a:pt x="4652" y="3197"/>
                  </a:lnTo>
                  <a:lnTo>
                    <a:pt x="4895" y="3007"/>
                  </a:lnTo>
                  <a:lnTo>
                    <a:pt x="5100" y="2859"/>
                  </a:lnTo>
                  <a:lnTo>
                    <a:pt x="5119" y="2856"/>
                  </a:lnTo>
                  <a:lnTo>
                    <a:pt x="5324" y="2829"/>
                  </a:lnTo>
                  <a:lnTo>
                    <a:pt x="5512" y="2623"/>
                  </a:lnTo>
                  <a:lnTo>
                    <a:pt x="5604" y="2740"/>
                  </a:lnTo>
                  <a:lnTo>
                    <a:pt x="5810" y="2829"/>
                  </a:lnTo>
                  <a:lnTo>
                    <a:pt x="6015" y="2829"/>
                  </a:lnTo>
                  <a:lnTo>
                    <a:pt x="6319" y="3160"/>
                  </a:lnTo>
                  <a:lnTo>
                    <a:pt x="6442" y="3605"/>
                  </a:lnTo>
                  <a:cubicBezTo>
                    <a:pt x="6491" y="3624"/>
                    <a:pt x="6697" y="3605"/>
                    <a:pt x="6697" y="3605"/>
                  </a:cubicBezTo>
                  <a:lnTo>
                    <a:pt x="6967" y="3430"/>
                  </a:lnTo>
                  <a:lnTo>
                    <a:pt x="7142" y="3430"/>
                  </a:lnTo>
                  <a:lnTo>
                    <a:pt x="7268" y="3430"/>
                  </a:lnTo>
                  <a:cubicBezTo>
                    <a:pt x="6952" y="3126"/>
                    <a:pt x="7225" y="3283"/>
                    <a:pt x="7059" y="3151"/>
                  </a:cubicBezTo>
                  <a:cubicBezTo>
                    <a:pt x="6890" y="3019"/>
                    <a:pt x="7603" y="3013"/>
                    <a:pt x="7603" y="3013"/>
                  </a:cubicBezTo>
                  <a:lnTo>
                    <a:pt x="7771" y="2887"/>
                  </a:lnTo>
                  <a:lnTo>
                    <a:pt x="7919" y="2887"/>
                  </a:lnTo>
                  <a:lnTo>
                    <a:pt x="8124" y="2887"/>
                  </a:lnTo>
                  <a:lnTo>
                    <a:pt x="8355" y="3102"/>
                  </a:lnTo>
                  <a:lnTo>
                    <a:pt x="8444" y="3185"/>
                  </a:lnTo>
                  <a:cubicBezTo>
                    <a:pt x="8444" y="3185"/>
                    <a:pt x="8686" y="3212"/>
                    <a:pt x="8742" y="3185"/>
                  </a:cubicBezTo>
                  <a:cubicBezTo>
                    <a:pt x="8797" y="3154"/>
                    <a:pt x="8929" y="3065"/>
                    <a:pt x="8929" y="3065"/>
                  </a:cubicBezTo>
                  <a:lnTo>
                    <a:pt x="9095" y="2918"/>
                  </a:lnTo>
                  <a:cubicBezTo>
                    <a:pt x="9095" y="2918"/>
                    <a:pt x="9190" y="2801"/>
                    <a:pt x="9282" y="2801"/>
                  </a:cubicBezTo>
                  <a:cubicBezTo>
                    <a:pt x="9377" y="2801"/>
                    <a:pt x="9543" y="2654"/>
                    <a:pt x="9543" y="2654"/>
                  </a:cubicBezTo>
                  <a:lnTo>
                    <a:pt x="9543" y="2417"/>
                  </a:lnTo>
                  <a:lnTo>
                    <a:pt x="9675" y="2211"/>
                  </a:lnTo>
                  <a:lnTo>
                    <a:pt x="9917" y="2211"/>
                  </a:lnTo>
                  <a:lnTo>
                    <a:pt x="9917" y="1975"/>
                  </a:lnTo>
                  <a:lnTo>
                    <a:pt x="10010" y="1975"/>
                  </a:lnTo>
                  <a:lnTo>
                    <a:pt x="10234" y="1975"/>
                  </a:lnTo>
                  <a:cubicBezTo>
                    <a:pt x="10292" y="1975"/>
                    <a:pt x="10384" y="1797"/>
                    <a:pt x="10384" y="1797"/>
                  </a:cubicBezTo>
                  <a:cubicBezTo>
                    <a:pt x="10384" y="1797"/>
                    <a:pt x="10421" y="1653"/>
                    <a:pt x="10479" y="1622"/>
                  </a:cubicBezTo>
                  <a:cubicBezTo>
                    <a:pt x="10535" y="1591"/>
                    <a:pt x="10608" y="1622"/>
                    <a:pt x="10682" y="1622"/>
                  </a:cubicBezTo>
                  <a:cubicBezTo>
                    <a:pt x="10759" y="1622"/>
                    <a:pt x="10777" y="1797"/>
                    <a:pt x="10777" y="1797"/>
                  </a:cubicBezTo>
                  <a:lnTo>
                    <a:pt x="11001" y="1797"/>
                  </a:lnTo>
                  <a:lnTo>
                    <a:pt x="11149" y="1591"/>
                  </a:lnTo>
                  <a:lnTo>
                    <a:pt x="11597" y="1591"/>
                  </a:lnTo>
                  <a:lnTo>
                    <a:pt x="11821" y="1456"/>
                  </a:lnTo>
                  <a:lnTo>
                    <a:pt x="11953" y="1297"/>
                  </a:lnTo>
                  <a:lnTo>
                    <a:pt x="12103" y="1180"/>
                  </a:lnTo>
                  <a:lnTo>
                    <a:pt x="12288" y="1091"/>
                  </a:lnTo>
                  <a:lnTo>
                    <a:pt x="12401" y="913"/>
                  </a:lnTo>
                  <a:lnTo>
                    <a:pt x="12570" y="729"/>
                  </a:lnTo>
                  <a:lnTo>
                    <a:pt x="12699" y="729"/>
                  </a:lnTo>
                  <a:lnTo>
                    <a:pt x="12886" y="296"/>
                  </a:lnTo>
                  <a:lnTo>
                    <a:pt x="13074" y="354"/>
                  </a:lnTo>
                  <a:lnTo>
                    <a:pt x="13298" y="443"/>
                  </a:lnTo>
                  <a:lnTo>
                    <a:pt x="13445" y="590"/>
                  </a:lnTo>
                  <a:lnTo>
                    <a:pt x="13706" y="729"/>
                  </a:lnTo>
                  <a:lnTo>
                    <a:pt x="13952" y="729"/>
                  </a:lnTo>
                  <a:lnTo>
                    <a:pt x="14044" y="913"/>
                  </a:lnTo>
                  <a:lnTo>
                    <a:pt x="14268" y="1091"/>
                  </a:lnTo>
                  <a:lnTo>
                    <a:pt x="14455" y="1208"/>
                  </a:lnTo>
                  <a:lnTo>
                    <a:pt x="14507" y="1223"/>
                  </a:lnTo>
                  <a:lnTo>
                    <a:pt x="14698" y="1269"/>
                  </a:lnTo>
                  <a:lnTo>
                    <a:pt x="14845" y="943"/>
                  </a:lnTo>
                  <a:lnTo>
                    <a:pt x="15091" y="974"/>
                  </a:lnTo>
                  <a:lnTo>
                    <a:pt x="15370" y="854"/>
                  </a:lnTo>
                  <a:lnTo>
                    <a:pt x="15481" y="729"/>
                  </a:lnTo>
                  <a:lnTo>
                    <a:pt x="16024" y="501"/>
                  </a:lnTo>
                  <a:lnTo>
                    <a:pt x="16267" y="237"/>
                  </a:lnTo>
                  <a:lnTo>
                    <a:pt x="16601" y="176"/>
                  </a:lnTo>
                  <a:lnTo>
                    <a:pt x="16862" y="237"/>
                  </a:lnTo>
                  <a:lnTo>
                    <a:pt x="16994" y="118"/>
                  </a:lnTo>
                  <a:lnTo>
                    <a:pt x="17218" y="118"/>
                  </a:lnTo>
                  <a:lnTo>
                    <a:pt x="17387" y="148"/>
                  </a:lnTo>
                  <a:lnTo>
                    <a:pt x="17608" y="207"/>
                  </a:lnTo>
                  <a:lnTo>
                    <a:pt x="17759" y="1"/>
                  </a:lnTo>
                  <a:lnTo>
                    <a:pt x="17802" y="1"/>
                  </a:lnTo>
                  <a:lnTo>
                    <a:pt x="18057" y="1"/>
                  </a:lnTo>
                  <a:lnTo>
                    <a:pt x="18299" y="1"/>
                  </a:lnTo>
                  <a:lnTo>
                    <a:pt x="18505" y="176"/>
                  </a:lnTo>
                  <a:lnTo>
                    <a:pt x="18674" y="412"/>
                  </a:lnTo>
                  <a:lnTo>
                    <a:pt x="18787" y="707"/>
                  </a:lnTo>
                  <a:lnTo>
                    <a:pt x="18935" y="707"/>
                  </a:lnTo>
                  <a:lnTo>
                    <a:pt x="19011" y="943"/>
                  </a:lnTo>
                  <a:lnTo>
                    <a:pt x="19104" y="1235"/>
                  </a:lnTo>
                  <a:lnTo>
                    <a:pt x="19254" y="1349"/>
                  </a:lnTo>
                  <a:cubicBezTo>
                    <a:pt x="19254" y="1349"/>
                    <a:pt x="19383" y="1208"/>
                    <a:pt x="19438" y="1238"/>
                  </a:cubicBezTo>
                  <a:cubicBezTo>
                    <a:pt x="19497" y="1269"/>
                    <a:pt x="19589" y="1416"/>
                    <a:pt x="19702" y="1444"/>
                  </a:cubicBezTo>
                  <a:cubicBezTo>
                    <a:pt x="19813" y="1475"/>
                    <a:pt x="20052" y="1444"/>
                    <a:pt x="20052" y="144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8"/>
            <p:cNvSpPr/>
            <p:nvPr/>
          </p:nvSpPr>
          <p:spPr>
            <a:xfrm>
              <a:off x="546978" y="3763810"/>
              <a:ext cx="4858374" cy="1165095"/>
            </a:xfrm>
            <a:custGeom>
              <a:avLst/>
              <a:gdLst/>
              <a:ahLst/>
              <a:cxnLst/>
              <a:rect l="l" t="t" r="r" b="b"/>
              <a:pathLst>
                <a:path w="19982" h="6120" extrusionOk="0">
                  <a:moveTo>
                    <a:pt x="19982" y="3814"/>
                  </a:moveTo>
                  <a:lnTo>
                    <a:pt x="19383" y="4096"/>
                  </a:lnTo>
                  <a:lnTo>
                    <a:pt x="19223" y="4173"/>
                  </a:lnTo>
                  <a:lnTo>
                    <a:pt x="16215" y="5595"/>
                  </a:lnTo>
                  <a:lnTo>
                    <a:pt x="15822" y="5779"/>
                  </a:lnTo>
                  <a:lnTo>
                    <a:pt x="1" y="6120"/>
                  </a:lnTo>
                  <a:lnTo>
                    <a:pt x="3700" y="1775"/>
                  </a:lnTo>
                  <a:cubicBezTo>
                    <a:pt x="3713" y="1735"/>
                    <a:pt x="3734" y="1692"/>
                    <a:pt x="3756" y="1677"/>
                  </a:cubicBezTo>
                  <a:cubicBezTo>
                    <a:pt x="3783" y="1659"/>
                    <a:pt x="3817" y="1662"/>
                    <a:pt x="3854" y="1668"/>
                  </a:cubicBezTo>
                  <a:cubicBezTo>
                    <a:pt x="3879" y="1671"/>
                    <a:pt x="3903" y="1677"/>
                    <a:pt x="3931" y="1677"/>
                  </a:cubicBezTo>
                  <a:cubicBezTo>
                    <a:pt x="3995" y="1677"/>
                    <a:pt x="4011" y="1861"/>
                    <a:pt x="4011" y="1861"/>
                  </a:cubicBezTo>
                  <a:lnTo>
                    <a:pt x="4201" y="1861"/>
                  </a:lnTo>
                  <a:lnTo>
                    <a:pt x="4327" y="1646"/>
                  </a:lnTo>
                  <a:lnTo>
                    <a:pt x="4711" y="1646"/>
                  </a:lnTo>
                  <a:lnTo>
                    <a:pt x="4901" y="1508"/>
                  </a:lnTo>
                  <a:lnTo>
                    <a:pt x="5011" y="1342"/>
                  </a:lnTo>
                  <a:lnTo>
                    <a:pt x="5137" y="1220"/>
                  </a:lnTo>
                  <a:lnTo>
                    <a:pt x="5239" y="1161"/>
                  </a:lnTo>
                  <a:lnTo>
                    <a:pt x="5269" y="1143"/>
                  </a:lnTo>
                  <a:lnTo>
                    <a:pt x="5297" y="1127"/>
                  </a:lnTo>
                  <a:lnTo>
                    <a:pt x="5303" y="1118"/>
                  </a:lnTo>
                  <a:lnTo>
                    <a:pt x="5392" y="946"/>
                  </a:lnTo>
                  <a:lnTo>
                    <a:pt x="5536" y="753"/>
                  </a:lnTo>
                  <a:lnTo>
                    <a:pt x="5647" y="753"/>
                  </a:lnTo>
                  <a:lnTo>
                    <a:pt x="5807" y="305"/>
                  </a:lnTo>
                  <a:lnTo>
                    <a:pt x="5954" y="363"/>
                  </a:lnTo>
                  <a:lnTo>
                    <a:pt x="5966" y="366"/>
                  </a:lnTo>
                  <a:lnTo>
                    <a:pt x="6157" y="458"/>
                  </a:lnTo>
                  <a:lnTo>
                    <a:pt x="6282" y="609"/>
                  </a:lnTo>
                  <a:lnTo>
                    <a:pt x="6504" y="753"/>
                  </a:lnTo>
                  <a:lnTo>
                    <a:pt x="6712" y="753"/>
                  </a:lnTo>
                  <a:lnTo>
                    <a:pt x="6792" y="946"/>
                  </a:lnTo>
                  <a:lnTo>
                    <a:pt x="6982" y="1127"/>
                  </a:lnTo>
                  <a:lnTo>
                    <a:pt x="7142" y="1250"/>
                  </a:lnTo>
                  <a:lnTo>
                    <a:pt x="7348" y="1312"/>
                  </a:lnTo>
                  <a:lnTo>
                    <a:pt x="7474" y="977"/>
                  </a:lnTo>
                  <a:lnTo>
                    <a:pt x="7682" y="1008"/>
                  </a:lnTo>
                  <a:lnTo>
                    <a:pt x="7919" y="885"/>
                  </a:lnTo>
                  <a:lnTo>
                    <a:pt x="8014" y="753"/>
                  </a:lnTo>
                  <a:lnTo>
                    <a:pt x="8475" y="520"/>
                  </a:lnTo>
                  <a:lnTo>
                    <a:pt x="8524" y="452"/>
                  </a:lnTo>
                  <a:lnTo>
                    <a:pt x="8524" y="452"/>
                  </a:lnTo>
                  <a:lnTo>
                    <a:pt x="8683" y="243"/>
                  </a:lnTo>
                  <a:lnTo>
                    <a:pt x="8969" y="185"/>
                  </a:lnTo>
                  <a:lnTo>
                    <a:pt x="9190" y="243"/>
                  </a:lnTo>
                  <a:lnTo>
                    <a:pt x="9300" y="124"/>
                  </a:lnTo>
                  <a:lnTo>
                    <a:pt x="9494" y="124"/>
                  </a:lnTo>
                  <a:lnTo>
                    <a:pt x="9635" y="154"/>
                  </a:lnTo>
                  <a:lnTo>
                    <a:pt x="9825" y="213"/>
                  </a:lnTo>
                  <a:lnTo>
                    <a:pt x="9954" y="1"/>
                  </a:lnTo>
                  <a:lnTo>
                    <a:pt x="10209" y="1"/>
                  </a:lnTo>
                  <a:lnTo>
                    <a:pt x="10415" y="1"/>
                  </a:lnTo>
                  <a:lnTo>
                    <a:pt x="10415" y="1"/>
                  </a:lnTo>
                  <a:lnTo>
                    <a:pt x="10489" y="77"/>
                  </a:lnTo>
                  <a:lnTo>
                    <a:pt x="10590" y="185"/>
                  </a:lnTo>
                  <a:lnTo>
                    <a:pt x="10731" y="427"/>
                  </a:lnTo>
                  <a:lnTo>
                    <a:pt x="10826" y="731"/>
                  </a:lnTo>
                  <a:lnTo>
                    <a:pt x="10955" y="731"/>
                  </a:lnTo>
                  <a:lnTo>
                    <a:pt x="11020" y="977"/>
                  </a:lnTo>
                  <a:lnTo>
                    <a:pt x="11097" y="1275"/>
                  </a:lnTo>
                  <a:lnTo>
                    <a:pt x="11226" y="1395"/>
                  </a:lnTo>
                  <a:cubicBezTo>
                    <a:pt x="11226" y="1395"/>
                    <a:pt x="11336" y="1250"/>
                    <a:pt x="11385" y="1281"/>
                  </a:cubicBezTo>
                  <a:cubicBezTo>
                    <a:pt x="11431" y="1312"/>
                    <a:pt x="11511" y="1465"/>
                    <a:pt x="11606" y="1493"/>
                  </a:cubicBezTo>
                  <a:cubicBezTo>
                    <a:pt x="11665" y="1514"/>
                    <a:pt x="11766" y="1508"/>
                    <a:pt x="11836" y="1502"/>
                  </a:cubicBezTo>
                  <a:cubicBezTo>
                    <a:pt x="11876" y="1499"/>
                    <a:pt x="11907" y="1493"/>
                    <a:pt x="11907" y="1493"/>
                  </a:cubicBezTo>
                  <a:lnTo>
                    <a:pt x="11907" y="1889"/>
                  </a:lnTo>
                  <a:lnTo>
                    <a:pt x="11981" y="1867"/>
                  </a:lnTo>
                  <a:lnTo>
                    <a:pt x="12021" y="1858"/>
                  </a:lnTo>
                  <a:lnTo>
                    <a:pt x="12180" y="1824"/>
                  </a:lnTo>
                  <a:lnTo>
                    <a:pt x="12340" y="2082"/>
                  </a:lnTo>
                  <a:lnTo>
                    <a:pt x="12451" y="2082"/>
                  </a:lnTo>
                  <a:lnTo>
                    <a:pt x="12595" y="2193"/>
                  </a:lnTo>
                  <a:lnTo>
                    <a:pt x="12690" y="2297"/>
                  </a:lnTo>
                  <a:lnTo>
                    <a:pt x="12847" y="2352"/>
                  </a:lnTo>
                  <a:lnTo>
                    <a:pt x="12976" y="2420"/>
                  </a:lnTo>
                  <a:lnTo>
                    <a:pt x="13086" y="2518"/>
                  </a:lnTo>
                  <a:lnTo>
                    <a:pt x="13276" y="2598"/>
                  </a:lnTo>
                  <a:lnTo>
                    <a:pt x="13660" y="2598"/>
                  </a:lnTo>
                  <a:lnTo>
                    <a:pt x="13786" y="2721"/>
                  </a:lnTo>
                  <a:lnTo>
                    <a:pt x="13976" y="2721"/>
                  </a:lnTo>
                  <a:cubicBezTo>
                    <a:pt x="13976" y="2721"/>
                    <a:pt x="13992" y="2617"/>
                    <a:pt x="14056" y="2617"/>
                  </a:cubicBezTo>
                  <a:cubicBezTo>
                    <a:pt x="14118" y="2617"/>
                    <a:pt x="14182" y="2598"/>
                    <a:pt x="14231" y="2617"/>
                  </a:cubicBezTo>
                  <a:cubicBezTo>
                    <a:pt x="14277" y="2635"/>
                    <a:pt x="14308" y="2721"/>
                    <a:pt x="14308" y="2721"/>
                  </a:cubicBezTo>
                  <a:cubicBezTo>
                    <a:pt x="14308" y="2721"/>
                    <a:pt x="14345" y="2770"/>
                    <a:pt x="14385" y="2801"/>
                  </a:cubicBezTo>
                  <a:cubicBezTo>
                    <a:pt x="14403" y="2816"/>
                    <a:pt x="14422" y="2828"/>
                    <a:pt x="14437" y="2828"/>
                  </a:cubicBezTo>
                  <a:lnTo>
                    <a:pt x="14627" y="2828"/>
                  </a:lnTo>
                  <a:lnTo>
                    <a:pt x="14707" y="2828"/>
                  </a:lnTo>
                  <a:lnTo>
                    <a:pt x="14707" y="2970"/>
                  </a:lnTo>
                  <a:lnTo>
                    <a:pt x="14913" y="2970"/>
                  </a:lnTo>
                  <a:lnTo>
                    <a:pt x="15023" y="3092"/>
                  </a:lnTo>
                  <a:lnTo>
                    <a:pt x="15023" y="3234"/>
                  </a:lnTo>
                  <a:cubicBezTo>
                    <a:pt x="15023" y="3234"/>
                    <a:pt x="15168" y="3320"/>
                    <a:pt x="15247" y="3320"/>
                  </a:cubicBezTo>
                  <a:cubicBezTo>
                    <a:pt x="15327" y="3320"/>
                    <a:pt x="15407" y="3390"/>
                    <a:pt x="15407" y="3390"/>
                  </a:cubicBezTo>
                  <a:lnTo>
                    <a:pt x="15548" y="3479"/>
                  </a:lnTo>
                  <a:cubicBezTo>
                    <a:pt x="15548" y="3479"/>
                    <a:pt x="15659" y="3531"/>
                    <a:pt x="15708" y="3550"/>
                  </a:cubicBezTo>
                  <a:cubicBezTo>
                    <a:pt x="15757" y="3568"/>
                    <a:pt x="15963" y="3550"/>
                    <a:pt x="15963" y="3550"/>
                  </a:cubicBezTo>
                  <a:lnTo>
                    <a:pt x="16233" y="3375"/>
                  </a:lnTo>
                  <a:lnTo>
                    <a:pt x="16408" y="3375"/>
                  </a:lnTo>
                  <a:lnTo>
                    <a:pt x="16534" y="3375"/>
                  </a:lnTo>
                  <a:cubicBezTo>
                    <a:pt x="16583" y="3375"/>
                    <a:pt x="16724" y="3286"/>
                    <a:pt x="16724" y="3286"/>
                  </a:cubicBezTo>
                  <a:lnTo>
                    <a:pt x="16819" y="3215"/>
                  </a:lnTo>
                  <a:lnTo>
                    <a:pt x="16994" y="3178"/>
                  </a:lnTo>
                  <a:lnTo>
                    <a:pt x="17219" y="3375"/>
                  </a:lnTo>
                  <a:lnTo>
                    <a:pt x="17360" y="3427"/>
                  </a:lnTo>
                  <a:lnTo>
                    <a:pt x="17569" y="3427"/>
                  </a:lnTo>
                  <a:lnTo>
                    <a:pt x="17744" y="3556"/>
                  </a:lnTo>
                  <a:lnTo>
                    <a:pt x="17958" y="3390"/>
                  </a:lnTo>
                  <a:lnTo>
                    <a:pt x="18029" y="3338"/>
                  </a:lnTo>
                  <a:lnTo>
                    <a:pt x="18204" y="3338"/>
                  </a:lnTo>
                  <a:lnTo>
                    <a:pt x="18379" y="3286"/>
                  </a:lnTo>
                  <a:lnTo>
                    <a:pt x="18456" y="3215"/>
                  </a:lnTo>
                  <a:lnTo>
                    <a:pt x="18615" y="3338"/>
                  </a:lnTo>
                  <a:lnTo>
                    <a:pt x="18806" y="3356"/>
                  </a:lnTo>
                  <a:lnTo>
                    <a:pt x="18981" y="3445"/>
                  </a:lnTo>
                  <a:lnTo>
                    <a:pt x="19190" y="3556"/>
                  </a:lnTo>
                  <a:lnTo>
                    <a:pt x="19586" y="3556"/>
                  </a:lnTo>
                  <a:cubicBezTo>
                    <a:pt x="19586" y="3556"/>
                    <a:pt x="19632" y="3636"/>
                    <a:pt x="19681" y="3654"/>
                  </a:cubicBezTo>
                  <a:cubicBezTo>
                    <a:pt x="19730" y="3673"/>
                    <a:pt x="19982" y="3814"/>
                    <a:pt x="19982" y="381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18"/>
          <p:cNvSpPr txBox="1">
            <a:spLocks noGrp="1"/>
          </p:cNvSpPr>
          <p:nvPr>
            <p:ph type="title"/>
          </p:nvPr>
        </p:nvSpPr>
        <p:spPr>
          <a:xfrm>
            <a:off x="5026775" y="1874550"/>
            <a:ext cx="323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1" name="Google Shape;181;p18"/>
          <p:cNvSpPr txBox="1">
            <a:spLocks noGrp="1"/>
          </p:cNvSpPr>
          <p:nvPr>
            <p:ph type="subTitle" idx="1"/>
          </p:nvPr>
        </p:nvSpPr>
        <p:spPr>
          <a:xfrm>
            <a:off x="5026775" y="2447250"/>
            <a:ext cx="3235800" cy="82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CUSTOM_4_1">
    <p:spTree>
      <p:nvGrpSpPr>
        <p:cNvPr id="1" name="Shape 182"/>
        <p:cNvGrpSpPr/>
        <p:nvPr/>
      </p:nvGrpSpPr>
      <p:grpSpPr>
        <a:xfrm>
          <a:off x="0" y="0"/>
          <a:ext cx="0" cy="0"/>
          <a:chOff x="0" y="0"/>
          <a:chExt cx="0" cy="0"/>
        </a:xfrm>
      </p:grpSpPr>
      <p:sp>
        <p:nvSpPr>
          <p:cNvPr id="183" name="Google Shape;183;p19"/>
          <p:cNvSpPr/>
          <p:nvPr/>
        </p:nvSpPr>
        <p:spPr>
          <a:xfrm>
            <a:off x="3595627" y="1593750"/>
            <a:ext cx="5683525" cy="3205271"/>
          </a:xfrm>
          <a:custGeom>
            <a:avLst/>
            <a:gdLst/>
            <a:ahLst/>
            <a:cxnLst/>
            <a:rect l="l" t="t" r="r" b="b"/>
            <a:pathLst>
              <a:path w="16528" h="8641" extrusionOk="0">
                <a:moveTo>
                  <a:pt x="16528" y="8640"/>
                </a:moveTo>
                <a:lnTo>
                  <a:pt x="16528" y="1"/>
                </a:lnTo>
                <a:cubicBezTo>
                  <a:pt x="16491" y="16"/>
                  <a:pt x="16457" y="28"/>
                  <a:pt x="16423" y="44"/>
                </a:cubicBezTo>
                <a:cubicBezTo>
                  <a:pt x="16076" y="182"/>
                  <a:pt x="15278" y="560"/>
                  <a:pt x="15312" y="1026"/>
                </a:cubicBezTo>
                <a:cubicBezTo>
                  <a:pt x="14913" y="953"/>
                  <a:pt x="14443" y="1032"/>
                  <a:pt x="14075" y="1253"/>
                </a:cubicBezTo>
                <a:cubicBezTo>
                  <a:pt x="13663" y="1502"/>
                  <a:pt x="12834" y="2184"/>
                  <a:pt x="12893" y="2733"/>
                </a:cubicBezTo>
                <a:cubicBezTo>
                  <a:pt x="12377" y="2712"/>
                  <a:pt x="11993" y="2678"/>
                  <a:pt x="11493" y="2936"/>
                </a:cubicBezTo>
                <a:cubicBezTo>
                  <a:pt x="11213" y="3077"/>
                  <a:pt x="10676" y="3344"/>
                  <a:pt x="10713" y="3719"/>
                </a:cubicBezTo>
                <a:cubicBezTo>
                  <a:pt x="10446" y="3369"/>
                  <a:pt x="9666" y="3320"/>
                  <a:pt x="9276" y="3470"/>
                </a:cubicBezTo>
                <a:cubicBezTo>
                  <a:pt x="8524" y="3762"/>
                  <a:pt x="7946" y="4582"/>
                  <a:pt x="7765" y="5328"/>
                </a:cubicBezTo>
                <a:cubicBezTo>
                  <a:pt x="7339" y="5208"/>
                  <a:pt x="6721" y="5604"/>
                  <a:pt x="6752" y="6080"/>
                </a:cubicBezTo>
                <a:cubicBezTo>
                  <a:pt x="6451" y="5988"/>
                  <a:pt x="6034" y="6092"/>
                  <a:pt x="5997" y="6454"/>
                </a:cubicBezTo>
                <a:cubicBezTo>
                  <a:pt x="5595" y="5846"/>
                  <a:pt x="3980" y="5340"/>
                  <a:pt x="3679" y="6387"/>
                </a:cubicBezTo>
                <a:cubicBezTo>
                  <a:pt x="3123" y="6178"/>
                  <a:pt x="2417" y="6528"/>
                  <a:pt x="2245" y="7099"/>
                </a:cubicBezTo>
                <a:cubicBezTo>
                  <a:pt x="1803" y="7127"/>
                  <a:pt x="1462" y="7087"/>
                  <a:pt x="1069" y="7348"/>
                </a:cubicBezTo>
                <a:cubicBezTo>
                  <a:pt x="606" y="7655"/>
                  <a:pt x="249" y="8140"/>
                  <a:pt x="1" y="8640"/>
                </a:cubicBezTo>
                <a:close/>
              </a:path>
            </a:pathLst>
          </a:custGeom>
          <a:gradFill>
            <a:gsLst>
              <a:gs pos="0">
                <a:schemeClr val="dk2"/>
              </a:gs>
              <a:gs pos="5000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a:off x="-111675" y="3649149"/>
            <a:ext cx="5030324" cy="1243678"/>
          </a:xfrm>
          <a:custGeom>
            <a:avLst/>
            <a:gdLst/>
            <a:ahLst/>
            <a:cxnLst/>
            <a:rect l="l" t="t" r="r" b="b"/>
            <a:pathLst>
              <a:path w="14237" h="3520" extrusionOk="0">
                <a:moveTo>
                  <a:pt x="14237" y="3519"/>
                </a:moveTo>
                <a:lnTo>
                  <a:pt x="11403" y="2703"/>
                </a:lnTo>
                <a:lnTo>
                  <a:pt x="10660" y="2199"/>
                </a:lnTo>
                <a:lnTo>
                  <a:pt x="9284" y="1487"/>
                </a:lnTo>
                <a:lnTo>
                  <a:pt x="7190" y="1060"/>
                </a:lnTo>
                <a:lnTo>
                  <a:pt x="7003" y="1272"/>
                </a:lnTo>
                <a:lnTo>
                  <a:pt x="6343" y="1487"/>
                </a:lnTo>
                <a:lnTo>
                  <a:pt x="5336" y="1192"/>
                </a:lnTo>
                <a:lnTo>
                  <a:pt x="4381" y="1"/>
                </a:lnTo>
                <a:lnTo>
                  <a:pt x="3402" y="1"/>
                </a:lnTo>
                <a:lnTo>
                  <a:pt x="2686" y="185"/>
                </a:lnTo>
                <a:lnTo>
                  <a:pt x="2263" y="956"/>
                </a:lnTo>
                <a:lnTo>
                  <a:pt x="857" y="1907"/>
                </a:lnTo>
                <a:lnTo>
                  <a:pt x="0" y="3519"/>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p:nvPr/>
        </p:nvSpPr>
        <p:spPr>
          <a:xfrm flipH="1">
            <a:off x="-40295" y="4482425"/>
            <a:ext cx="9235570" cy="661069"/>
          </a:xfrm>
          <a:custGeom>
            <a:avLst/>
            <a:gdLst/>
            <a:ahLst/>
            <a:cxnLst/>
            <a:rect l="l" t="t" r="r" b="b"/>
            <a:pathLst>
              <a:path w="38378" h="5042" extrusionOk="0">
                <a:moveTo>
                  <a:pt x="15962" y="3820"/>
                </a:moveTo>
                <a:cubicBezTo>
                  <a:pt x="15962" y="3820"/>
                  <a:pt x="15959" y="3820"/>
                  <a:pt x="15959" y="3820"/>
                </a:cubicBezTo>
                <a:cubicBezTo>
                  <a:pt x="15901" y="3845"/>
                  <a:pt x="15781" y="3842"/>
                  <a:pt x="15631" y="3820"/>
                </a:cubicBezTo>
                <a:cubicBezTo>
                  <a:pt x="15502" y="3805"/>
                  <a:pt x="15517" y="3642"/>
                  <a:pt x="15649" y="3645"/>
                </a:cubicBezTo>
                <a:lnTo>
                  <a:pt x="15922" y="3651"/>
                </a:lnTo>
                <a:cubicBezTo>
                  <a:pt x="16033" y="3654"/>
                  <a:pt x="16060" y="3780"/>
                  <a:pt x="15962" y="3820"/>
                </a:cubicBezTo>
                <a:moveTo>
                  <a:pt x="38304" y="403"/>
                </a:moveTo>
                <a:cubicBezTo>
                  <a:pt x="38292" y="409"/>
                  <a:pt x="38276" y="412"/>
                  <a:pt x="38261" y="412"/>
                </a:cubicBezTo>
                <a:lnTo>
                  <a:pt x="37853" y="412"/>
                </a:lnTo>
                <a:cubicBezTo>
                  <a:pt x="37837" y="412"/>
                  <a:pt x="37825" y="409"/>
                  <a:pt x="37810" y="406"/>
                </a:cubicBezTo>
                <a:lnTo>
                  <a:pt x="37441" y="274"/>
                </a:lnTo>
                <a:cubicBezTo>
                  <a:pt x="37432" y="271"/>
                  <a:pt x="37423" y="268"/>
                  <a:pt x="37417" y="262"/>
                </a:cubicBezTo>
                <a:cubicBezTo>
                  <a:pt x="37352" y="216"/>
                  <a:pt x="37033" y="1"/>
                  <a:pt x="36680" y="47"/>
                </a:cubicBezTo>
                <a:lnTo>
                  <a:pt x="36219" y="47"/>
                </a:lnTo>
                <a:cubicBezTo>
                  <a:pt x="36192" y="47"/>
                  <a:pt x="36167" y="53"/>
                  <a:pt x="36149" y="68"/>
                </a:cubicBezTo>
                <a:lnTo>
                  <a:pt x="35691" y="406"/>
                </a:lnTo>
                <a:cubicBezTo>
                  <a:pt x="35685" y="409"/>
                  <a:pt x="35676" y="415"/>
                  <a:pt x="35673" y="424"/>
                </a:cubicBezTo>
                <a:lnTo>
                  <a:pt x="35473" y="682"/>
                </a:lnTo>
                <a:cubicBezTo>
                  <a:pt x="35467" y="688"/>
                  <a:pt x="35461" y="698"/>
                  <a:pt x="35452" y="701"/>
                </a:cubicBezTo>
                <a:lnTo>
                  <a:pt x="35307" y="805"/>
                </a:lnTo>
                <a:cubicBezTo>
                  <a:pt x="35166" y="903"/>
                  <a:pt x="34847" y="827"/>
                  <a:pt x="34773" y="808"/>
                </a:cubicBezTo>
                <a:cubicBezTo>
                  <a:pt x="34764" y="805"/>
                  <a:pt x="34755" y="805"/>
                  <a:pt x="34743" y="805"/>
                </a:cubicBezTo>
                <a:lnTo>
                  <a:pt x="34454" y="805"/>
                </a:lnTo>
                <a:cubicBezTo>
                  <a:pt x="34429" y="802"/>
                  <a:pt x="34196" y="793"/>
                  <a:pt x="34055" y="805"/>
                </a:cubicBezTo>
                <a:cubicBezTo>
                  <a:pt x="33957" y="811"/>
                  <a:pt x="33815" y="725"/>
                  <a:pt x="33729" y="667"/>
                </a:cubicBezTo>
                <a:cubicBezTo>
                  <a:pt x="33686" y="633"/>
                  <a:pt x="33619" y="639"/>
                  <a:pt x="33582" y="676"/>
                </a:cubicBezTo>
                <a:lnTo>
                  <a:pt x="33450" y="805"/>
                </a:lnTo>
                <a:lnTo>
                  <a:pt x="33171" y="1057"/>
                </a:lnTo>
                <a:cubicBezTo>
                  <a:pt x="33155" y="1069"/>
                  <a:pt x="33137" y="1078"/>
                  <a:pt x="33115" y="1085"/>
                </a:cubicBezTo>
                <a:lnTo>
                  <a:pt x="32762" y="1143"/>
                </a:lnTo>
                <a:cubicBezTo>
                  <a:pt x="32747" y="1146"/>
                  <a:pt x="32732" y="1146"/>
                  <a:pt x="32719" y="1143"/>
                </a:cubicBezTo>
                <a:lnTo>
                  <a:pt x="32354" y="1081"/>
                </a:lnTo>
                <a:cubicBezTo>
                  <a:pt x="32345" y="1078"/>
                  <a:pt x="32335" y="1078"/>
                  <a:pt x="32323" y="1078"/>
                </a:cubicBezTo>
                <a:lnTo>
                  <a:pt x="32130" y="1097"/>
                </a:lnTo>
                <a:cubicBezTo>
                  <a:pt x="32102" y="1097"/>
                  <a:pt x="32078" y="1106"/>
                  <a:pt x="32062" y="1124"/>
                </a:cubicBezTo>
                <a:lnTo>
                  <a:pt x="31697" y="1462"/>
                </a:lnTo>
                <a:cubicBezTo>
                  <a:pt x="31691" y="1468"/>
                  <a:pt x="31682" y="1474"/>
                  <a:pt x="31672" y="1478"/>
                </a:cubicBezTo>
                <a:lnTo>
                  <a:pt x="31242" y="1695"/>
                </a:lnTo>
                <a:cubicBezTo>
                  <a:pt x="31239" y="1699"/>
                  <a:pt x="31236" y="1699"/>
                  <a:pt x="31233" y="1702"/>
                </a:cubicBezTo>
                <a:lnTo>
                  <a:pt x="31187" y="1720"/>
                </a:lnTo>
                <a:cubicBezTo>
                  <a:pt x="31175" y="1708"/>
                  <a:pt x="31166" y="1699"/>
                  <a:pt x="31160" y="1692"/>
                </a:cubicBezTo>
                <a:cubicBezTo>
                  <a:pt x="31144" y="1677"/>
                  <a:pt x="31120" y="1665"/>
                  <a:pt x="31095" y="1662"/>
                </a:cubicBezTo>
                <a:lnTo>
                  <a:pt x="30717" y="1600"/>
                </a:lnTo>
                <a:cubicBezTo>
                  <a:pt x="30398" y="1548"/>
                  <a:pt x="30248" y="1358"/>
                  <a:pt x="30192" y="1263"/>
                </a:cubicBezTo>
                <a:cubicBezTo>
                  <a:pt x="30174" y="1232"/>
                  <a:pt x="30131" y="1213"/>
                  <a:pt x="30088" y="1217"/>
                </a:cubicBezTo>
                <a:lnTo>
                  <a:pt x="29407" y="1287"/>
                </a:lnTo>
                <a:cubicBezTo>
                  <a:pt x="29382" y="1290"/>
                  <a:pt x="29357" y="1287"/>
                  <a:pt x="29339" y="1275"/>
                </a:cubicBezTo>
                <a:lnTo>
                  <a:pt x="28915" y="1060"/>
                </a:lnTo>
                <a:cubicBezTo>
                  <a:pt x="28912" y="1057"/>
                  <a:pt x="28906" y="1054"/>
                  <a:pt x="28900" y="1054"/>
                </a:cubicBezTo>
                <a:lnTo>
                  <a:pt x="28163" y="799"/>
                </a:lnTo>
                <a:cubicBezTo>
                  <a:pt x="28151" y="793"/>
                  <a:pt x="28135" y="790"/>
                  <a:pt x="28123" y="790"/>
                </a:cubicBezTo>
                <a:lnTo>
                  <a:pt x="27853" y="790"/>
                </a:lnTo>
                <a:cubicBezTo>
                  <a:pt x="27838" y="790"/>
                  <a:pt x="27822" y="793"/>
                  <a:pt x="27807" y="799"/>
                </a:cubicBezTo>
                <a:lnTo>
                  <a:pt x="27408" y="959"/>
                </a:lnTo>
                <a:cubicBezTo>
                  <a:pt x="27392" y="965"/>
                  <a:pt x="27377" y="968"/>
                  <a:pt x="27362" y="968"/>
                </a:cubicBezTo>
                <a:lnTo>
                  <a:pt x="26840" y="968"/>
                </a:lnTo>
                <a:cubicBezTo>
                  <a:pt x="26824" y="968"/>
                  <a:pt x="26812" y="965"/>
                  <a:pt x="26800" y="962"/>
                </a:cubicBezTo>
                <a:lnTo>
                  <a:pt x="26327" y="796"/>
                </a:lnTo>
                <a:cubicBezTo>
                  <a:pt x="26318" y="793"/>
                  <a:pt x="26309" y="790"/>
                  <a:pt x="26303" y="784"/>
                </a:cubicBezTo>
                <a:cubicBezTo>
                  <a:pt x="26229" y="731"/>
                  <a:pt x="25827" y="458"/>
                  <a:pt x="25378" y="513"/>
                </a:cubicBezTo>
                <a:cubicBezTo>
                  <a:pt x="25375" y="513"/>
                  <a:pt x="25372" y="513"/>
                  <a:pt x="25369" y="513"/>
                </a:cubicBezTo>
                <a:lnTo>
                  <a:pt x="24786" y="513"/>
                </a:lnTo>
                <a:cubicBezTo>
                  <a:pt x="24761" y="513"/>
                  <a:pt x="24737" y="520"/>
                  <a:pt x="24718" y="535"/>
                </a:cubicBezTo>
                <a:lnTo>
                  <a:pt x="24132" y="959"/>
                </a:lnTo>
                <a:cubicBezTo>
                  <a:pt x="24126" y="965"/>
                  <a:pt x="24120" y="971"/>
                  <a:pt x="24113" y="977"/>
                </a:cubicBezTo>
                <a:lnTo>
                  <a:pt x="23859" y="1306"/>
                </a:lnTo>
                <a:cubicBezTo>
                  <a:pt x="23853" y="1312"/>
                  <a:pt x="23846" y="1318"/>
                  <a:pt x="23837" y="1324"/>
                </a:cubicBezTo>
                <a:lnTo>
                  <a:pt x="23653" y="1453"/>
                </a:lnTo>
                <a:cubicBezTo>
                  <a:pt x="23475" y="1579"/>
                  <a:pt x="23063" y="1478"/>
                  <a:pt x="22981" y="1456"/>
                </a:cubicBezTo>
                <a:cubicBezTo>
                  <a:pt x="22971" y="1456"/>
                  <a:pt x="22962" y="1453"/>
                  <a:pt x="22950" y="1453"/>
                </a:cubicBezTo>
                <a:lnTo>
                  <a:pt x="22585" y="1453"/>
                </a:lnTo>
                <a:cubicBezTo>
                  <a:pt x="22557" y="1453"/>
                  <a:pt x="22262" y="1441"/>
                  <a:pt x="22084" y="1453"/>
                </a:cubicBezTo>
                <a:cubicBezTo>
                  <a:pt x="21952" y="1462"/>
                  <a:pt x="21759" y="1342"/>
                  <a:pt x="21654" y="1266"/>
                </a:cubicBezTo>
                <a:cubicBezTo>
                  <a:pt x="21611" y="1235"/>
                  <a:pt x="21547" y="1241"/>
                  <a:pt x="21507" y="1275"/>
                </a:cubicBezTo>
                <a:lnTo>
                  <a:pt x="21326" y="1453"/>
                </a:lnTo>
                <a:lnTo>
                  <a:pt x="20970" y="1772"/>
                </a:lnTo>
                <a:cubicBezTo>
                  <a:pt x="20954" y="1785"/>
                  <a:pt x="20936" y="1794"/>
                  <a:pt x="20914" y="1797"/>
                </a:cubicBezTo>
                <a:lnTo>
                  <a:pt x="20454" y="1874"/>
                </a:lnTo>
                <a:cubicBezTo>
                  <a:pt x="20442" y="1877"/>
                  <a:pt x="20426" y="1877"/>
                  <a:pt x="20414" y="1874"/>
                </a:cubicBezTo>
                <a:lnTo>
                  <a:pt x="19947" y="1794"/>
                </a:lnTo>
                <a:cubicBezTo>
                  <a:pt x="19938" y="1794"/>
                  <a:pt x="19926" y="1791"/>
                  <a:pt x="19917" y="1794"/>
                </a:cubicBezTo>
                <a:lnTo>
                  <a:pt x="19656" y="1815"/>
                </a:lnTo>
                <a:cubicBezTo>
                  <a:pt x="19631" y="1815"/>
                  <a:pt x="19606" y="1828"/>
                  <a:pt x="19588" y="1843"/>
                </a:cubicBezTo>
                <a:lnTo>
                  <a:pt x="19487" y="1935"/>
                </a:lnTo>
                <a:cubicBezTo>
                  <a:pt x="19465" y="1956"/>
                  <a:pt x="19428" y="1966"/>
                  <a:pt x="19395" y="1963"/>
                </a:cubicBezTo>
                <a:cubicBezTo>
                  <a:pt x="19143" y="1926"/>
                  <a:pt x="18842" y="1867"/>
                  <a:pt x="18688" y="1791"/>
                </a:cubicBezTo>
                <a:cubicBezTo>
                  <a:pt x="18384" y="1640"/>
                  <a:pt x="18688" y="1791"/>
                  <a:pt x="18034" y="1385"/>
                </a:cubicBezTo>
                <a:cubicBezTo>
                  <a:pt x="17626" y="1131"/>
                  <a:pt x="17503" y="1035"/>
                  <a:pt x="17470" y="1002"/>
                </a:cubicBezTo>
                <a:cubicBezTo>
                  <a:pt x="17454" y="986"/>
                  <a:pt x="17433" y="974"/>
                  <a:pt x="17408" y="971"/>
                </a:cubicBezTo>
                <a:lnTo>
                  <a:pt x="17116" y="922"/>
                </a:lnTo>
                <a:cubicBezTo>
                  <a:pt x="16874" y="885"/>
                  <a:pt x="16751" y="744"/>
                  <a:pt x="16702" y="664"/>
                </a:cubicBezTo>
                <a:cubicBezTo>
                  <a:pt x="16681" y="630"/>
                  <a:pt x="16641" y="612"/>
                  <a:pt x="16598" y="615"/>
                </a:cubicBezTo>
                <a:lnTo>
                  <a:pt x="16076" y="670"/>
                </a:lnTo>
                <a:cubicBezTo>
                  <a:pt x="16051" y="673"/>
                  <a:pt x="16030" y="670"/>
                  <a:pt x="16008" y="658"/>
                </a:cubicBezTo>
                <a:lnTo>
                  <a:pt x="15680" y="486"/>
                </a:lnTo>
                <a:cubicBezTo>
                  <a:pt x="15673" y="486"/>
                  <a:pt x="15670" y="483"/>
                  <a:pt x="15664" y="480"/>
                </a:cubicBezTo>
                <a:lnTo>
                  <a:pt x="15081" y="277"/>
                </a:lnTo>
                <a:cubicBezTo>
                  <a:pt x="15069" y="271"/>
                  <a:pt x="15056" y="271"/>
                  <a:pt x="15041" y="271"/>
                </a:cubicBezTo>
                <a:lnTo>
                  <a:pt x="14835" y="271"/>
                </a:lnTo>
                <a:cubicBezTo>
                  <a:pt x="14820" y="271"/>
                  <a:pt x="14805" y="274"/>
                  <a:pt x="14789" y="280"/>
                </a:cubicBezTo>
                <a:lnTo>
                  <a:pt x="14479" y="403"/>
                </a:lnTo>
                <a:cubicBezTo>
                  <a:pt x="14467" y="409"/>
                  <a:pt x="14452" y="412"/>
                  <a:pt x="14436" y="412"/>
                </a:cubicBezTo>
                <a:lnTo>
                  <a:pt x="14028" y="412"/>
                </a:lnTo>
                <a:cubicBezTo>
                  <a:pt x="14013" y="412"/>
                  <a:pt x="14000" y="409"/>
                  <a:pt x="13985" y="406"/>
                </a:cubicBezTo>
                <a:lnTo>
                  <a:pt x="13616" y="274"/>
                </a:lnTo>
                <a:cubicBezTo>
                  <a:pt x="13607" y="271"/>
                  <a:pt x="13598" y="268"/>
                  <a:pt x="13592" y="262"/>
                </a:cubicBezTo>
                <a:cubicBezTo>
                  <a:pt x="13527" y="216"/>
                  <a:pt x="13208" y="1"/>
                  <a:pt x="12855" y="47"/>
                </a:cubicBezTo>
                <a:lnTo>
                  <a:pt x="12391" y="47"/>
                </a:lnTo>
                <a:cubicBezTo>
                  <a:pt x="12367" y="47"/>
                  <a:pt x="12342" y="53"/>
                  <a:pt x="12324" y="68"/>
                </a:cubicBezTo>
                <a:lnTo>
                  <a:pt x="11866" y="406"/>
                </a:lnTo>
                <a:cubicBezTo>
                  <a:pt x="11860" y="409"/>
                  <a:pt x="11851" y="415"/>
                  <a:pt x="11848" y="424"/>
                </a:cubicBezTo>
                <a:lnTo>
                  <a:pt x="11648" y="682"/>
                </a:lnTo>
                <a:cubicBezTo>
                  <a:pt x="11642" y="688"/>
                  <a:pt x="11636" y="698"/>
                  <a:pt x="11627" y="701"/>
                </a:cubicBezTo>
                <a:lnTo>
                  <a:pt x="11483" y="805"/>
                </a:lnTo>
                <a:cubicBezTo>
                  <a:pt x="11341" y="903"/>
                  <a:pt x="11022" y="827"/>
                  <a:pt x="10948" y="808"/>
                </a:cubicBezTo>
                <a:cubicBezTo>
                  <a:pt x="10939" y="805"/>
                  <a:pt x="10930" y="805"/>
                  <a:pt x="10918" y="805"/>
                </a:cubicBezTo>
                <a:lnTo>
                  <a:pt x="10629" y="805"/>
                </a:lnTo>
                <a:cubicBezTo>
                  <a:pt x="10605" y="802"/>
                  <a:pt x="10371" y="793"/>
                  <a:pt x="10230" y="805"/>
                </a:cubicBezTo>
                <a:cubicBezTo>
                  <a:pt x="10132" y="811"/>
                  <a:pt x="9991" y="725"/>
                  <a:pt x="9905" y="667"/>
                </a:cubicBezTo>
                <a:cubicBezTo>
                  <a:pt x="9862" y="633"/>
                  <a:pt x="9794" y="639"/>
                  <a:pt x="9757" y="676"/>
                </a:cubicBezTo>
                <a:lnTo>
                  <a:pt x="9625" y="805"/>
                </a:lnTo>
                <a:lnTo>
                  <a:pt x="9346" y="1057"/>
                </a:lnTo>
                <a:cubicBezTo>
                  <a:pt x="9330" y="1069"/>
                  <a:pt x="9312" y="1078"/>
                  <a:pt x="9291" y="1085"/>
                </a:cubicBezTo>
                <a:lnTo>
                  <a:pt x="8937" y="1143"/>
                </a:lnTo>
                <a:cubicBezTo>
                  <a:pt x="8922" y="1146"/>
                  <a:pt x="8907" y="1146"/>
                  <a:pt x="8894" y="1143"/>
                </a:cubicBezTo>
                <a:lnTo>
                  <a:pt x="8529" y="1081"/>
                </a:lnTo>
                <a:cubicBezTo>
                  <a:pt x="8520" y="1078"/>
                  <a:pt x="8511" y="1078"/>
                  <a:pt x="8498" y="1078"/>
                </a:cubicBezTo>
                <a:lnTo>
                  <a:pt x="8305" y="1097"/>
                </a:lnTo>
                <a:cubicBezTo>
                  <a:pt x="8277" y="1097"/>
                  <a:pt x="8253" y="1106"/>
                  <a:pt x="8237" y="1124"/>
                </a:cubicBezTo>
                <a:lnTo>
                  <a:pt x="7872" y="1462"/>
                </a:lnTo>
                <a:cubicBezTo>
                  <a:pt x="7866" y="1468"/>
                  <a:pt x="7857" y="1474"/>
                  <a:pt x="7848" y="1478"/>
                </a:cubicBezTo>
                <a:lnTo>
                  <a:pt x="7418" y="1695"/>
                </a:lnTo>
                <a:cubicBezTo>
                  <a:pt x="7415" y="1699"/>
                  <a:pt x="7412" y="1699"/>
                  <a:pt x="7408" y="1702"/>
                </a:cubicBezTo>
                <a:lnTo>
                  <a:pt x="6942" y="1883"/>
                </a:lnTo>
                <a:cubicBezTo>
                  <a:pt x="6933" y="1886"/>
                  <a:pt x="6923" y="1892"/>
                  <a:pt x="6914" y="1898"/>
                </a:cubicBezTo>
                <a:lnTo>
                  <a:pt x="6678" y="2095"/>
                </a:lnTo>
                <a:cubicBezTo>
                  <a:pt x="6251" y="1831"/>
                  <a:pt x="6122" y="1729"/>
                  <a:pt x="6088" y="1692"/>
                </a:cubicBezTo>
                <a:cubicBezTo>
                  <a:pt x="6073" y="1677"/>
                  <a:pt x="6048" y="1665"/>
                  <a:pt x="6024" y="1662"/>
                </a:cubicBezTo>
                <a:lnTo>
                  <a:pt x="5649" y="1600"/>
                </a:lnTo>
                <a:cubicBezTo>
                  <a:pt x="5327" y="1548"/>
                  <a:pt x="5176" y="1358"/>
                  <a:pt x="5121" y="1263"/>
                </a:cubicBezTo>
                <a:cubicBezTo>
                  <a:pt x="5103" y="1232"/>
                  <a:pt x="5060" y="1213"/>
                  <a:pt x="5017" y="1217"/>
                </a:cubicBezTo>
                <a:lnTo>
                  <a:pt x="4335" y="1287"/>
                </a:lnTo>
                <a:cubicBezTo>
                  <a:pt x="4311" y="1290"/>
                  <a:pt x="4286" y="1287"/>
                  <a:pt x="4268" y="1275"/>
                </a:cubicBezTo>
                <a:lnTo>
                  <a:pt x="3844" y="1060"/>
                </a:lnTo>
                <a:cubicBezTo>
                  <a:pt x="3841" y="1057"/>
                  <a:pt x="3835" y="1054"/>
                  <a:pt x="3829" y="1054"/>
                </a:cubicBezTo>
                <a:lnTo>
                  <a:pt x="3092" y="799"/>
                </a:lnTo>
                <a:cubicBezTo>
                  <a:pt x="3080" y="793"/>
                  <a:pt x="3067" y="790"/>
                  <a:pt x="3052" y="790"/>
                </a:cubicBezTo>
                <a:lnTo>
                  <a:pt x="2782" y="790"/>
                </a:lnTo>
                <a:cubicBezTo>
                  <a:pt x="2766" y="790"/>
                  <a:pt x="2751" y="793"/>
                  <a:pt x="2736" y="799"/>
                </a:cubicBezTo>
                <a:lnTo>
                  <a:pt x="2337" y="959"/>
                </a:lnTo>
                <a:cubicBezTo>
                  <a:pt x="2321" y="965"/>
                  <a:pt x="2306" y="968"/>
                  <a:pt x="2290" y="968"/>
                </a:cubicBezTo>
                <a:lnTo>
                  <a:pt x="1769" y="968"/>
                </a:lnTo>
                <a:cubicBezTo>
                  <a:pt x="1753" y="968"/>
                  <a:pt x="1741" y="965"/>
                  <a:pt x="1729" y="962"/>
                </a:cubicBezTo>
                <a:lnTo>
                  <a:pt x="1256" y="796"/>
                </a:lnTo>
                <a:cubicBezTo>
                  <a:pt x="1247" y="793"/>
                  <a:pt x="1237" y="790"/>
                  <a:pt x="1231" y="784"/>
                </a:cubicBezTo>
                <a:cubicBezTo>
                  <a:pt x="1158" y="731"/>
                  <a:pt x="755" y="458"/>
                  <a:pt x="310" y="513"/>
                </a:cubicBezTo>
                <a:cubicBezTo>
                  <a:pt x="304" y="513"/>
                  <a:pt x="301" y="513"/>
                  <a:pt x="298" y="513"/>
                </a:cubicBezTo>
                <a:lnTo>
                  <a:pt x="0" y="513"/>
                </a:lnTo>
                <a:lnTo>
                  <a:pt x="0" y="4965"/>
                </a:lnTo>
                <a:lnTo>
                  <a:pt x="6926" y="5042"/>
                </a:lnTo>
                <a:lnTo>
                  <a:pt x="6926" y="3446"/>
                </a:lnTo>
                <a:lnTo>
                  <a:pt x="14068" y="3608"/>
                </a:lnTo>
                <a:cubicBezTo>
                  <a:pt x="14123" y="3611"/>
                  <a:pt x="14166" y="3648"/>
                  <a:pt x="14169" y="3697"/>
                </a:cubicBezTo>
                <a:lnTo>
                  <a:pt x="14172" y="4554"/>
                </a:lnTo>
                <a:cubicBezTo>
                  <a:pt x="14172" y="4603"/>
                  <a:pt x="14218" y="4640"/>
                  <a:pt x="14273" y="4643"/>
                </a:cubicBezTo>
                <a:lnTo>
                  <a:pt x="31998" y="5042"/>
                </a:lnTo>
                <a:lnTo>
                  <a:pt x="31998" y="3476"/>
                </a:lnTo>
                <a:lnTo>
                  <a:pt x="37893" y="3608"/>
                </a:lnTo>
                <a:cubicBezTo>
                  <a:pt x="37948" y="3611"/>
                  <a:pt x="37991" y="3648"/>
                  <a:pt x="37994" y="3697"/>
                </a:cubicBezTo>
                <a:lnTo>
                  <a:pt x="37997" y="4554"/>
                </a:lnTo>
                <a:cubicBezTo>
                  <a:pt x="37997" y="4603"/>
                  <a:pt x="38043" y="4640"/>
                  <a:pt x="38098" y="4643"/>
                </a:cubicBezTo>
                <a:lnTo>
                  <a:pt x="38378" y="4649"/>
                </a:lnTo>
                <a:lnTo>
                  <a:pt x="38378" y="375"/>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p:cNvSpPr/>
          <p:nvPr/>
        </p:nvSpPr>
        <p:spPr>
          <a:xfrm>
            <a:off x="3303710" y="4650791"/>
            <a:ext cx="6228940" cy="303723"/>
          </a:xfrm>
          <a:custGeom>
            <a:avLst/>
            <a:gdLst/>
            <a:ahLst/>
            <a:cxnLst/>
            <a:rect l="l" t="t" r="r" b="b"/>
            <a:pathLst>
              <a:path w="25619" h="2871" extrusionOk="0">
                <a:moveTo>
                  <a:pt x="16076" y="2079"/>
                </a:moveTo>
                <a:lnTo>
                  <a:pt x="16350" y="2076"/>
                </a:lnTo>
                <a:cubicBezTo>
                  <a:pt x="16482" y="2073"/>
                  <a:pt x="16497" y="2165"/>
                  <a:pt x="16368" y="2174"/>
                </a:cubicBezTo>
                <a:cubicBezTo>
                  <a:pt x="16218" y="2186"/>
                  <a:pt x="16098" y="2189"/>
                  <a:pt x="16039" y="2174"/>
                </a:cubicBezTo>
                <a:cubicBezTo>
                  <a:pt x="16039" y="2174"/>
                  <a:pt x="16036" y="2174"/>
                  <a:pt x="16036" y="2174"/>
                </a:cubicBezTo>
                <a:cubicBezTo>
                  <a:pt x="15938" y="2153"/>
                  <a:pt x="15966" y="2082"/>
                  <a:pt x="16076" y="2079"/>
                </a:cubicBezTo>
                <a:moveTo>
                  <a:pt x="1" y="1281"/>
                </a:moveTo>
                <a:lnTo>
                  <a:pt x="1" y="2871"/>
                </a:lnTo>
                <a:lnTo>
                  <a:pt x="17725" y="2644"/>
                </a:lnTo>
                <a:cubicBezTo>
                  <a:pt x="17780" y="2644"/>
                  <a:pt x="17823" y="2619"/>
                  <a:pt x="17826" y="2595"/>
                </a:cubicBezTo>
                <a:lnTo>
                  <a:pt x="17829" y="2103"/>
                </a:lnTo>
                <a:cubicBezTo>
                  <a:pt x="17829" y="2079"/>
                  <a:pt x="17875" y="2054"/>
                  <a:pt x="17931" y="2054"/>
                </a:cubicBezTo>
                <a:lnTo>
                  <a:pt x="25618" y="1956"/>
                </a:lnTo>
                <a:lnTo>
                  <a:pt x="25618" y="1333"/>
                </a:lnTo>
                <a:lnTo>
                  <a:pt x="25084" y="1081"/>
                </a:lnTo>
                <a:cubicBezTo>
                  <a:pt x="25075" y="1075"/>
                  <a:pt x="25066" y="1072"/>
                  <a:pt x="25054" y="1072"/>
                </a:cubicBezTo>
                <a:lnTo>
                  <a:pt x="24590" y="967"/>
                </a:lnTo>
                <a:cubicBezTo>
                  <a:pt x="24587" y="967"/>
                  <a:pt x="24584" y="964"/>
                  <a:pt x="24581" y="964"/>
                </a:cubicBezTo>
                <a:lnTo>
                  <a:pt x="24151" y="842"/>
                </a:lnTo>
                <a:cubicBezTo>
                  <a:pt x="24142" y="839"/>
                  <a:pt x="24133" y="835"/>
                  <a:pt x="24126" y="832"/>
                </a:cubicBezTo>
                <a:lnTo>
                  <a:pt x="23761" y="639"/>
                </a:lnTo>
                <a:cubicBezTo>
                  <a:pt x="23746" y="630"/>
                  <a:pt x="23721" y="624"/>
                  <a:pt x="23693" y="624"/>
                </a:cubicBezTo>
                <a:lnTo>
                  <a:pt x="23500" y="614"/>
                </a:lnTo>
                <a:cubicBezTo>
                  <a:pt x="23488" y="611"/>
                  <a:pt x="23479" y="611"/>
                  <a:pt x="23466" y="614"/>
                </a:cubicBezTo>
                <a:lnTo>
                  <a:pt x="23104" y="651"/>
                </a:lnTo>
                <a:cubicBezTo>
                  <a:pt x="23089" y="651"/>
                  <a:pt x="23076" y="651"/>
                  <a:pt x="23061" y="651"/>
                </a:cubicBezTo>
                <a:lnTo>
                  <a:pt x="22708" y="614"/>
                </a:lnTo>
                <a:cubicBezTo>
                  <a:pt x="22686" y="614"/>
                  <a:pt x="22665" y="608"/>
                  <a:pt x="22653" y="602"/>
                </a:cubicBezTo>
                <a:lnTo>
                  <a:pt x="22373" y="458"/>
                </a:lnTo>
                <a:lnTo>
                  <a:pt x="22241" y="384"/>
                </a:lnTo>
                <a:cubicBezTo>
                  <a:pt x="22204" y="363"/>
                  <a:pt x="22137" y="360"/>
                  <a:pt x="22094" y="378"/>
                </a:cubicBezTo>
                <a:cubicBezTo>
                  <a:pt x="22008" y="412"/>
                  <a:pt x="21867" y="461"/>
                  <a:pt x="21768" y="458"/>
                </a:cubicBezTo>
                <a:cubicBezTo>
                  <a:pt x="21624" y="452"/>
                  <a:pt x="21394" y="455"/>
                  <a:pt x="21369" y="458"/>
                </a:cubicBezTo>
                <a:lnTo>
                  <a:pt x="21081" y="458"/>
                </a:lnTo>
                <a:cubicBezTo>
                  <a:pt x="21068" y="458"/>
                  <a:pt x="21059" y="458"/>
                  <a:pt x="21050" y="458"/>
                </a:cubicBezTo>
                <a:cubicBezTo>
                  <a:pt x="20976" y="470"/>
                  <a:pt x="20657" y="513"/>
                  <a:pt x="20516" y="458"/>
                </a:cubicBezTo>
                <a:lnTo>
                  <a:pt x="20372" y="400"/>
                </a:lnTo>
                <a:cubicBezTo>
                  <a:pt x="20362" y="396"/>
                  <a:pt x="20356" y="390"/>
                  <a:pt x="20350" y="387"/>
                </a:cubicBezTo>
                <a:lnTo>
                  <a:pt x="20150" y="240"/>
                </a:lnTo>
                <a:cubicBezTo>
                  <a:pt x="20144" y="237"/>
                  <a:pt x="20138" y="231"/>
                  <a:pt x="20132" y="231"/>
                </a:cubicBezTo>
                <a:lnTo>
                  <a:pt x="19675" y="37"/>
                </a:lnTo>
                <a:cubicBezTo>
                  <a:pt x="19656" y="28"/>
                  <a:pt x="19632" y="25"/>
                  <a:pt x="19604" y="25"/>
                </a:cubicBezTo>
                <a:lnTo>
                  <a:pt x="19143" y="25"/>
                </a:lnTo>
                <a:cubicBezTo>
                  <a:pt x="18790" y="0"/>
                  <a:pt x="18471" y="120"/>
                  <a:pt x="18407" y="148"/>
                </a:cubicBezTo>
                <a:cubicBezTo>
                  <a:pt x="18400" y="151"/>
                  <a:pt x="18391" y="154"/>
                  <a:pt x="18382" y="157"/>
                </a:cubicBezTo>
                <a:lnTo>
                  <a:pt x="18014" y="231"/>
                </a:lnTo>
                <a:cubicBezTo>
                  <a:pt x="17998" y="234"/>
                  <a:pt x="17986" y="234"/>
                  <a:pt x="17971" y="234"/>
                </a:cubicBezTo>
                <a:lnTo>
                  <a:pt x="17562" y="234"/>
                </a:lnTo>
                <a:cubicBezTo>
                  <a:pt x="17547" y="234"/>
                  <a:pt x="17532" y="231"/>
                  <a:pt x="17519" y="228"/>
                </a:cubicBezTo>
                <a:lnTo>
                  <a:pt x="17209" y="157"/>
                </a:lnTo>
                <a:cubicBezTo>
                  <a:pt x="17194" y="154"/>
                  <a:pt x="17179" y="151"/>
                  <a:pt x="17163" y="151"/>
                </a:cubicBezTo>
                <a:lnTo>
                  <a:pt x="16957" y="151"/>
                </a:lnTo>
                <a:cubicBezTo>
                  <a:pt x="16942" y="151"/>
                  <a:pt x="16930" y="154"/>
                  <a:pt x="16918" y="157"/>
                </a:cubicBezTo>
                <a:lnTo>
                  <a:pt x="16334" y="274"/>
                </a:lnTo>
                <a:cubicBezTo>
                  <a:pt x="16328" y="274"/>
                  <a:pt x="16322" y="274"/>
                  <a:pt x="16319" y="277"/>
                </a:cubicBezTo>
                <a:lnTo>
                  <a:pt x="15990" y="375"/>
                </a:lnTo>
                <a:cubicBezTo>
                  <a:pt x="15969" y="378"/>
                  <a:pt x="15944" y="381"/>
                  <a:pt x="15923" y="381"/>
                </a:cubicBezTo>
                <a:lnTo>
                  <a:pt x="15401" y="350"/>
                </a:lnTo>
                <a:cubicBezTo>
                  <a:pt x="15358" y="347"/>
                  <a:pt x="15315" y="357"/>
                  <a:pt x="15296" y="375"/>
                </a:cubicBezTo>
                <a:cubicBezTo>
                  <a:pt x="15247" y="421"/>
                  <a:pt x="15125" y="501"/>
                  <a:pt x="14882" y="525"/>
                </a:cubicBezTo>
                <a:lnTo>
                  <a:pt x="14590" y="553"/>
                </a:lnTo>
                <a:cubicBezTo>
                  <a:pt x="14566" y="553"/>
                  <a:pt x="14544" y="559"/>
                  <a:pt x="14529" y="568"/>
                </a:cubicBezTo>
                <a:cubicBezTo>
                  <a:pt x="14495" y="590"/>
                  <a:pt x="14372" y="642"/>
                  <a:pt x="13964" y="786"/>
                </a:cubicBezTo>
                <a:cubicBezTo>
                  <a:pt x="13310" y="1020"/>
                  <a:pt x="13614" y="934"/>
                  <a:pt x="13310" y="1020"/>
                </a:cubicBezTo>
                <a:cubicBezTo>
                  <a:pt x="13153" y="1063"/>
                  <a:pt x="12856" y="1096"/>
                  <a:pt x="12604" y="1118"/>
                </a:cubicBezTo>
                <a:cubicBezTo>
                  <a:pt x="12570" y="1118"/>
                  <a:pt x="12533" y="1115"/>
                  <a:pt x="12512" y="1100"/>
                </a:cubicBezTo>
                <a:lnTo>
                  <a:pt x="12407" y="1047"/>
                </a:lnTo>
                <a:cubicBezTo>
                  <a:pt x="12392" y="1038"/>
                  <a:pt x="12367" y="1032"/>
                  <a:pt x="12343" y="1032"/>
                </a:cubicBezTo>
                <a:lnTo>
                  <a:pt x="12082" y="1020"/>
                </a:lnTo>
                <a:cubicBezTo>
                  <a:pt x="12070" y="1020"/>
                  <a:pt x="12060" y="1020"/>
                  <a:pt x="12051" y="1020"/>
                </a:cubicBezTo>
                <a:lnTo>
                  <a:pt x="11585" y="1066"/>
                </a:lnTo>
                <a:cubicBezTo>
                  <a:pt x="11572" y="1069"/>
                  <a:pt x="11557" y="1069"/>
                  <a:pt x="11545" y="1066"/>
                </a:cubicBezTo>
                <a:lnTo>
                  <a:pt x="11084" y="1023"/>
                </a:lnTo>
                <a:cubicBezTo>
                  <a:pt x="11063" y="1020"/>
                  <a:pt x="11044" y="1017"/>
                  <a:pt x="11029" y="1007"/>
                </a:cubicBezTo>
                <a:lnTo>
                  <a:pt x="10673" y="826"/>
                </a:lnTo>
                <a:lnTo>
                  <a:pt x="10489" y="725"/>
                </a:lnTo>
                <a:cubicBezTo>
                  <a:pt x="10452" y="707"/>
                  <a:pt x="10387" y="703"/>
                  <a:pt x="10344" y="719"/>
                </a:cubicBezTo>
                <a:cubicBezTo>
                  <a:pt x="10240" y="762"/>
                  <a:pt x="10046" y="832"/>
                  <a:pt x="9914" y="826"/>
                </a:cubicBezTo>
                <a:cubicBezTo>
                  <a:pt x="9736" y="820"/>
                  <a:pt x="9442" y="826"/>
                  <a:pt x="9414" y="826"/>
                </a:cubicBezTo>
                <a:lnTo>
                  <a:pt x="9049" y="826"/>
                </a:lnTo>
                <a:cubicBezTo>
                  <a:pt x="9036" y="826"/>
                  <a:pt x="9027" y="826"/>
                  <a:pt x="9018" y="829"/>
                </a:cubicBezTo>
                <a:cubicBezTo>
                  <a:pt x="8935" y="842"/>
                  <a:pt x="8524" y="897"/>
                  <a:pt x="8346" y="826"/>
                </a:cubicBezTo>
                <a:lnTo>
                  <a:pt x="8158" y="753"/>
                </a:lnTo>
                <a:cubicBezTo>
                  <a:pt x="8152" y="750"/>
                  <a:pt x="8146" y="746"/>
                  <a:pt x="8140" y="743"/>
                </a:cubicBezTo>
                <a:lnTo>
                  <a:pt x="7885" y="556"/>
                </a:lnTo>
                <a:cubicBezTo>
                  <a:pt x="7879" y="553"/>
                  <a:pt x="7873" y="550"/>
                  <a:pt x="7867" y="547"/>
                </a:cubicBezTo>
                <a:lnTo>
                  <a:pt x="7280" y="304"/>
                </a:lnTo>
                <a:cubicBezTo>
                  <a:pt x="7262" y="295"/>
                  <a:pt x="7237" y="292"/>
                  <a:pt x="7213" y="292"/>
                </a:cubicBezTo>
                <a:lnTo>
                  <a:pt x="6629" y="292"/>
                </a:lnTo>
                <a:cubicBezTo>
                  <a:pt x="6626" y="292"/>
                  <a:pt x="6623" y="289"/>
                  <a:pt x="6617" y="289"/>
                </a:cubicBezTo>
                <a:cubicBezTo>
                  <a:pt x="6172" y="261"/>
                  <a:pt x="5770" y="415"/>
                  <a:pt x="5696" y="446"/>
                </a:cubicBezTo>
                <a:cubicBezTo>
                  <a:pt x="5690" y="449"/>
                  <a:pt x="5681" y="452"/>
                  <a:pt x="5671" y="452"/>
                </a:cubicBezTo>
                <a:lnTo>
                  <a:pt x="5199" y="547"/>
                </a:lnTo>
                <a:cubicBezTo>
                  <a:pt x="5186" y="550"/>
                  <a:pt x="5174" y="550"/>
                  <a:pt x="5159" y="550"/>
                </a:cubicBezTo>
                <a:lnTo>
                  <a:pt x="4637" y="550"/>
                </a:lnTo>
                <a:cubicBezTo>
                  <a:pt x="4621" y="550"/>
                  <a:pt x="4606" y="550"/>
                  <a:pt x="4591" y="544"/>
                </a:cubicBezTo>
                <a:lnTo>
                  <a:pt x="4192" y="455"/>
                </a:lnTo>
                <a:cubicBezTo>
                  <a:pt x="4176" y="452"/>
                  <a:pt x="4161" y="449"/>
                  <a:pt x="4145" y="449"/>
                </a:cubicBezTo>
                <a:lnTo>
                  <a:pt x="3875" y="449"/>
                </a:lnTo>
                <a:cubicBezTo>
                  <a:pt x="3860" y="449"/>
                  <a:pt x="3848" y="452"/>
                  <a:pt x="3835" y="452"/>
                </a:cubicBezTo>
                <a:lnTo>
                  <a:pt x="3099" y="599"/>
                </a:lnTo>
                <a:cubicBezTo>
                  <a:pt x="3092" y="599"/>
                  <a:pt x="3086" y="602"/>
                  <a:pt x="3083" y="602"/>
                </a:cubicBezTo>
                <a:lnTo>
                  <a:pt x="2660" y="725"/>
                </a:lnTo>
                <a:cubicBezTo>
                  <a:pt x="2641" y="731"/>
                  <a:pt x="2617" y="734"/>
                  <a:pt x="2592" y="731"/>
                </a:cubicBezTo>
                <a:lnTo>
                  <a:pt x="1910" y="691"/>
                </a:lnTo>
                <a:cubicBezTo>
                  <a:pt x="1867" y="688"/>
                  <a:pt x="1824" y="700"/>
                  <a:pt x="1806" y="719"/>
                </a:cubicBezTo>
                <a:cubicBezTo>
                  <a:pt x="1751" y="774"/>
                  <a:pt x="1600" y="882"/>
                  <a:pt x="1278" y="909"/>
                </a:cubicBezTo>
                <a:lnTo>
                  <a:pt x="903" y="946"/>
                </a:lnTo>
                <a:cubicBezTo>
                  <a:pt x="879" y="946"/>
                  <a:pt x="854" y="952"/>
                  <a:pt x="839" y="961"/>
                </a:cubicBezTo>
                <a:cubicBezTo>
                  <a:pt x="802" y="986"/>
                  <a:pt x="655" y="1050"/>
                  <a:pt x="127" y="1235"/>
                </a:cubicBezTo>
                <a:cubicBezTo>
                  <a:pt x="81" y="1250"/>
                  <a:pt x="38" y="1265"/>
                  <a:pt x="1" y="1281"/>
                </a:cubicBezTo>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9"/>
          <p:cNvSpPr/>
          <p:nvPr/>
        </p:nvSpPr>
        <p:spPr>
          <a:xfrm>
            <a:off x="6555177" y="4666717"/>
            <a:ext cx="508644" cy="219273"/>
          </a:xfrm>
          <a:custGeom>
            <a:avLst/>
            <a:gdLst/>
            <a:ahLst/>
            <a:cxnLst/>
            <a:rect l="l" t="t" r="r" b="b"/>
            <a:pathLst>
              <a:path w="2092" h="981" extrusionOk="0">
                <a:moveTo>
                  <a:pt x="2092" y="943"/>
                </a:moveTo>
                <a:cubicBezTo>
                  <a:pt x="2067" y="956"/>
                  <a:pt x="2043" y="968"/>
                  <a:pt x="2018" y="980"/>
                </a:cubicBezTo>
                <a:lnTo>
                  <a:pt x="1" y="980"/>
                </a:lnTo>
                <a:cubicBezTo>
                  <a:pt x="19" y="962"/>
                  <a:pt x="41" y="934"/>
                  <a:pt x="41" y="934"/>
                </a:cubicBezTo>
                <a:lnTo>
                  <a:pt x="93" y="934"/>
                </a:lnTo>
                <a:cubicBezTo>
                  <a:pt x="145" y="934"/>
                  <a:pt x="259" y="830"/>
                  <a:pt x="259" y="830"/>
                </a:cubicBezTo>
                <a:lnTo>
                  <a:pt x="311" y="793"/>
                </a:lnTo>
                <a:cubicBezTo>
                  <a:pt x="363" y="753"/>
                  <a:pt x="311" y="691"/>
                  <a:pt x="311" y="691"/>
                </a:cubicBezTo>
                <a:cubicBezTo>
                  <a:pt x="311" y="691"/>
                  <a:pt x="388" y="627"/>
                  <a:pt x="517" y="624"/>
                </a:cubicBezTo>
                <a:cubicBezTo>
                  <a:pt x="643" y="621"/>
                  <a:pt x="541" y="498"/>
                  <a:pt x="541" y="498"/>
                </a:cubicBezTo>
                <a:lnTo>
                  <a:pt x="452" y="421"/>
                </a:lnTo>
                <a:lnTo>
                  <a:pt x="517" y="255"/>
                </a:lnTo>
                <a:lnTo>
                  <a:pt x="412" y="154"/>
                </a:lnTo>
                <a:lnTo>
                  <a:pt x="345" y="53"/>
                </a:lnTo>
                <a:lnTo>
                  <a:pt x="311" y="1"/>
                </a:lnTo>
                <a:lnTo>
                  <a:pt x="412" y="1"/>
                </a:lnTo>
                <a:lnTo>
                  <a:pt x="501" y="93"/>
                </a:lnTo>
                <a:lnTo>
                  <a:pt x="593" y="154"/>
                </a:lnTo>
                <a:lnTo>
                  <a:pt x="670" y="77"/>
                </a:lnTo>
                <a:lnTo>
                  <a:pt x="701" y="1"/>
                </a:lnTo>
                <a:lnTo>
                  <a:pt x="824" y="96"/>
                </a:lnTo>
                <a:lnTo>
                  <a:pt x="888" y="96"/>
                </a:lnTo>
                <a:cubicBezTo>
                  <a:pt x="888" y="96"/>
                  <a:pt x="965" y="166"/>
                  <a:pt x="993" y="191"/>
                </a:cubicBezTo>
                <a:cubicBezTo>
                  <a:pt x="1020" y="216"/>
                  <a:pt x="1106" y="191"/>
                  <a:pt x="1106" y="191"/>
                </a:cubicBezTo>
                <a:lnTo>
                  <a:pt x="1244" y="255"/>
                </a:lnTo>
                <a:lnTo>
                  <a:pt x="1260" y="308"/>
                </a:lnTo>
                <a:cubicBezTo>
                  <a:pt x="1272" y="357"/>
                  <a:pt x="1321" y="421"/>
                  <a:pt x="1321" y="421"/>
                </a:cubicBezTo>
                <a:lnTo>
                  <a:pt x="1515" y="538"/>
                </a:lnTo>
                <a:lnTo>
                  <a:pt x="1616" y="538"/>
                </a:lnTo>
                <a:lnTo>
                  <a:pt x="1680" y="624"/>
                </a:lnTo>
                <a:lnTo>
                  <a:pt x="1757" y="676"/>
                </a:lnTo>
                <a:cubicBezTo>
                  <a:pt x="1757" y="676"/>
                  <a:pt x="1911" y="691"/>
                  <a:pt x="1963" y="728"/>
                </a:cubicBezTo>
                <a:cubicBezTo>
                  <a:pt x="1997" y="756"/>
                  <a:pt x="2058" y="873"/>
                  <a:pt x="2092" y="943"/>
                </a:cubicBezTo>
                <a:close/>
              </a:path>
            </a:pathLst>
          </a:custGeom>
          <a:solidFill>
            <a:srgbClr val="FD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9"/>
          <p:cNvSpPr/>
          <p:nvPr/>
        </p:nvSpPr>
        <p:spPr>
          <a:xfrm>
            <a:off x="6825538" y="4563804"/>
            <a:ext cx="849766" cy="329028"/>
          </a:xfrm>
          <a:custGeom>
            <a:avLst/>
            <a:gdLst/>
            <a:ahLst/>
            <a:cxnLst/>
            <a:rect l="l" t="t" r="r" b="b"/>
            <a:pathLst>
              <a:path w="3495" h="1880" extrusionOk="0">
                <a:moveTo>
                  <a:pt x="608" y="498"/>
                </a:moveTo>
                <a:cubicBezTo>
                  <a:pt x="455" y="571"/>
                  <a:pt x="458" y="498"/>
                  <a:pt x="458" y="498"/>
                </a:cubicBezTo>
                <a:lnTo>
                  <a:pt x="378" y="350"/>
                </a:lnTo>
                <a:cubicBezTo>
                  <a:pt x="393" y="359"/>
                  <a:pt x="749" y="427"/>
                  <a:pt x="734" y="436"/>
                </a:cubicBezTo>
                <a:close/>
                <a:moveTo>
                  <a:pt x="3494" y="1001"/>
                </a:moveTo>
                <a:cubicBezTo>
                  <a:pt x="3494" y="989"/>
                  <a:pt x="3491" y="980"/>
                  <a:pt x="3488" y="970"/>
                </a:cubicBezTo>
                <a:lnTo>
                  <a:pt x="3405" y="802"/>
                </a:lnTo>
                <a:cubicBezTo>
                  <a:pt x="3396" y="783"/>
                  <a:pt x="3381" y="771"/>
                  <a:pt x="3359" y="771"/>
                </a:cubicBezTo>
                <a:lnTo>
                  <a:pt x="3267" y="771"/>
                </a:lnTo>
                <a:cubicBezTo>
                  <a:pt x="3258" y="771"/>
                  <a:pt x="3252" y="768"/>
                  <a:pt x="3242" y="765"/>
                </a:cubicBezTo>
                <a:lnTo>
                  <a:pt x="3018" y="636"/>
                </a:lnTo>
                <a:cubicBezTo>
                  <a:pt x="3018" y="633"/>
                  <a:pt x="3015" y="633"/>
                  <a:pt x="3012" y="630"/>
                </a:cubicBezTo>
                <a:cubicBezTo>
                  <a:pt x="2991" y="611"/>
                  <a:pt x="2859" y="504"/>
                  <a:pt x="2810" y="498"/>
                </a:cubicBezTo>
                <a:cubicBezTo>
                  <a:pt x="2764" y="491"/>
                  <a:pt x="2868" y="617"/>
                  <a:pt x="2877" y="633"/>
                </a:cubicBezTo>
                <a:lnTo>
                  <a:pt x="2880" y="633"/>
                </a:lnTo>
                <a:lnTo>
                  <a:pt x="2966" y="749"/>
                </a:lnTo>
                <a:cubicBezTo>
                  <a:pt x="2975" y="762"/>
                  <a:pt x="2991" y="771"/>
                  <a:pt x="3006" y="771"/>
                </a:cubicBezTo>
                <a:lnTo>
                  <a:pt x="3028" y="771"/>
                </a:lnTo>
                <a:cubicBezTo>
                  <a:pt x="3052" y="771"/>
                  <a:pt x="3071" y="786"/>
                  <a:pt x="3080" y="814"/>
                </a:cubicBezTo>
                <a:lnTo>
                  <a:pt x="3107" y="915"/>
                </a:lnTo>
                <a:cubicBezTo>
                  <a:pt x="3114" y="943"/>
                  <a:pt x="3104" y="973"/>
                  <a:pt x="3083" y="989"/>
                </a:cubicBezTo>
                <a:lnTo>
                  <a:pt x="3067" y="1001"/>
                </a:lnTo>
                <a:cubicBezTo>
                  <a:pt x="3046" y="1013"/>
                  <a:pt x="3021" y="1010"/>
                  <a:pt x="3003" y="992"/>
                </a:cubicBezTo>
                <a:lnTo>
                  <a:pt x="2911" y="897"/>
                </a:lnTo>
                <a:cubicBezTo>
                  <a:pt x="2902" y="884"/>
                  <a:pt x="2889" y="878"/>
                  <a:pt x="2877" y="878"/>
                </a:cubicBezTo>
                <a:lnTo>
                  <a:pt x="2736" y="878"/>
                </a:lnTo>
                <a:cubicBezTo>
                  <a:pt x="2717" y="878"/>
                  <a:pt x="2702" y="869"/>
                  <a:pt x="2693" y="854"/>
                </a:cubicBezTo>
                <a:lnTo>
                  <a:pt x="2644" y="780"/>
                </a:lnTo>
                <a:cubicBezTo>
                  <a:pt x="2641" y="774"/>
                  <a:pt x="2638" y="768"/>
                  <a:pt x="2631" y="765"/>
                </a:cubicBezTo>
                <a:lnTo>
                  <a:pt x="2481" y="642"/>
                </a:lnTo>
                <a:cubicBezTo>
                  <a:pt x="2472" y="636"/>
                  <a:pt x="2466" y="627"/>
                  <a:pt x="2463" y="620"/>
                </a:cubicBezTo>
                <a:cubicBezTo>
                  <a:pt x="2444" y="574"/>
                  <a:pt x="2383" y="436"/>
                  <a:pt x="2371" y="402"/>
                </a:cubicBezTo>
                <a:cubicBezTo>
                  <a:pt x="2355" y="362"/>
                  <a:pt x="2199" y="596"/>
                  <a:pt x="2100" y="565"/>
                </a:cubicBezTo>
                <a:cubicBezTo>
                  <a:pt x="2045" y="547"/>
                  <a:pt x="1984" y="491"/>
                  <a:pt x="1947" y="498"/>
                </a:cubicBezTo>
                <a:cubicBezTo>
                  <a:pt x="1928" y="501"/>
                  <a:pt x="1849" y="556"/>
                  <a:pt x="1793" y="587"/>
                </a:cubicBezTo>
                <a:cubicBezTo>
                  <a:pt x="1781" y="593"/>
                  <a:pt x="1766" y="599"/>
                  <a:pt x="1756" y="605"/>
                </a:cubicBezTo>
                <a:cubicBezTo>
                  <a:pt x="1744" y="608"/>
                  <a:pt x="1735" y="611"/>
                  <a:pt x="1735" y="602"/>
                </a:cubicBezTo>
                <a:lnTo>
                  <a:pt x="1735" y="378"/>
                </a:lnTo>
                <a:cubicBezTo>
                  <a:pt x="1735" y="369"/>
                  <a:pt x="1726" y="372"/>
                  <a:pt x="1713" y="381"/>
                </a:cubicBezTo>
                <a:cubicBezTo>
                  <a:pt x="1680" y="409"/>
                  <a:pt x="1612" y="488"/>
                  <a:pt x="1560" y="501"/>
                </a:cubicBezTo>
                <a:cubicBezTo>
                  <a:pt x="1548" y="501"/>
                  <a:pt x="1538" y="501"/>
                  <a:pt x="1529" y="498"/>
                </a:cubicBezTo>
                <a:lnTo>
                  <a:pt x="1330" y="498"/>
                </a:lnTo>
                <a:cubicBezTo>
                  <a:pt x="1376" y="467"/>
                  <a:pt x="1406" y="442"/>
                  <a:pt x="1425" y="427"/>
                </a:cubicBezTo>
                <a:cubicBezTo>
                  <a:pt x="1465" y="396"/>
                  <a:pt x="1446" y="399"/>
                  <a:pt x="1406" y="418"/>
                </a:cubicBezTo>
                <a:cubicBezTo>
                  <a:pt x="1336" y="452"/>
                  <a:pt x="1195" y="534"/>
                  <a:pt x="1192" y="534"/>
                </a:cubicBezTo>
                <a:lnTo>
                  <a:pt x="1281" y="353"/>
                </a:lnTo>
                <a:lnTo>
                  <a:pt x="1354" y="203"/>
                </a:lnTo>
                <a:cubicBezTo>
                  <a:pt x="1348" y="203"/>
                  <a:pt x="1342" y="200"/>
                  <a:pt x="1336" y="197"/>
                </a:cubicBezTo>
                <a:cubicBezTo>
                  <a:pt x="1308" y="206"/>
                  <a:pt x="1278" y="212"/>
                  <a:pt x="1244" y="218"/>
                </a:cubicBezTo>
                <a:cubicBezTo>
                  <a:pt x="1112" y="240"/>
                  <a:pt x="952" y="234"/>
                  <a:pt x="808" y="135"/>
                </a:cubicBezTo>
                <a:cubicBezTo>
                  <a:pt x="667" y="37"/>
                  <a:pt x="353" y="0"/>
                  <a:pt x="13" y="3"/>
                </a:cubicBezTo>
                <a:cubicBezTo>
                  <a:pt x="0" y="62"/>
                  <a:pt x="53" y="154"/>
                  <a:pt x="283" y="295"/>
                </a:cubicBezTo>
                <a:lnTo>
                  <a:pt x="163" y="243"/>
                </a:lnTo>
                <a:lnTo>
                  <a:pt x="163" y="301"/>
                </a:lnTo>
                <a:cubicBezTo>
                  <a:pt x="163" y="319"/>
                  <a:pt x="172" y="341"/>
                  <a:pt x="185" y="350"/>
                </a:cubicBezTo>
                <a:lnTo>
                  <a:pt x="350" y="498"/>
                </a:lnTo>
                <a:cubicBezTo>
                  <a:pt x="350" y="498"/>
                  <a:pt x="353" y="498"/>
                  <a:pt x="353" y="498"/>
                </a:cubicBezTo>
                <a:cubicBezTo>
                  <a:pt x="366" y="507"/>
                  <a:pt x="446" y="568"/>
                  <a:pt x="541" y="633"/>
                </a:cubicBezTo>
                <a:cubicBezTo>
                  <a:pt x="636" y="697"/>
                  <a:pt x="937" y="759"/>
                  <a:pt x="977" y="765"/>
                </a:cubicBezTo>
                <a:cubicBezTo>
                  <a:pt x="980" y="765"/>
                  <a:pt x="980" y="765"/>
                  <a:pt x="983" y="765"/>
                </a:cubicBezTo>
                <a:lnTo>
                  <a:pt x="1370" y="765"/>
                </a:lnTo>
                <a:cubicBezTo>
                  <a:pt x="1373" y="765"/>
                  <a:pt x="1379" y="765"/>
                  <a:pt x="1382" y="765"/>
                </a:cubicBezTo>
                <a:lnTo>
                  <a:pt x="1517" y="798"/>
                </a:lnTo>
                <a:cubicBezTo>
                  <a:pt x="1526" y="802"/>
                  <a:pt x="1535" y="802"/>
                  <a:pt x="1542" y="798"/>
                </a:cubicBezTo>
                <a:lnTo>
                  <a:pt x="1634" y="771"/>
                </a:lnTo>
                <a:cubicBezTo>
                  <a:pt x="1738" y="737"/>
                  <a:pt x="1667" y="863"/>
                  <a:pt x="1637" y="1004"/>
                </a:cubicBezTo>
                <a:cubicBezTo>
                  <a:pt x="1609" y="1127"/>
                  <a:pt x="1818" y="875"/>
                  <a:pt x="1895" y="860"/>
                </a:cubicBezTo>
                <a:cubicBezTo>
                  <a:pt x="1907" y="860"/>
                  <a:pt x="2033" y="1059"/>
                  <a:pt x="2039" y="1050"/>
                </a:cubicBezTo>
                <a:lnTo>
                  <a:pt x="2180" y="897"/>
                </a:lnTo>
                <a:cubicBezTo>
                  <a:pt x="2189" y="884"/>
                  <a:pt x="2205" y="878"/>
                  <a:pt x="2217" y="878"/>
                </a:cubicBezTo>
                <a:cubicBezTo>
                  <a:pt x="2245" y="878"/>
                  <a:pt x="2266" y="903"/>
                  <a:pt x="2269" y="937"/>
                </a:cubicBezTo>
                <a:lnTo>
                  <a:pt x="2281" y="1090"/>
                </a:lnTo>
                <a:cubicBezTo>
                  <a:pt x="2281" y="1099"/>
                  <a:pt x="2281" y="1105"/>
                  <a:pt x="2278" y="1115"/>
                </a:cubicBezTo>
                <a:cubicBezTo>
                  <a:pt x="2272" y="1142"/>
                  <a:pt x="2254" y="1216"/>
                  <a:pt x="2281" y="1262"/>
                </a:cubicBezTo>
                <a:cubicBezTo>
                  <a:pt x="2306" y="1305"/>
                  <a:pt x="2340" y="1287"/>
                  <a:pt x="2358" y="1274"/>
                </a:cubicBezTo>
                <a:cubicBezTo>
                  <a:pt x="2367" y="1268"/>
                  <a:pt x="2377" y="1262"/>
                  <a:pt x="2386" y="1262"/>
                </a:cubicBezTo>
                <a:lnTo>
                  <a:pt x="2524" y="1262"/>
                </a:lnTo>
                <a:cubicBezTo>
                  <a:pt x="2542" y="1262"/>
                  <a:pt x="2561" y="1277"/>
                  <a:pt x="2570" y="1296"/>
                </a:cubicBezTo>
                <a:lnTo>
                  <a:pt x="2625" y="1412"/>
                </a:lnTo>
                <a:cubicBezTo>
                  <a:pt x="2635" y="1431"/>
                  <a:pt x="2653" y="1443"/>
                  <a:pt x="2671" y="1443"/>
                </a:cubicBezTo>
                <a:lnTo>
                  <a:pt x="2819" y="1443"/>
                </a:lnTo>
                <a:cubicBezTo>
                  <a:pt x="2834" y="1443"/>
                  <a:pt x="2849" y="1452"/>
                  <a:pt x="2862" y="1471"/>
                </a:cubicBezTo>
                <a:lnTo>
                  <a:pt x="2880" y="1502"/>
                </a:lnTo>
                <a:cubicBezTo>
                  <a:pt x="2905" y="1545"/>
                  <a:pt x="3258" y="1759"/>
                  <a:pt x="3417" y="1858"/>
                </a:cubicBezTo>
                <a:cubicBezTo>
                  <a:pt x="3454" y="1879"/>
                  <a:pt x="3494" y="1848"/>
                  <a:pt x="3494" y="1802"/>
                </a:cubicBezTo>
                <a:close/>
              </a:path>
            </a:pathLst>
          </a:custGeom>
          <a:solidFill>
            <a:srgbClr val="FD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9"/>
          <p:cNvGrpSpPr/>
          <p:nvPr/>
        </p:nvGrpSpPr>
        <p:grpSpPr>
          <a:xfrm flipH="1">
            <a:off x="-37641" y="4482326"/>
            <a:ext cx="9235359" cy="704533"/>
            <a:chOff x="-82969" y="3763810"/>
            <a:chExt cx="9325819" cy="1165095"/>
          </a:xfrm>
        </p:grpSpPr>
        <p:sp>
          <p:nvSpPr>
            <p:cNvPr id="190" name="Google Shape;190;p19"/>
            <p:cNvSpPr/>
            <p:nvPr/>
          </p:nvSpPr>
          <p:spPr>
            <a:xfrm>
              <a:off x="-82969" y="3851384"/>
              <a:ext cx="1626833" cy="1075809"/>
            </a:xfrm>
            <a:custGeom>
              <a:avLst/>
              <a:gdLst/>
              <a:ahLst/>
              <a:cxnLst/>
              <a:rect l="l" t="t" r="r" b="b"/>
              <a:pathLst>
                <a:path w="6691" h="5651" extrusionOk="0">
                  <a:moveTo>
                    <a:pt x="4397" y="1"/>
                  </a:moveTo>
                  <a:lnTo>
                    <a:pt x="4247" y="207"/>
                  </a:lnTo>
                  <a:lnTo>
                    <a:pt x="4023" y="148"/>
                  </a:lnTo>
                  <a:lnTo>
                    <a:pt x="3857" y="121"/>
                  </a:lnTo>
                  <a:lnTo>
                    <a:pt x="3633" y="121"/>
                  </a:lnTo>
                  <a:lnTo>
                    <a:pt x="3501" y="237"/>
                  </a:lnTo>
                  <a:lnTo>
                    <a:pt x="3240" y="179"/>
                  </a:lnTo>
                  <a:lnTo>
                    <a:pt x="2902" y="237"/>
                  </a:lnTo>
                  <a:lnTo>
                    <a:pt x="2659" y="504"/>
                  </a:lnTo>
                  <a:lnTo>
                    <a:pt x="2119" y="732"/>
                  </a:lnTo>
                  <a:lnTo>
                    <a:pt x="2005" y="858"/>
                  </a:lnTo>
                  <a:lnTo>
                    <a:pt x="1726" y="974"/>
                  </a:lnTo>
                  <a:lnTo>
                    <a:pt x="1483" y="947"/>
                  </a:lnTo>
                  <a:lnTo>
                    <a:pt x="1336" y="1269"/>
                  </a:lnTo>
                  <a:lnTo>
                    <a:pt x="1143" y="1223"/>
                  </a:lnTo>
                  <a:lnTo>
                    <a:pt x="1094" y="1211"/>
                  </a:lnTo>
                  <a:lnTo>
                    <a:pt x="906" y="1094"/>
                  </a:lnTo>
                  <a:lnTo>
                    <a:pt x="682" y="916"/>
                  </a:lnTo>
                  <a:lnTo>
                    <a:pt x="587" y="732"/>
                  </a:lnTo>
                  <a:lnTo>
                    <a:pt x="344" y="732"/>
                  </a:lnTo>
                  <a:lnTo>
                    <a:pt x="83" y="590"/>
                  </a:lnTo>
                  <a:lnTo>
                    <a:pt x="1" y="508"/>
                  </a:lnTo>
                  <a:lnTo>
                    <a:pt x="1" y="5650"/>
                  </a:lnTo>
                  <a:lnTo>
                    <a:pt x="6691" y="5650"/>
                  </a:lnTo>
                  <a:lnTo>
                    <a:pt x="6691" y="1447"/>
                  </a:lnTo>
                  <a:cubicBezTo>
                    <a:pt x="6691" y="1447"/>
                    <a:pt x="6584" y="1459"/>
                    <a:pt x="6480" y="1459"/>
                  </a:cubicBezTo>
                  <a:cubicBezTo>
                    <a:pt x="6427" y="1459"/>
                    <a:pt x="6375" y="1456"/>
                    <a:pt x="6337" y="1447"/>
                  </a:cubicBezTo>
                  <a:cubicBezTo>
                    <a:pt x="6227" y="1416"/>
                    <a:pt x="6132" y="1269"/>
                    <a:pt x="6077" y="1238"/>
                  </a:cubicBezTo>
                  <a:cubicBezTo>
                    <a:pt x="6071" y="1236"/>
                    <a:pt x="6066" y="1235"/>
                    <a:pt x="6060" y="1235"/>
                  </a:cubicBezTo>
                  <a:cubicBezTo>
                    <a:pt x="5998" y="1235"/>
                    <a:pt x="5889" y="1349"/>
                    <a:pt x="5889" y="1349"/>
                  </a:cubicBezTo>
                  <a:lnTo>
                    <a:pt x="5742" y="1235"/>
                  </a:lnTo>
                  <a:lnTo>
                    <a:pt x="5647" y="947"/>
                  </a:lnTo>
                  <a:lnTo>
                    <a:pt x="5573" y="710"/>
                  </a:lnTo>
                  <a:lnTo>
                    <a:pt x="5423" y="710"/>
                  </a:lnTo>
                  <a:lnTo>
                    <a:pt x="5312" y="415"/>
                  </a:lnTo>
                  <a:lnTo>
                    <a:pt x="5143" y="179"/>
                  </a:lnTo>
                  <a:lnTo>
                    <a:pt x="4937" y="1"/>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9"/>
            <p:cNvSpPr/>
            <p:nvPr/>
          </p:nvSpPr>
          <p:spPr>
            <a:xfrm>
              <a:off x="5829686" y="3879550"/>
              <a:ext cx="3413164" cy="1019458"/>
            </a:xfrm>
            <a:custGeom>
              <a:avLst/>
              <a:gdLst/>
              <a:ahLst/>
              <a:cxnLst/>
              <a:rect l="l" t="t" r="r" b="b"/>
              <a:pathLst>
                <a:path w="14038" h="5355" extrusionOk="0">
                  <a:moveTo>
                    <a:pt x="12886" y="0"/>
                  </a:moveTo>
                  <a:lnTo>
                    <a:pt x="12699" y="433"/>
                  </a:lnTo>
                  <a:lnTo>
                    <a:pt x="12567" y="433"/>
                  </a:lnTo>
                  <a:lnTo>
                    <a:pt x="12401" y="617"/>
                  </a:lnTo>
                  <a:lnTo>
                    <a:pt x="12288" y="795"/>
                  </a:lnTo>
                  <a:lnTo>
                    <a:pt x="12100" y="884"/>
                  </a:lnTo>
                  <a:lnTo>
                    <a:pt x="11953" y="1001"/>
                  </a:lnTo>
                  <a:lnTo>
                    <a:pt x="11821" y="1161"/>
                  </a:lnTo>
                  <a:lnTo>
                    <a:pt x="11597" y="1296"/>
                  </a:lnTo>
                  <a:lnTo>
                    <a:pt x="11149" y="1296"/>
                  </a:lnTo>
                  <a:lnTo>
                    <a:pt x="11001" y="1501"/>
                  </a:lnTo>
                  <a:lnTo>
                    <a:pt x="10777" y="1501"/>
                  </a:lnTo>
                  <a:cubicBezTo>
                    <a:pt x="10777" y="1501"/>
                    <a:pt x="10759" y="1326"/>
                    <a:pt x="10682" y="1326"/>
                  </a:cubicBezTo>
                  <a:cubicBezTo>
                    <a:pt x="10633" y="1326"/>
                    <a:pt x="10584" y="1313"/>
                    <a:pt x="10539" y="1313"/>
                  </a:cubicBezTo>
                  <a:cubicBezTo>
                    <a:pt x="10517" y="1313"/>
                    <a:pt x="10496" y="1316"/>
                    <a:pt x="10476" y="1326"/>
                  </a:cubicBezTo>
                  <a:cubicBezTo>
                    <a:pt x="10421" y="1354"/>
                    <a:pt x="10384" y="1501"/>
                    <a:pt x="10384" y="1501"/>
                  </a:cubicBezTo>
                  <a:cubicBezTo>
                    <a:pt x="10384" y="1501"/>
                    <a:pt x="10289" y="1679"/>
                    <a:pt x="10234" y="1679"/>
                  </a:cubicBezTo>
                  <a:lnTo>
                    <a:pt x="9917" y="1679"/>
                  </a:lnTo>
                  <a:lnTo>
                    <a:pt x="9917" y="1916"/>
                  </a:lnTo>
                  <a:lnTo>
                    <a:pt x="9675" y="1916"/>
                  </a:lnTo>
                  <a:lnTo>
                    <a:pt x="9543" y="2122"/>
                  </a:lnTo>
                  <a:lnTo>
                    <a:pt x="9543" y="2358"/>
                  </a:lnTo>
                  <a:cubicBezTo>
                    <a:pt x="9543" y="2358"/>
                    <a:pt x="9377" y="2505"/>
                    <a:pt x="9282" y="2505"/>
                  </a:cubicBezTo>
                  <a:cubicBezTo>
                    <a:pt x="9190" y="2505"/>
                    <a:pt x="9095" y="2622"/>
                    <a:pt x="9095" y="2622"/>
                  </a:cubicBezTo>
                  <a:lnTo>
                    <a:pt x="8929" y="2769"/>
                  </a:lnTo>
                  <a:cubicBezTo>
                    <a:pt x="8929" y="2769"/>
                    <a:pt x="8797" y="2858"/>
                    <a:pt x="8742" y="2886"/>
                  </a:cubicBezTo>
                  <a:cubicBezTo>
                    <a:pt x="8723" y="2896"/>
                    <a:pt x="8684" y="2900"/>
                    <a:pt x="8639" y="2900"/>
                  </a:cubicBezTo>
                  <a:cubicBezTo>
                    <a:pt x="8550" y="2900"/>
                    <a:pt x="8441" y="2886"/>
                    <a:pt x="8441" y="2886"/>
                  </a:cubicBezTo>
                  <a:lnTo>
                    <a:pt x="8355" y="2806"/>
                  </a:lnTo>
                  <a:lnTo>
                    <a:pt x="8124" y="2591"/>
                  </a:lnTo>
                  <a:lnTo>
                    <a:pt x="7771" y="2591"/>
                  </a:lnTo>
                  <a:lnTo>
                    <a:pt x="7602" y="2714"/>
                  </a:lnTo>
                  <a:cubicBezTo>
                    <a:pt x="7602" y="2714"/>
                    <a:pt x="6890" y="2723"/>
                    <a:pt x="7059" y="2852"/>
                  </a:cubicBezTo>
                  <a:cubicBezTo>
                    <a:pt x="7225" y="2987"/>
                    <a:pt x="6952" y="2831"/>
                    <a:pt x="7268" y="3135"/>
                  </a:cubicBezTo>
                  <a:lnTo>
                    <a:pt x="6967" y="3135"/>
                  </a:lnTo>
                  <a:lnTo>
                    <a:pt x="6697" y="3310"/>
                  </a:lnTo>
                  <a:cubicBezTo>
                    <a:pt x="6697" y="3310"/>
                    <a:pt x="6604" y="3318"/>
                    <a:pt x="6528" y="3318"/>
                  </a:cubicBezTo>
                  <a:cubicBezTo>
                    <a:pt x="6491" y="3318"/>
                    <a:pt x="6457" y="3316"/>
                    <a:pt x="6442" y="3310"/>
                  </a:cubicBezTo>
                  <a:lnTo>
                    <a:pt x="6319" y="2865"/>
                  </a:lnTo>
                  <a:lnTo>
                    <a:pt x="6015" y="2533"/>
                  </a:lnTo>
                  <a:lnTo>
                    <a:pt x="5809" y="2533"/>
                  </a:lnTo>
                  <a:lnTo>
                    <a:pt x="5604" y="2444"/>
                  </a:lnTo>
                  <a:lnTo>
                    <a:pt x="5512" y="2327"/>
                  </a:lnTo>
                  <a:lnTo>
                    <a:pt x="5324" y="2533"/>
                  </a:lnTo>
                  <a:lnTo>
                    <a:pt x="5119" y="2561"/>
                  </a:lnTo>
                  <a:lnTo>
                    <a:pt x="5100" y="2564"/>
                  </a:lnTo>
                  <a:lnTo>
                    <a:pt x="4895" y="2711"/>
                  </a:lnTo>
                  <a:lnTo>
                    <a:pt x="4652" y="2898"/>
                  </a:lnTo>
                  <a:lnTo>
                    <a:pt x="4185" y="2898"/>
                  </a:lnTo>
                  <a:cubicBezTo>
                    <a:pt x="4185" y="2898"/>
                    <a:pt x="4130" y="3033"/>
                    <a:pt x="4075" y="3064"/>
                  </a:cubicBezTo>
                  <a:cubicBezTo>
                    <a:pt x="4017" y="3095"/>
                    <a:pt x="1" y="5354"/>
                    <a:pt x="1" y="5354"/>
                  </a:cubicBezTo>
                  <a:lnTo>
                    <a:pt x="14038" y="5354"/>
                  </a:lnTo>
                  <a:lnTo>
                    <a:pt x="14038" y="605"/>
                  </a:lnTo>
                  <a:lnTo>
                    <a:pt x="13949" y="433"/>
                  </a:lnTo>
                  <a:lnTo>
                    <a:pt x="13706" y="433"/>
                  </a:lnTo>
                  <a:lnTo>
                    <a:pt x="13445" y="295"/>
                  </a:lnTo>
                  <a:lnTo>
                    <a:pt x="13298" y="147"/>
                  </a:lnTo>
                  <a:lnTo>
                    <a:pt x="13074" y="58"/>
                  </a:lnTo>
                  <a:lnTo>
                    <a:pt x="12886" y="0"/>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9"/>
            <p:cNvSpPr/>
            <p:nvPr/>
          </p:nvSpPr>
          <p:spPr>
            <a:xfrm>
              <a:off x="2825237" y="3811395"/>
              <a:ext cx="5671425" cy="1075809"/>
            </a:xfrm>
            <a:custGeom>
              <a:avLst/>
              <a:gdLst/>
              <a:ahLst/>
              <a:cxnLst/>
              <a:rect l="l" t="t" r="r" b="b"/>
              <a:pathLst>
                <a:path w="23326" h="5651" extrusionOk="0">
                  <a:moveTo>
                    <a:pt x="20052" y="1444"/>
                  </a:moveTo>
                  <a:lnTo>
                    <a:pt x="23325" y="5555"/>
                  </a:lnTo>
                  <a:lnTo>
                    <a:pt x="1" y="5650"/>
                  </a:lnTo>
                  <a:cubicBezTo>
                    <a:pt x="1" y="5650"/>
                    <a:pt x="4017" y="3390"/>
                    <a:pt x="4075" y="3360"/>
                  </a:cubicBezTo>
                  <a:cubicBezTo>
                    <a:pt x="4130" y="3329"/>
                    <a:pt x="4185" y="3197"/>
                    <a:pt x="4185" y="3197"/>
                  </a:cubicBezTo>
                  <a:lnTo>
                    <a:pt x="4652" y="3197"/>
                  </a:lnTo>
                  <a:lnTo>
                    <a:pt x="4895" y="3007"/>
                  </a:lnTo>
                  <a:lnTo>
                    <a:pt x="5100" y="2859"/>
                  </a:lnTo>
                  <a:lnTo>
                    <a:pt x="5119" y="2856"/>
                  </a:lnTo>
                  <a:lnTo>
                    <a:pt x="5324" y="2829"/>
                  </a:lnTo>
                  <a:lnTo>
                    <a:pt x="5512" y="2623"/>
                  </a:lnTo>
                  <a:lnTo>
                    <a:pt x="5604" y="2740"/>
                  </a:lnTo>
                  <a:lnTo>
                    <a:pt x="5810" y="2829"/>
                  </a:lnTo>
                  <a:lnTo>
                    <a:pt x="6015" y="2829"/>
                  </a:lnTo>
                  <a:lnTo>
                    <a:pt x="6319" y="3160"/>
                  </a:lnTo>
                  <a:lnTo>
                    <a:pt x="6442" y="3605"/>
                  </a:lnTo>
                  <a:cubicBezTo>
                    <a:pt x="6491" y="3624"/>
                    <a:pt x="6697" y="3605"/>
                    <a:pt x="6697" y="3605"/>
                  </a:cubicBezTo>
                  <a:lnTo>
                    <a:pt x="6967" y="3430"/>
                  </a:lnTo>
                  <a:lnTo>
                    <a:pt x="7142" y="3430"/>
                  </a:lnTo>
                  <a:lnTo>
                    <a:pt x="7268" y="3430"/>
                  </a:lnTo>
                  <a:cubicBezTo>
                    <a:pt x="6952" y="3126"/>
                    <a:pt x="7225" y="3283"/>
                    <a:pt x="7059" y="3151"/>
                  </a:cubicBezTo>
                  <a:cubicBezTo>
                    <a:pt x="6890" y="3019"/>
                    <a:pt x="7603" y="3013"/>
                    <a:pt x="7603" y="3013"/>
                  </a:cubicBezTo>
                  <a:lnTo>
                    <a:pt x="7771" y="2887"/>
                  </a:lnTo>
                  <a:lnTo>
                    <a:pt x="7919" y="2887"/>
                  </a:lnTo>
                  <a:lnTo>
                    <a:pt x="8124" y="2887"/>
                  </a:lnTo>
                  <a:lnTo>
                    <a:pt x="8355" y="3102"/>
                  </a:lnTo>
                  <a:lnTo>
                    <a:pt x="8444" y="3185"/>
                  </a:lnTo>
                  <a:cubicBezTo>
                    <a:pt x="8444" y="3185"/>
                    <a:pt x="8686" y="3212"/>
                    <a:pt x="8742" y="3185"/>
                  </a:cubicBezTo>
                  <a:cubicBezTo>
                    <a:pt x="8797" y="3154"/>
                    <a:pt x="8929" y="3065"/>
                    <a:pt x="8929" y="3065"/>
                  </a:cubicBezTo>
                  <a:lnTo>
                    <a:pt x="9095" y="2918"/>
                  </a:lnTo>
                  <a:cubicBezTo>
                    <a:pt x="9095" y="2918"/>
                    <a:pt x="9190" y="2801"/>
                    <a:pt x="9282" y="2801"/>
                  </a:cubicBezTo>
                  <a:cubicBezTo>
                    <a:pt x="9377" y="2801"/>
                    <a:pt x="9543" y="2654"/>
                    <a:pt x="9543" y="2654"/>
                  </a:cubicBezTo>
                  <a:lnTo>
                    <a:pt x="9543" y="2417"/>
                  </a:lnTo>
                  <a:lnTo>
                    <a:pt x="9675" y="2211"/>
                  </a:lnTo>
                  <a:lnTo>
                    <a:pt x="9917" y="2211"/>
                  </a:lnTo>
                  <a:lnTo>
                    <a:pt x="9917" y="1975"/>
                  </a:lnTo>
                  <a:lnTo>
                    <a:pt x="10010" y="1975"/>
                  </a:lnTo>
                  <a:lnTo>
                    <a:pt x="10234" y="1975"/>
                  </a:lnTo>
                  <a:cubicBezTo>
                    <a:pt x="10292" y="1975"/>
                    <a:pt x="10384" y="1797"/>
                    <a:pt x="10384" y="1797"/>
                  </a:cubicBezTo>
                  <a:cubicBezTo>
                    <a:pt x="10384" y="1797"/>
                    <a:pt x="10421" y="1653"/>
                    <a:pt x="10479" y="1622"/>
                  </a:cubicBezTo>
                  <a:cubicBezTo>
                    <a:pt x="10535" y="1591"/>
                    <a:pt x="10608" y="1622"/>
                    <a:pt x="10682" y="1622"/>
                  </a:cubicBezTo>
                  <a:cubicBezTo>
                    <a:pt x="10759" y="1622"/>
                    <a:pt x="10777" y="1797"/>
                    <a:pt x="10777" y="1797"/>
                  </a:cubicBezTo>
                  <a:lnTo>
                    <a:pt x="11001" y="1797"/>
                  </a:lnTo>
                  <a:lnTo>
                    <a:pt x="11149" y="1591"/>
                  </a:lnTo>
                  <a:lnTo>
                    <a:pt x="11597" y="1591"/>
                  </a:lnTo>
                  <a:lnTo>
                    <a:pt x="11821" y="1456"/>
                  </a:lnTo>
                  <a:lnTo>
                    <a:pt x="11953" y="1297"/>
                  </a:lnTo>
                  <a:lnTo>
                    <a:pt x="12103" y="1180"/>
                  </a:lnTo>
                  <a:lnTo>
                    <a:pt x="12288" y="1091"/>
                  </a:lnTo>
                  <a:lnTo>
                    <a:pt x="12401" y="913"/>
                  </a:lnTo>
                  <a:lnTo>
                    <a:pt x="12570" y="729"/>
                  </a:lnTo>
                  <a:lnTo>
                    <a:pt x="12699" y="729"/>
                  </a:lnTo>
                  <a:lnTo>
                    <a:pt x="12886" y="296"/>
                  </a:lnTo>
                  <a:lnTo>
                    <a:pt x="13074" y="354"/>
                  </a:lnTo>
                  <a:lnTo>
                    <a:pt x="13298" y="443"/>
                  </a:lnTo>
                  <a:lnTo>
                    <a:pt x="13445" y="590"/>
                  </a:lnTo>
                  <a:lnTo>
                    <a:pt x="13706" y="729"/>
                  </a:lnTo>
                  <a:lnTo>
                    <a:pt x="13952" y="729"/>
                  </a:lnTo>
                  <a:lnTo>
                    <a:pt x="14044" y="913"/>
                  </a:lnTo>
                  <a:lnTo>
                    <a:pt x="14268" y="1091"/>
                  </a:lnTo>
                  <a:lnTo>
                    <a:pt x="14455" y="1208"/>
                  </a:lnTo>
                  <a:lnTo>
                    <a:pt x="14507" y="1223"/>
                  </a:lnTo>
                  <a:lnTo>
                    <a:pt x="14698" y="1269"/>
                  </a:lnTo>
                  <a:lnTo>
                    <a:pt x="14845" y="943"/>
                  </a:lnTo>
                  <a:lnTo>
                    <a:pt x="15091" y="974"/>
                  </a:lnTo>
                  <a:lnTo>
                    <a:pt x="15370" y="854"/>
                  </a:lnTo>
                  <a:lnTo>
                    <a:pt x="15481" y="729"/>
                  </a:lnTo>
                  <a:lnTo>
                    <a:pt x="16024" y="501"/>
                  </a:lnTo>
                  <a:lnTo>
                    <a:pt x="16267" y="237"/>
                  </a:lnTo>
                  <a:lnTo>
                    <a:pt x="16601" y="176"/>
                  </a:lnTo>
                  <a:lnTo>
                    <a:pt x="16862" y="237"/>
                  </a:lnTo>
                  <a:lnTo>
                    <a:pt x="16994" y="118"/>
                  </a:lnTo>
                  <a:lnTo>
                    <a:pt x="17218" y="118"/>
                  </a:lnTo>
                  <a:lnTo>
                    <a:pt x="17387" y="148"/>
                  </a:lnTo>
                  <a:lnTo>
                    <a:pt x="17608" y="207"/>
                  </a:lnTo>
                  <a:lnTo>
                    <a:pt x="17759" y="1"/>
                  </a:lnTo>
                  <a:lnTo>
                    <a:pt x="17802" y="1"/>
                  </a:lnTo>
                  <a:lnTo>
                    <a:pt x="18057" y="1"/>
                  </a:lnTo>
                  <a:lnTo>
                    <a:pt x="18299" y="1"/>
                  </a:lnTo>
                  <a:lnTo>
                    <a:pt x="18505" y="176"/>
                  </a:lnTo>
                  <a:lnTo>
                    <a:pt x="18674" y="412"/>
                  </a:lnTo>
                  <a:lnTo>
                    <a:pt x="18787" y="707"/>
                  </a:lnTo>
                  <a:lnTo>
                    <a:pt x="18935" y="707"/>
                  </a:lnTo>
                  <a:lnTo>
                    <a:pt x="19011" y="943"/>
                  </a:lnTo>
                  <a:lnTo>
                    <a:pt x="19104" y="1235"/>
                  </a:lnTo>
                  <a:lnTo>
                    <a:pt x="19254" y="1349"/>
                  </a:lnTo>
                  <a:cubicBezTo>
                    <a:pt x="19254" y="1349"/>
                    <a:pt x="19383" y="1208"/>
                    <a:pt x="19438" y="1238"/>
                  </a:cubicBezTo>
                  <a:cubicBezTo>
                    <a:pt x="19497" y="1269"/>
                    <a:pt x="19589" y="1416"/>
                    <a:pt x="19702" y="1444"/>
                  </a:cubicBezTo>
                  <a:cubicBezTo>
                    <a:pt x="19813" y="1475"/>
                    <a:pt x="20052" y="1444"/>
                    <a:pt x="20052" y="144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9"/>
            <p:cNvSpPr/>
            <p:nvPr/>
          </p:nvSpPr>
          <p:spPr>
            <a:xfrm>
              <a:off x="546978" y="3763810"/>
              <a:ext cx="4858374" cy="1165095"/>
            </a:xfrm>
            <a:custGeom>
              <a:avLst/>
              <a:gdLst/>
              <a:ahLst/>
              <a:cxnLst/>
              <a:rect l="l" t="t" r="r" b="b"/>
              <a:pathLst>
                <a:path w="19982" h="6120" extrusionOk="0">
                  <a:moveTo>
                    <a:pt x="19982" y="3814"/>
                  </a:moveTo>
                  <a:lnTo>
                    <a:pt x="19383" y="4096"/>
                  </a:lnTo>
                  <a:lnTo>
                    <a:pt x="19223" y="4173"/>
                  </a:lnTo>
                  <a:lnTo>
                    <a:pt x="16215" y="5595"/>
                  </a:lnTo>
                  <a:lnTo>
                    <a:pt x="15822" y="5779"/>
                  </a:lnTo>
                  <a:lnTo>
                    <a:pt x="1" y="6120"/>
                  </a:lnTo>
                  <a:lnTo>
                    <a:pt x="3700" y="1775"/>
                  </a:lnTo>
                  <a:cubicBezTo>
                    <a:pt x="3713" y="1735"/>
                    <a:pt x="3734" y="1692"/>
                    <a:pt x="3756" y="1677"/>
                  </a:cubicBezTo>
                  <a:cubicBezTo>
                    <a:pt x="3783" y="1659"/>
                    <a:pt x="3817" y="1662"/>
                    <a:pt x="3854" y="1668"/>
                  </a:cubicBezTo>
                  <a:cubicBezTo>
                    <a:pt x="3879" y="1671"/>
                    <a:pt x="3903" y="1677"/>
                    <a:pt x="3931" y="1677"/>
                  </a:cubicBezTo>
                  <a:cubicBezTo>
                    <a:pt x="3995" y="1677"/>
                    <a:pt x="4011" y="1861"/>
                    <a:pt x="4011" y="1861"/>
                  </a:cubicBezTo>
                  <a:lnTo>
                    <a:pt x="4201" y="1861"/>
                  </a:lnTo>
                  <a:lnTo>
                    <a:pt x="4327" y="1646"/>
                  </a:lnTo>
                  <a:lnTo>
                    <a:pt x="4711" y="1646"/>
                  </a:lnTo>
                  <a:lnTo>
                    <a:pt x="4901" y="1508"/>
                  </a:lnTo>
                  <a:lnTo>
                    <a:pt x="5011" y="1342"/>
                  </a:lnTo>
                  <a:lnTo>
                    <a:pt x="5137" y="1220"/>
                  </a:lnTo>
                  <a:lnTo>
                    <a:pt x="5239" y="1161"/>
                  </a:lnTo>
                  <a:lnTo>
                    <a:pt x="5269" y="1143"/>
                  </a:lnTo>
                  <a:lnTo>
                    <a:pt x="5297" y="1127"/>
                  </a:lnTo>
                  <a:lnTo>
                    <a:pt x="5303" y="1118"/>
                  </a:lnTo>
                  <a:lnTo>
                    <a:pt x="5392" y="946"/>
                  </a:lnTo>
                  <a:lnTo>
                    <a:pt x="5536" y="753"/>
                  </a:lnTo>
                  <a:lnTo>
                    <a:pt x="5647" y="753"/>
                  </a:lnTo>
                  <a:lnTo>
                    <a:pt x="5807" y="305"/>
                  </a:lnTo>
                  <a:lnTo>
                    <a:pt x="5954" y="363"/>
                  </a:lnTo>
                  <a:lnTo>
                    <a:pt x="5966" y="366"/>
                  </a:lnTo>
                  <a:lnTo>
                    <a:pt x="6157" y="458"/>
                  </a:lnTo>
                  <a:lnTo>
                    <a:pt x="6282" y="609"/>
                  </a:lnTo>
                  <a:lnTo>
                    <a:pt x="6504" y="753"/>
                  </a:lnTo>
                  <a:lnTo>
                    <a:pt x="6712" y="753"/>
                  </a:lnTo>
                  <a:lnTo>
                    <a:pt x="6792" y="946"/>
                  </a:lnTo>
                  <a:lnTo>
                    <a:pt x="6982" y="1127"/>
                  </a:lnTo>
                  <a:lnTo>
                    <a:pt x="7142" y="1250"/>
                  </a:lnTo>
                  <a:lnTo>
                    <a:pt x="7348" y="1312"/>
                  </a:lnTo>
                  <a:lnTo>
                    <a:pt x="7474" y="977"/>
                  </a:lnTo>
                  <a:lnTo>
                    <a:pt x="7682" y="1008"/>
                  </a:lnTo>
                  <a:lnTo>
                    <a:pt x="7919" y="885"/>
                  </a:lnTo>
                  <a:lnTo>
                    <a:pt x="8014" y="753"/>
                  </a:lnTo>
                  <a:lnTo>
                    <a:pt x="8475" y="520"/>
                  </a:lnTo>
                  <a:lnTo>
                    <a:pt x="8524" y="452"/>
                  </a:lnTo>
                  <a:lnTo>
                    <a:pt x="8524" y="452"/>
                  </a:lnTo>
                  <a:lnTo>
                    <a:pt x="8683" y="243"/>
                  </a:lnTo>
                  <a:lnTo>
                    <a:pt x="8969" y="185"/>
                  </a:lnTo>
                  <a:lnTo>
                    <a:pt x="9190" y="243"/>
                  </a:lnTo>
                  <a:lnTo>
                    <a:pt x="9300" y="124"/>
                  </a:lnTo>
                  <a:lnTo>
                    <a:pt x="9494" y="124"/>
                  </a:lnTo>
                  <a:lnTo>
                    <a:pt x="9635" y="154"/>
                  </a:lnTo>
                  <a:lnTo>
                    <a:pt x="9825" y="213"/>
                  </a:lnTo>
                  <a:lnTo>
                    <a:pt x="9954" y="1"/>
                  </a:lnTo>
                  <a:lnTo>
                    <a:pt x="10209" y="1"/>
                  </a:lnTo>
                  <a:lnTo>
                    <a:pt x="10415" y="1"/>
                  </a:lnTo>
                  <a:lnTo>
                    <a:pt x="10415" y="1"/>
                  </a:lnTo>
                  <a:lnTo>
                    <a:pt x="10489" y="77"/>
                  </a:lnTo>
                  <a:lnTo>
                    <a:pt x="10590" y="185"/>
                  </a:lnTo>
                  <a:lnTo>
                    <a:pt x="10731" y="427"/>
                  </a:lnTo>
                  <a:lnTo>
                    <a:pt x="10826" y="731"/>
                  </a:lnTo>
                  <a:lnTo>
                    <a:pt x="10955" y="731"/>
                  </a:lnTo>
                  <a:lnTo>
                    <a:pt x="11020" y="977"/>
                  </a:lnTo>
                  <a:lnTo>
                    <a:pt x="11097" y="1275"/>
                  </a:lnTo>
                  <a:lnTo>
                    <a:pt x="11226" y="1395"/>
                  </a:lnTo>
                  <a:cubicBezTo>
                    <a:pt x="11226" y="1395"/>
                    <a:pt x="11336" y="1250"/>
                    <a:pt x="11385" y="1281"/>
                  </a:cubicBezTo>
                  <a:cubicBezTo>
                    <a:pt x="11431" y="1312"/>
                    <a:pt x="11511" y="1465"/>
                    <a:pt x="11606" y="1493"/>
                  </a:cubicBezTo>
                  <a:cubicBezTo>
                    <a:pt x="11665" y="1514"/>
                    <a:pt x="11766" y="1508"/>
                    <a:pt x="11836" y="1502"/>
                  </a:cubicBezTo>
                  <a:cubicBezTo>
                    <a:pt x="11876" y="1499"/>
                    <a:pt x="11907" y="1493"/>
                    <a:pt x="11907" y="1493"/>
                  </a:cubicBezTo>
                  <a:lnTo>
                    <a:pt x="11907" y="1889"/>
                  </a:lnTo>
                  <a:lnTo>
                    <a:pt x="11981" y="1867"/>
                  </a:lnTo>
                  <a:lnTo>
                    <a:pt x="12021" y="1858"/>
                  </a:lnTo>
                  <a:lnTo>
                    <a:pt x="12180" y="1824"/>
                  </a:lnTo>
                  <a:lnTo>
                    <a:pt x="12340" y="2082"/>
                  </a:lnTo>
                  <a:lnTo>
                    <a:pt x="12451" y="2082"/>
                  </a:lnTo>
                  <a:lnTo>
                    <a:pt x="12595" y="2193"/>
                  </a:lnTo>
                  <a:lnTo>
                    <a:pt x="12690" y="2297"/>
                  </a:lnTo>
                  <a:lnTo>
                    <a:pt x="12847" y="2352"/>
                  </a:lnTo>
                  <a:lnTo>
                    <a:pt x="12976" y="2420"/>
                  </a:lnTo>
                  <a:lnTo>
                    <a:pt x="13086" y="2518"/>
                  </a:lnTo>
                  <a:lnTo>
                    <a:pt x="13276" y="2598"/>
                  </a:lnTo>
                  <a:lnTo>
                    <a:pt x="13660" y="2598"/>
                  </a:lnTo>
                  <a:lnTo>
                    <a:pt x="13786" y="2721"/>
                  </a:lnTo>
                  <a:lnTo>
                    <a:pt x="13976" y="2721"/>
                  </a:lnTo>
                  <a:cubicBezTo>
                    <a:pt x="13976" y="2721"/>
                    <a:pt x="13992" y="2617"/>
                    <a:pt x="14056" y="2617"/>
                  </a:cubicBezTo>
                  <a:cubicBezTo>
                    <a:pt x="14118" y="2617"/>
                    <a:pt x="14182" y="2598"/>
                    <a:pt x="14231" y="2617"/>
                  </a:cubicBezTo>
                  <a:cubicBezTo>
                    <a:pt x="14277" y="2635"/>
                    <a:pt x="14308" y="2721"/>
                    <a:pt x="14308" y="2721"/>
                  </a:cubicBezTo>
                  <a:cubicBezTo>
                    <a:pt x="14308" y="2721"/>
                    <a:pt x="14345" y="2770"/>
                    <a:pt x="14385" y="2801"/>
                  </a:cubicBezTo>
                  <a:cubicBezTo>
                    <a:pt x="14403" y="2816"/>
                    <a:pt x="14422" y="2828"/>
                    <a:pt x="14437" y="2828"/>
                  </a:cubicBezTo>
                  <a:lnTo>
                    <a:pt x="14627" y="2828"/>
                  </a:lnTo>
                  <a:lnTo>
                    <a:pt x="14707" y="2828"/>
                  </a:lnTo>
                  <a:lnTo>
                    <a:pt x="14707" y="2970"/>
                  </a:lnTo>
                  <a:lnTo>
                    <a:pt x="14913" y="2970"/>
                  </a:lnTo>
                  <a:lnTo>
                    <a:pt x="15023" y="3092"/>
                  </a:lnTo>
                  <a:lnTo>
                    <a:pt x="15023" y="3234"/>
                  </a:lnTo>
                  <a:cubicBezTo>
                    <a:pt x="15023" y="3234"/>
                    <a:pt x="15168" y="3320"/>
                    <a:pt x="15247" y="3320"/>
                  </a:cubicBezTo>
                  <a:cubicBezTo>
                    <a:pt x="15327" y="3320"/>
                    <a:pt x="15407" y="3390"/>
                    <a:pt x="15407" y="3390"/>
                  </a:cubicBezTo>
                  <a:lnTo>
                    <a:pt x="15548" y="3479"/>
                  </a:lnTo>
                  <a:cubicBezTo>
                    <a:pt x="15548" y="3479"/>
                    <a:pt x="15659" y="3531"/>
                    <a:pt x="15708" y="3550"/>
                  </a:cubicBezTo>
                  <a:cubicBezTo>
                    <a:pt x="15757" y="3568"/>
                    <a:pt x="15963" y="3550"/>
                    <a:pt x="15963" y="3550"/>
                  </a:cubicBezTo>
                  <a:lnTo>
                    <a:pt x="16233" y="3375"/>
                  </a:lnTo>
                  <a:lnTo>
                    <a:pt x="16408" y="3375"/>
                  </a:lnTo>
                  <a:lnTo>
                    <a:pt x="16534" y="3375"/>
                  </a:lnTo>
                  <a:cubicBezTo>
                    <a:pt x="16583" y="3375"/>
                    <a:pt x="16724" y="3286"/>
                    <a:pt x="16724" y="3286"/>
                  </a:cubicBezTo>
                  <a:lnTo>
                    <a:pt x="16819" y="3215"/>
                  </a:lnTo>
                  <a:lnTo>
                    <a:pt x="16994" y="3178"/>
                  </a:lnTo>
                  <a:lnTo>
                    <a:pt x="17219" y="3375"/>
                  </a:lnTo>
                  <a:lnTo>
                    <a:pt x="17360" y="3427"/>
                  </a:lnTo>
                  <a:lnTo>
                    <a:pt x="17569" y="3427"/>
                  </a:lnTo>
                  <a:lnTo>
                    <a:pt x="17744" y="3556"/>
                  </a:lnTo>
                  <a:lnTo>
                    <a:pt x="17958" y="3390"/>
                  </a:lnTo>
                  <a:lnTo>
                    <a:pt x="18029" y="3338"/>
                  </a:lnTo>
                  <a:lnTo>
                    <a:pt x="18204" y="3338"/>
                  </a:lnTo>
                  <a:lnTo>
                    <a:pt x="18379" y="3286"/>
                  </a:lnTo>
                  <a:lnTo>
                    <a:pt x="18456" y="3215"/>
                  </a:lnTo>
                  <a:lnTo>
                    <a:pt x="18615" y="3338"/>
                  </a:lnTo>
                  <a:lnTo>
                    <a:pt x="18806" y="3356"/>
                  </a:lnTo>
                  <a:lnTo>
                    <a:pt x="18981" y="3445"/>
                  </a:lnTo>
                  <a:lnTo>
                    <a:pt x="19190" y="3556"/>
                  </a:lnTo>
                  <a:lnTo>
                    <a:pt x="19586" y="3556"/>
                  </a:lnTo>
                  <a:cubicBezTo>
                    <a:pt x="19586" y="3556"/>
                    <a:pt x="19632" y="3636"/>
                    <a:pt x="19681" y="3654"/>
                  </a:cubicBezTo>
                  <a:cubicBezTo>
                    <a:pt x="19730" y="3673"/>
                    <a:pt x="19982" y="3814"/>
                    <a:pt x="19982" y="381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19"/>
          <p:cNvSpPr txBox="1">
            <a:spLocks noGrp="1"/>
          </p:cNvSpPr>
          <p:nvPr>
            <p:ph type="title"/>
          </p:nvPr>
        </p:nvSpPr>
        <p:spPr>
          <a:xfrm>
            <a:off x="1336200" y="1874550"/>
            <a:ext cx="32358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5" name="Google Shape;195;p19"/>
          <p:cNvSpPr txBox="1">
            <a:spLocks noGrp="1"/>
          </p:cNvSpPr>
          <p:nvPr>
            <p:ph type="subTitle" idx="1"/>
          </p:nvPr>
        </p:nvSpPr>
        <p:spPr>
          <a:xfrm>
            <a:off x="1336200" y="2447250"/>
            <a:ext cx="3235800" cy="821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CUSTOM_4_1_1">
    <p:spTree>
      <p:nvGrpSpPr>
        <p:cNvPr id="1" name="Shape 196"/>
        <p:cNvGrpSpPr/>
        <p:nvPr/>
      </p:nvGrpSpPr>
      <p:grpSpPr>
        <a:xfrm>
          <a:off x="0" y="0"/>
          <a:ext cx="0" cy="0"/>
          <a:chOff x="0" y="0"/>
          <a:chExt cx="0" cy="0"/>
        </a:xfrm>
      </p:grpSpPr>
      <p:sp>
        <p:nvSpPr>
          <p:cNvPr id="197" name="Google Shape;197;p20"/>
          <p:cNvSpPr/>
          <p:nvPr/>
        </p:nvSpPr>
        <p:spPr>
          <a:xfrm flipH="1">
            <a:off x="-233777" y="1593750"/>
            <a:ext cx="6667106" cy="3205271"/>
          </a:xfrm>
          <a:custGeom>
            <a:avLst/>
            <a:gdLst/>
            <a:ahLst/>
            <a:cxnLst/>
            <a:rect l="l" t="t" r="r" b="b"/>
            <a:pathLst>
              <a:path w="16528" h="8641" extrusionOk="0">
                <a:moveTo>
                  <a:pt x="16528" y="8640"/>
                </a:moveTo>
                <a:lnTo>
                  <a:pt x="16528" y="1"/>
                </a:lnTo>
                <a:cubicBezTo>
                  <a:pt x="16491" y="16"/>
                  <a:pt x="16457" y="28"/>
                  <a:pt x="16423" y="44"/>
                </a:cubicBezTo>
                <a:cubicBezTo>
                  <a:pt x="16076" y="182"/>
                  <a:pt x="15278" y="560"/>
                  <a:pt x="15312" y="1026"/>
                </a:cubicBezTo>
                <a:cubicBezTo>
                  <a:pt x="14913" y="953"/>
                  <a:pt x="14443" y="1032"/>
                  <a:pt x="14075" y="1253"/>
                </a:cubicBezTo>
                <a:cubicBezTo>
                  <a:pt x="13663" y="1502"/>
                  <a:pt x="12834" y="2184"/>
                  <a:pt x="12893" y="2733"/>
                </a:cubicBezTo>
                <a:cubicBezTo>
                  <a:pt x="12377" y="2712"/>
                  <a:pt x="11993" y="2678"/>
                  <a:pt x="11493" y="2936"/>
                </a:cubicBezTo>
                <a:cubicBezTo>
                  <a:pt x="11213" y="3077"/>
                  <a:pt x="10676" y="3344"/>
                  <a:pt x="10713" y="3719"/>
                </a:cubicBezTo>
                <a:cubicBezTo>
                  <a:pt x="10446" y="3369"/>
                  <a:pt x="9666" y="3320"/>
                  <a:pt x="9276" y="3470"/>
                </a:cubicBezTo>
                <a:cubicBezTo>
                  <a:pt x="8524" y="3762"/>
                  <a:pt x="7946" y="4582"/>
                  <a:pt x="7765" y="5328"/>
                </a:cubicBezTo>
                <a:cubicBezTo>
                  <a:pt x="7339" y="5208"/>
                  <a:pt x="6721" y="5604"/>
                  <a:pt x="6752" y="6080"/>
                </a:cubicBezTo>
                <a:cubicBezTo>
                  <a:pt x="6451" y="5988"/>
                  <a:pt x="6034" y="6092"/>
                  <a:pt x="5997" y="6454"/>
                </a:cubicBezTo>
                <a:cubicBezTo>
                  <a:pt x="5595" y="5846"/>
                  <a:pt x="3980" y="5340"/>
                  <a:pt x="3679" y="6387"/>
                </a:cubicBezTo>
                <a:cubicBezTo>
                  <a:pt x="3123" y="6178"/>
                  <a:pt x="2417" y="6528"/>
                  <a:pt x="2245" y="7099"/>
                </a:cubicBezTo>
                <a:cubicBezTo>
                  <a:pt x="1803" y="7127"/>
                  <a:pt x="1462" y="7087"/>
                  <a:pt x="1069" y="7348"/>
                </a:cubicBezTo>
                <a:cubicBezTo>
                  <a:pt x="606" y="7655"/>
                  <a:pt x="249" y="8140"/>
                  <a:pt x="1" y="8640"/>
                </a:cubicBezTo>
                <a:close/>
              </a:path>
            </a:pathLst>
          </a:custGeom>
          <a:gradFill>
            <a:gsLst>
              <a:gs pos="0">
                <a:schemeClr val="dk2"/>
              </a:gs>
              <a:gs pos="5000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4572003" y="3369832"/>
            <a:ext cx="4649877" cy="1773670"/>
          </a:xfrm>
          <a:custGeom>
            <a:avLst/>
            <a:gdLst/>
            <a:ahLst/>
            <a:cxnLst/>
            <a:rect l="l" t="t" r="r" b="b"/>
            <a:pathLst>
              <a:path w="14038" h="5355" extrusionOk="0">
                <a:moveTo>
                  <a:pt x="12886" y="0"/>
                </a:moveTo>
                <a:lnTo>
                  <a:pt x="12699" y="433"/>
                </a:lnTo>
                <a:lnTo>
                  <a:pt x="12567" y="433"/>
                </a:lnTo>
                <a:lnTo>
                  <a:pt x="12401" y="617"/>
                </a:lnTo>
                <a:lnTo>
                  <a:pt x="12288" y="795"/>
                </a:lnTo>
                <a:lnTo>
                  <a:pt x="12100" y="884"/>
                </a:lnTo>
                <a:lnTo>
                  <a:pt x="11953" y="1001"/>
                </a:lnTo>
                <a:lnTo>
                  <a:pt x="11821" y="1161"/>
                </a:lnTo>
                <a:lnTo>
                  <a:pt x="11597" y="1296"/>
                </a:lnTo>
                <a:lnTo>
                  <a:pt x="11149" y="1296"/>
                </a:lnTo>
                <a:lnTo>
                  <a:pt x="11001" y="1501"/>
                </a:lnTo>
                <a:lnTo>
                  <a:pt x="10777" y="1501"/>
                </a:lnTo>
                <a:cubicBezTo>
                  <a:pt x="10777" y="1501"/>
                  <a:pt x="10759" y="1326"/>
                  <a:pt x="10682" y="1326"/>
                </a:cubicBezTo>
                <a:cubicBezTo>
                  <a:pt x="10633" y="1326"/>
                  <a:pt x="10584" y="1313"/>
                  <a:pt x="10539" y="1313"/>
                </a:cubicBezTo>
                <a:cubicBezTo>
                  <a:pt x="10517" y="1313"/>
                  <a:pt x="10496" y="1316"/>
                  <a:pt x="10476" y="1326"/>
                </a:cubicBezTo>
                <a:cubicBezTo>
                  <a:pt x="10421" y="1354"/>
                  <a:pt x="10384" y="1501"/>
                  <a:pt x="10384" y="1501"/>
                </a:cubicBezTo>
                <a:cubicBezTo>
                  <a:pt x="10384" y="1501"/>
                  <a:pt x="10289" y="1679"/>
                  <a:pt x="10234" y="1679"/>
                </a:cubicBezTo>
                <a:lnTo>
                  <a:pt x="9917" y="1679"/>
                </a:lnTo>
                <a:lnTo>
                  <a:pt x="9917" y="1916"/>
                </a:lnTo>
                <a:lnTo>
                  <a:pt x="9675" y="1916"/>
                </a:lnTo>
                <a:lnTo>
                  <a:pt x="9543" y="2122"/>
                </a:lnTo>
                <a:lnTo>
                  <a:pt x="9543" y="2358"/>
                </a:lnTo>
                <a:cubicBezTo>
                  <a:pt x="9543" y="2358"/>
                  <a:pt x="9377" y="2505"/>
                  <a:pt x="9282" y="2505"/>
                </a:cubicBezTo>
                <a:cubicBezTo>
                  <a:pt x="9190" y="2505"/>
                  <a:pt x="9095" y="2622"/>
                  <a:pt x="9095" y="2622"/>
                </a:cubicBezTo>
                <a:lnTo>
                  <a:pt x="8929" y="2769"/>
                </a:lnTo>
                <a:cubicBezTo>
                  <a:pt x="8929" y="2769"/>
                  <a:pt x="8797" y="2858"/>
                  <a:pt x="8742" y="2886"/>
                </a:cubicBezTo>
                <a:cubicBezTo>
                  <a:pt x="8723" y="2896"/>
                  <a:pt x="8684" y="2900"/>
                  <a:pt x="8639" y="2900"/>
                </a:cubicBezTo>
                <a:cubicBezTo>
                  <a:pt x="8550" y="2900"/>
                  <a:pt x="8441" y="2886"/>
                  <a:pt x="8441" y="2886"/>
                </a:cubicBezTo>
                <a:lnTo>
                  <a:pt x="8355" y="2806"/>
                </a:lnTo>
                <a:lnTo>
                  <a:pt x="8124" y="2591"/>
                </a:lnTo>
                <a:lnTo>
                  <a:pt x="7771" y="2591"/>
                </a:lnTo>
                <a:lnTo>
                  <a:pt x="7602" y="2714"/>
                </a:lnTo>
                <a:cubicBezTo>
                  <a:pt x="7602" y="2714"/>
                  <a:pt x="6890" y="2723"/>
                  <a:pt x="7059" y="2852"/>
                </a:cubicBezTo>
                <a:cubicBezTo>
                  <a:pt x="7225" y="2987"/>
                  <a:pt x="6952" y="2831"/>
                  <a:pt x="7268" y="3135"/>
                </a:cubicBezTo>
                <a:lnTo>
                  <a:pt x="6967" y="3135"/>
                </a:lnTo>
                <a:lnTo>
                  <a:pt x="6697" y="3310"/>
                </a:lnTo>
                <a:cubicBezTo>
                  <a:pt x="6697" y="3310"/>
                  <a:pt x="6604" y="3318"/>
                  <a:pt x="6528" y="3318"/>
                </a:cubicBezTo>
                <a:cubicBezTo>
                  <a:pt x="6491" y="3318"/>
                  <a:pt x="6457" y="3316"/>
                  <a:pt x="6442" y="3310"/>
                </a:cubicBezTo>
                <a:lnTo>
                  <a:pt x="6319" y="2865"/>
                </a:lnTo>
                <a:lnTo>
                  <a:pt x="6015" y="2533"/>
                </a:lnTo>
                <a:lnTo>
                  <a:pt x="5809" y="2533"/>
                </a:lnTo>
                <a:lnTo>
                  <a:pt x="5604" y="2444"/>
                </a:lnTo>
                <a:lnTo>
                  <a:pt x="5512" y="2327"/>
                </a:lnTo>
                <a:lnTo>
                  <a:pt x="5324" y="2533"/>
                </a:lnTo>
                <a:lnTo>
                  <a:pt x="5119" y="2561"/>
                </a:lnTo>
                <a:lnTo>
                  <a:pt x="5100" y="2564"/>
                </a:lnTo>
                <a:lnTo>
                  <a:pt x="4895" y="2711"/>
                </a:lnTo>
                <a:lnTo>
                  <a:pt x="4652" y="2898"/>
                </a:lnTo>
                <a:lnTo>
                  <a:pt x="4185" y="2898"/>
                </a:lnTo>
                <a:cubicBezTo>
                  <a:pt x="4185" y="2898"/>
                  <a:pt x="4130" y="3033"/>
                  <a:pt x="4075" y="3064"/>
                </a:cubicBezTo>
                <a:cubicBezTo>
                  <a:pt x="4017" y="3095"/>
                  <a:pt x="1" y="5354"/>
                  <a:pt x="1" y="5354"/>
                </a:cubicBezTo>
                <a:lnTo>
                  <a:pt x="14038" y="5354"/>
                </a:lnTo>
                <a:lnTo>
                  <a:pt x="14038" y="605"/>
                </a:lnTo>
                <a:lnTo>
                  <a:pt x="13949" y="433"/>
                </a:lnTo>
                <a:lnTo>
                  <a:pt x="13706" y="433"/>
                </a:lnTo>
                <a:lnTo>
                  <a:pt x="13445" y="295"/>
                </a:lnTo>
                <a:lnTo>
                  <a:pt x="13298" y="147"/>
                </a:lnTo>
                <a:lnTo>
                  <a:pt x="13074" y="58"/>
                </a:lnTo>
                <a:lnTo>
                  <a:pt x="12886" y="0"/>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62047" y="4482424"/>
            <a:ext cx="9283926" cy="661057"/>
          </a:xfrm>
          <a:custGeom>
            <a:avLst/>
            <a:gdLst/>
            <a:ahLst/>
            <a:cxnLst/>
            <a:rect l="l" t="t" r="r" b="b"/>
            <a:pathLst>
              <a:path w="38378" h="5042" extrusionOk="0">
                <a:moveTo>
                  <a:pt x="15962" y="3820"/>
                </a:moveTo>
                <a:cubicBezTo>
                  <a:pt x="15962" y="3820"/>
                  <a:pt x="15959" y="3820"/>
                  <a:pt x="15959" y="3820"/>
                </a:cubicBezTo>
                <a:cubicBezTo>
                  <a:pt x="15901" y="3845"/>
                  <a:pt x="15781" y="3842"/>
                  <a:pt x="15631" y="3820"/>
                </a:cubicBezTo>
                <a:cubicBezTo>
                  <a:pt x="15502" y="3805"/>
                  <a:pt x="15517" y="3642"/>
                  <a:pt x="15649" y="3645"/>
                </a:cubicBezTo>
                <a:lnTo>
                  <a:pt x="15922" y="3651"/>
                </a:lnTo>
                <a:cubicBezTo>
                  <a:pt x="16033" y="3654"/>
                  <a:pt x="16060" y="3780"/>
                  <a:pt x="15962" y="3820"/>
                </a:cubicBezTo>
                <a:moveTo>
                  <a:pt x="38304" y="403"/>
                </a:moveTo>
                <a:cubicBezTo>
                  <a:pt x="38292" y="409"/>
                  <a:pt x="38276" y="412"/>
                  <a:pt x="38261" y="412"/>
                </a:cubicBezTo>
                <a:lnTo>
                  <a:pt x="37853" y="412"/>
                </a:lnTo>
                <a:cubicBezTo>
                  <a:pt x="37837" y="412"/>
                  <a:pt x="37825" y="409"/>
                  <a:pt x="37810" y="406"/>
                </a:cubicBezTo>
                <a:lnTo>
                  <a:pt x="37441" y="274"/>
                </a:lnTo>
                <a:cubicBezTo>
                  <a:pt x="37432" y="271"/>
                  <a:pt x="37423" y="268"/>
                  <a:pt x="37417" y="262"/>
                </a:cubicBezTo>
                <a:cubicBezTo>
                  <a:pt x="37352" y="216"/>
                  <a:pt x="37033" y="1"/>
                  <a:pt x="36680" y="47"/>
                </a:cubicBezTo>
                <a:lnTo>
                  <a:pt x="36219" y="47"/>
                </a:lnTo>
                <a:cubicBezTo>
                  <a:pt x="36192" y="47"/>
                  <a:pt x="36167" y="53"/>
                  <a:pt x="36149" y="68"/>
                </a:cubicBezTo>
                <a:lnTo>
                  <a:pt x="35691" y="406"/>
                </a:lnTo>
                <a:cubicBezTo>
                  <a:pt x="35685" y="409"/>
                  <a:pt x="35676" y="415"/>
                  <a:pt x="35673" y="424"/>
                </a:cubicBezTo>
                <a:lnTo>
                  <a:pt x="35473" y="682"/>
                </a:lnTo>
                <a:cubicBezTo>
                  <a:pt x="35467" y="688"/>
                  <a:pt x="35461" y="698"/>
                  <a:pt x="35452" y="701"/>
                </a:cubicBezTo>
                <a:lnTo>
                  <a:pt x="35307" y="805"/>
                </a:lnTo>
                <a:cubicBezTo>
                  <a:pt x="35166" y="903"/>
                  <a:pt x="34847" y="827"/>
                  <a:pt x="34773" y="808"/>
                </a:cubicBezTo>
                <a:cubicBezTo>
                  <a:pt x="34764" y="805"/>
                  <a:pt x="34755" y="805"/>
                  <a:pt x="34743" y="805"/>
                </a:cubicBezTo>
                <a:lnTo>
                  <a:pt x="34454" y="805"/>
                </a:lnTo>
                <a:cubicBezTo>
                  <a:pt x="34429" y="802"/>
                  <a:pt x="34196" y="793"/>
                  <a:pt x="34055" y="805"/>
                </a:cubicBezTo>
                <a:cubicBezTo>
                  <a:pt x="33957" y="811"/>
                  <a:pt x="33815" y="725"/>
                  <a:pt x="33729" y="667"/>
                </a:cubicBezTo>
                <a:cubicBezTo>
                  <a:pt x="33686" y="633"/>
                  <a:pt x="33619" y="639"/>
                  <a:pt x="33582" y="676"/>
                </a:cubicBezTo>
                <a:lnTo>
                  <a:pt x="33450" y="805"/>
                </a:lnTo>
                <a:lnTo>
                  <a:pt x="33171" y="1057"/>
                </a:lnTo>
                <a:cubicBezTo>
                  <a:pt x="33155" y="1069"/>
                  <a:pt x="33137" y="1078"/>
                  <a:pt x="33115" y="1085"/>
                </a:cubicBezTo>
                <a:lnTo>
                  <a:pt x="32762" y="1143"/>
                </a:lnTo>
                <a:cubicBezTo>
                  <a:pt x="32747" y="1146"/>
                  <a:pt x="32732" y="1146"/>
                  <a:pt x="32719" y="1143"/>
                </a:cubicBezTo>
                <a:lnTo>
                  <a:pt x="32354" y="1081"/>
                </a:lnTo>
                <a:cubicBezTo>
                  <a:pt x="32345" y="1078"/>
                  <a:pt x="32335" y="1078"/>
                  <a:pt x="32323" y="1078"/>
                </a:cubicBezTo>
                <a:lnTo>
                  <a:pt x="32130" y="1097"/>
                </a:lnTo>
                <a:cubicBezTo>
                  <a:pt x="32102" y="1097"/>
                  <a:pt x="32078" y="1106"/>
                  <a:pt x="32062" y="1124"/>
                </a:cubicBezTo>
                <a:lnTo>
                  <a:pt x="31697" y="1462"/>
                </a:lnTo>
                <a:cubicBezTo>
                  <a:pt x="31691" y="1468"/>
                  <a:pt x="31682" y="1474"/>
                  <a:pt x="31672" y="1478"/>
                </a:cubicBezTo>
                <a:lnTo>
                  <a:pt x="31242" y="1695"/>
                </a:lnTo>
                <a:cubicBezTo>
                  <a:pt x="31239" y="1699"/>
                  <a:pt x="31236" y="1699"/>
                  <a:pt x="31233" y="1702"/>
                </a:cubicBezTo>
                <a:lnTo>
                  <a:pt x="31187" y="1720"/>
                </a:lnTo>
                <a:cubicBezTo>
                  <a:pt x="31175" y="1708"/>
                  <a:pt x="31166" y="1699"/>
                  <a:pt x="31160" y="1692"/>
                </a:cubicBezTo>
                <a:cubicBezTo>
                  <a:pt x="31144" y="1677"/>
                  <a:pt x="31120" y="1665"/>
                  <a:pt x="31095" y="1662"/>
                </a:cubicBezTo>
                <a:lnTo>
                  <a:pt x="30717" y="1600"/>
                </a:lnTo>
                <a:cubicBezTo>
                  <a:pt x="30398" y="1548"/>
                  <a:pt x="30248" y="1358"/>
                  <a:pt x="30192" y="1263"/>
                </a:cubicBezTo>
                <a:cubicBezTo>
                  <a:pt x="30174" y="1232"/>
                  <a:pt x="30131" y="1213"/>
                  <a:pt x="30088" y="1217"/>
                </a:cubicBezTo>
                <a:lnTo>
                  <a:pt x="29407" y="1287"/>
                </a:lnTo>
                <a:cubicBezTo>
                  <a:pt x="29382" y="1290"/>
                  <a:pt x="29357" y="1287"/>
                  <a:pt x="29339" y="1275"/>
                </a:cubicBezTo>
                <a:lnTo>
                  <a:pt x="28915" y="1060"/>
                </a:lnTo>
                <a:cubicBezTo>
                  <a:pt x="28912" y="1057"/>
                  <a:pt x="28906" y="1054"/>
                  <a:pt x="28900" y="1054"/>
                </a:cubicBezTo>
                <a:lnTo>
                  <a:pt x="28163" y="799"/>
                </a:lnTo>
                <a:cubicBezTo>
                  <a:pt x="28151" y="793"/>
                  <a:pt x="28135" y="790"/>
                  <a:pt x="28123" y="790"/>
                </a:cubicBezTo>
                <a:lnTo>
                  <a:pt x="27853" y="790"/>
                </a:lnTo>
                <a:cubicBezTo>
                  <a:pt x="27838" y="790"/>
                  <a:pt x="27822" y="793"/>
                  <a:pt x="27807" y="799"/>
                </a:cubicBezTo>
                <a:lnTo>
                  <a:pt x="27408" y="959"/>
                </a:lnTo>
                <a:cubicBezTo>
                  <a:pt x="27392" y="965"/>
                  <a:pt x="27377" y="968"/>
                  <a:pt x="27362" y="968"/>
                </a:cubicBezTo>
                <a:lnTo>
                  <a:pt x="26840" y="968"/>
                </a:lnTo>
                <a:cubicBezTo>
                  <a:pt x="26824" y="968"/>
                  <a:pt x="26812" y="965"/>
                  <a:pt x="26800" y="962"/>
                </a:cubicBezTo>
                <a:lnTo>
                  <a:pt x="26327" y="796"/>
                </a:lnTo>
                <a:cubicBezTo>
                  <a:pt x="26318" y="793"/>
                  <a:pt x="26309" y="790"/>
                  <a:pt x="26303" y="784"/>
                </a:cubicBezTo>
                <a:cubicBezTo>
                  <a:pt x="26229" y="731"/>
                  <a:pt x="25827" y="458"/>
                  <a:pt x="25378" y="513"/>
                </a:cubicBezTo>
                <a:cubicBezTo>
                  <a:pt x="25375" y="513"/>
                  <a:pt x="25372" y="513"/>
                  <a:pt x="25369" y="513"/>
                </a:cubicBezTo>
                <a:lnTo>
                  <a:pt x="24786" y="513"/>
                </a:lnTo>
                <a:cubicBezTo>
                  <a:pt x="24761" y="513"/>
                  <a:pt x="24737" y="520"/>
                  <a:pt x="24718" y="535"/>
                </a:cubicBezTo>
                <a:lnTo>
                  <a:pt x="24132" y="959"/>
                </a:lnTo>
                <a:cubicBezTo>
                  <a:pt x="24126" y="965"/>
                  <a:pt x="24120" y="971"/>
                  <a:pt x="24113" y="977"/>
                </a:cubicBezTo>
                <a:lnTo>
                  <a:pt x="23859" y="1306"/>
                </a:lnTo>
                <a:cubicBezTo>
                  <a:pt x="23853" y="1312"/>
                  <a:pt x="23846" y="1318"/>
                  <a:pt x="23837" y="1324"/>
                </a:cubicBezTo>
                <a:lnTo>
                  <a:pt x="23653" y="1453"/>
                </a:lnTo>
                <a:cubicBezTo>
                  <a:pt x="23475" y="1579"/>
                  <a:pt x="23063" y="1478"/>
                  <a:pt x="22981" y="1456"/>
                </a:cubicBezTo>
                <a:cubicBezTo>
                  <a:pt x="22971" y="1456"/>
                  <a:pt x="22962" y="1453"/>
                  <a:pt x="22950" y="1453"/>
                </a:cubicBezTo>
                <a:lnTo>
                  <a:pt x="22585" y="1453"/>
                </a:lnTo>
                <a:cubicBezTo>
                  <a:pt x="22557" y="1453"/>
                  <a:pt x="22262" y="1441"/>
                  <a:pt x="22084" y="1453"/>
                </a:cubicBezTo>
                <a:cubicBezTo>
                  <a:pt x="21952" y="1462"/>
                  <a:pt x="21759" y="1342"/>
                  <a:pt x="21654" y="1266"/>
                </a:cubicBezTo>
                <a:cubicBezTo>
                  <a:pt x="21611" y="1235"/>
                  <a:pt x="21547" y="1241"/>
                  <a:pt x="21507" y="1275"/>
                </a:cubicBezTo>
                <a:lnTo>
                  <a:pt x="21326" y="1453"/>
                </a:lnTo>
                <a:lnTo>
                  <a:pt x="20970" y="1772"/>
                </a:lnTo>
                <a:cubicBezTo>
                  <a:pt x="20954" y="1785"/>
                  <a:pt x="20936" y="1794"/>
                  <a:pt x="20914" y="1797"/>
                </a:cubicBezTo>
                <a:lnTo>
                  <a:pt x="20454" y="1874"/>
                </a:lnTo>
                <a:cubicBezTo>
                  <a:pt x="20442" y="1877"/>
                  <a:pt x="20426" y="1877"/>
                  <a:pt x="20414" y="1874"/>
                </a:cubicBezTo>
                <a:lnTo>
                  <a:pt x="19947" y="1794"/>
                </a:lnTo>
                <a:cubicBezTo>
                  <a:pt x="19938" y="1794"/>
                  <a:pt x="19926" y="1791"/>
                  <a:pt x="19917" y="1794"/>
                </a:cubicBezTo>
                <a:lnTo>
                  <a:pt x="19656" y="1815"/>
                </a:lnTo>
                <a:cubicBezTo>
                  <a:pt x="19631" y="1815"/>
                  <a:pt x="19606" y="1828"/>
                  <a:pt x="19588" y="1843"/>
                </a:cubicBezTo>
                <a:lnTo>
                  <a:pt x="19487" y="1935"/>
                </a:lnTo>
                <a:cubicBezTo>
                  <a:pt x="19465" y="1956"/>
                  <a:pt x="19428" y="1966"/>
                  <a:pt x="19395" y="1963"/>
                </a:cubicBezTo>
                <a:cubicBezTo>
                  <a:pt x="19143" y="1926"/>
                  <a:pt x="18842" y="1867"/>
                  <a:pt x="18688" y="1791"/>
                </a:cubicBezTo>
                <a:cubicBezTo>
                  <a:pt x="18384" y="1640"/>
                  <a:pt x="18688" y="1791"/>
                  <a:pt x="18034" y="1385"/>
                </a:cubicBezTo>
                <a:cubicBezTo>
                  <a:pt x="17626" y="1131"/>
                  <a:pt x="17503" y="1035"/>
                  <a:pt x="17470" y="1002"/>
                </a:cubicBezTo>
                <a:cubicBezTo>
                  <a:pt x="17454" y="986"/>
                  <a:pt x="17433" y="974"/>
                  <a:pt x="17408" y="971"/>
                </a:cubicBezTo>
                <a:lnTo>
                  <a:pt x="17116" y="922"/>
                </a:lnTo>
                <a:cubicBezTo>
                  <a:pt x="16874" y="885"/>
                  <a:pt x="16751" y="744"/>
                  <a:pt x="16702" y="664"/>
                </a:cubicBezTo>
                <a:cubicBezTo>
                  <a:pt x="16681" y="630"/>
                  <a:pt x="16641" y="612"/>
                  <a:pt x="16598" y="615"/>
                </a:cubicBezTo>
                <a:lnTo>
                  <a:pt x="16076" y="670"/>
                </a:lnTo>
                <a:cubicBezTo>
                  <a:pt x="16051" y="673"/>
                  <a:pt x="16030" y="670"/>
                  <a:pt x="16008" y="658"/>
                </a:cubicBezTo>
                <a:lnTo>
                  <a:pt x="15680" y="486"/>
                </a:lnTo>
                <a:cubicBezTo>
                  <a:pt x="15673" y="486"/>
                  <a:pt x="15670" y="483"/>
                  <a:pt x="15664" y="480"/>
                </a:cubicBezTo>
                <a:lnTo>
                  <a:pt x="15081" y="277"/>
                </a:lnTo>
                <a:cubicBezTo>
                  <a:pt x="15069" y="271"/>
                  <a:pt x="15056" y="271"/>
                  <a:pt x="15041" y="271"/>
                </a:cubicBezTo>
                <a:lnTo>
                  <a:pt x="14835" y="271"/>
                </a:lnTo>
                <a:cubicBezTo>
                  <a:pt x="14820" y="271"/>
                  <a:pt x="14805" y="274"/>
                  <a:pt x="14789" y="280"/>
                </a:cubicBezTo>
                <a:lnTo>
                  <a:pt x="14479" y="403"/>
                </a:lnTo>
                <a:cubicBezTo>
                  <a:pt x="14467" y="409"/>
                  <a:pt x="14452" y="412"/>
                  <a:pt x="14436" y="412"/>
                </a:cubicBezTo>
                <a:lnTo>
                  <a:pt x="14028" y="412"/>
                </a:lnTo>
                <a:cubicBezTo>
                  <a:pt x="14013" y="412"/>
                  <a:pt x="14000" y="409"/>
                  <a:pt x="13985" y="406"/>
                </a:cubicBezTo>
                <a:lnTo>
                  <a:pt x="13616" y="274"/>
                </a:lnTo>
                <a:cubicBezTo>
                  <a:pt x="13607" y="271"/>
                  <a:pt x="13598" y="268"/>
                  <a:pt x="13592" y="262"/>
                </a:cubicBezTo>
                <a:cubicBezTo>
                  <a:pt x="13527" y="216"/>
                  <a:pt x="13208" y="1"/>
                  <a:pt x="12855" y="47"/>
                </a:cubicBezTo>
                <a:lnTo>
                  <a:pt x="12391" y="47"/>
                </a:lnTo>
                <a:cubicBezTo>
                  <a:pt x="12367" y="47"/>
                  <a:pt x="12342" y="53"/>
                  <a:pt x="12324" y="68"/>
                </a:cubicBezTo>
                <a:lnTo>
                  <a:pt x="11866" y="406"/>
                </a:lnTo>
                <a:cubicBezTo>
                  <a:pt x="11860" y="409"/>
                  <a:pt x="11851" y="415"/>
                  <a:pt x="11848" y="424"/>
                </a:cubicBezTo>
                <a:lnTo>
                  <a:pt x="11648" y="682"/>
                </a:lnTo>
                <a:cubicBezTo>
                  <a:pt x="11642" y="688"/>
                  <a:pt x="11636" y="698"/>
                  <a:pt x="11627" y="701"/>
                </a:cubicBezTo>
                <a:lnTo>
                  <a:pt x="11483" y="805"/>
                </a:lnTo>
                <a:cubicBezTo>
                  <a:pt x="11341" y="903"/>
                  <a:pt x="11022" y="827"/>
                  <a:pt x="10948" y="808"/>
                </a:cubicBezTo>
                <a:cubicBezTo>
                  <a:pt x="10939" y="805"/>
                  <a:pt x="10930" y="805"/>
                  <a:pt x="10918" y="805"/>
                </a:cubicBezTo>
                <a:lnTo>
                  <a:pt x="10629" y="805"/>
                </a:lnTo>
                <a:cubicBezTo>
                  <a:pt x="10605" y="802"/>
                  <a:pt x="10371" y="793"/>
                  <a:pt x="10230" y="805"/>
                </a:cubicBezTo>
                <a:cubicBezTo>
                  <a:pt x="10132" y="811"/>
                  <a:pt x="9991" y="725"/>
                  <a:pt x="9905" y="667"/>
                </a:cubicBezTo>
                <a:cubicBezTo>
                  <a:pt x="9862" y="633"/>
                  <a:pt x="9794" y="639"/>
                  <a:pt x="9757" y="676"/>
                </a:cubicBezTo>
                <a:lnTo>
                  <a:pt x="9625" y="805"/>
                </a:lnTo>
                <a:lnTo>
                  <a:pt x="9346" y="1057"/>
                </a:lnTo>
                <a:cubicBezTo>
                  <a:pt x="9330" y="1069"/>
                  <a:pt x="9312" y="1078"/>
                  <a:pt x="9291" y="1085"/>
                </a:cubicBezTo>
                <a:lnTo>
                  <a:pt x="8937" y="1143"/>
                </a:lnTo>
                <a:cubicBezTo>
                  <a:pt x="8922" y="1146"/>
                  <a:pt x="8907" y="1146"/>
                  <a:pt x="8894" y="1143"/>
                </a:cubicBezTo>
                <a:lnTo>
                  <a:pt x="8529" y="1081"/>
                </a:lnTo>
                <a:cubicBezTo>
                  <a:pt x="8520" y="1078"/>
                  <a:pt x="8511" y="1078"/>
                  <a:pt x="8498" y="1078"/>
                </a:cubicBezTo>
                <a:lnTo>
                  <a:pt x="8305" y="1097"/>
                </a:lnTo>
                <a:cubicBezTo>
                  <a:pt x="8277" y="1097"/>
                  <a:pt x="8253" y="1106"/>
                  <a:pt x="8237" y="1124"/>
                </a:cubicBezTo>
                <a:lnTo>
                  <a:pt x="7872" y="1462"/>
                </a:lnTo>
                <a:cubicBezTo>
                  <a:pt x="7866" y="1468"/>
                  <a:pt x="7857" y="1474"/>
                  <a:pt x="7848" y="1478"/>
                </a:cubicBezTo>
                <a:lnTo>
                  <a:pt x="7418" y="1695"/>
                </a:lnTo>
                <a:cubicBezTo>
                  <a:pt x="7415" y="1699"/>
                  <a:pt x="7412" y="1699"/>
                  <a:pt x="7408" y="1702"/>
                </a:cubicBezTo>
                <a:lnTo>
                  <a:pt x="6942" y="1883"/>
                </a:lnTo>
                <a:cubicBezTo>
                  <a:pt x="6933" y="1886"/>
                  <a:pt x="6923" y="1892"/>
                  <a:pt x="6914" y="1898"/>
                </a:cubicBezTo>
                <a:lnTo>
                  <a:pt x="6678" y="2095"/>
                </a:lnTo>
                <a:cubicBezTo>
                  <a:pt x="6251" y="1831"/>
                  <a:pt x="6122" y="1729"/>
                  <a:pt x="6088" y="1692"/>
                </a:cubicBezTo>
                <a:cubicBezTo>
                  <a:pt x="6073" y="1677"/>
                  <a:pt x="6048" y="1665"/>
                  <a:pt x="6024" y="1662"/>
                </a:cubicBezTo>
                <a:lnTo>
                  <a:pt x="5649" y="1600"/>
                </a:lnTo>
                <a:cubicBezTo>
                  <a:pt x="5327" y="1548"/>
                  <a:pt x="5176" y="1358"/>
                  <a:pt x="5121" y="1263"/>
                </a:cubicBezTo>
                <a:cubicBezTo>
                  <a:pt x="5103" y="1232"/>
                  <a:pt x="5060" y="1213"/>
                  <a:pt x="5017" y="1217"/>
                </a:cubicBezTo>
                <a:lnTo>
                  <a:pt x="4335" y="1287"/>
                </a:lnTo>
                <a:cubicBezTo>
                  <a:pt x="4311" y="1290"/>
                  <a:pt x="4286" y="1287"/>
                  <a:pt x="4268" y="1275"/>
                </a:cubicBezTo>
                <a:lnTo>
                  <a:pt x="3844" y="1060"/>
                </a:lnTo>
                <a:cubicBezTo>
                  <a:pt x="3841" y="1057"/>
                  <a:pt x="3835" y="1054"/>
                  <a:pt x="3829" y="1054"/>
                </a:cubicBezTo>
                <a:lnTo>
                  <a:pt x="3092" y="799"/>
                </a:lnTo>
                <a:cubicBezTo>
                  <a:pt x="3080" y="793"/>
                  <a:pt x="3067" y="790"/>
                  <a:pt x="3052" y="790"/>
                </a:cubicBezTo>
                <a:lnTo>
                  <a:pt x="2782" y="790"/>
                </a:lnTo>
                <a:cubicBezTo>
                  <a:pt x="2766" y="790"/>
                  <a:pt x="2751" y="793"/>
                  <a:pt x="2736" y="799"/>
                </a:cubicBezTo>
                <a:lnTo>
                  <a:pt x="2337" y="959"/>
                </a:lnTo>
                <a:cubicBezTo>
                  <a:pt x="2321" y="965"/>
                  <a:pt x="2306" y="968"/>
                  <a:pt x="2290" y="968"/>
                </a:cubicBezTo>
                <a:lnTo>
                  <a:pt x="1769" y="968"/>
                </a:lnTo>
                <a:cubicBezTo>
                  <a:pt x="1753" y="968"/>
                  <a:pt x="1741" y="965"/>
                  <a:pt x="1729" y="962"/>
                </a:cubicBezTo>
                <a:lnTo>
                  <a:pt x="1256" y="796"/>
                </a:lnTo>
                <a:cubicBezTo>
                  <a:pt x="1247" y="793"/>
                  <a:pt x="1237" y="790"/>
                  <a:pt x="1231" y="784"/>
                </a:cubicBezTo>
                <a:cubicBezTo>
                  <a:pt x="1158" y="731"/>
                  <a:pt x="755" y="458"/>
                  <a:pt x="310" y="513"/>
                </a:cubicBezTo>
                <a:cubicBezTo>
                  <a:pt x="304" y="513"/>
                  <a:pt x="301" y="513"/>
                  <a:pt x="298" y="513"/>
                </a:cubicBezTo>
                <a:lnTo>
                  <a:pt x="0" y="513"/>
                </a:lnTo>
                <a:lnTo>
                  <a:pt x="0" y="4965"/>
                </a:lnTo>
                <a:lnTo>
                  <a:pt x="6926" y="5042"/>
                </a:lnTo>
                <a:lnTo>
                  <a:pt x="6926" y="3446"/>
                </a:lnTo>
                <a:lnTo>
                  <a:pt x="14068" y="3608"/>
                </a:lnTo>
                <a:cubicBezTo>
                  <a:pt x="14123" y="3611"/>
                  <a:pt x="14166" y="3648"/>
                  <a:pt x="14169" y="3697"/>
                </a:cubicBezTo>
                <a:lnTo>
                  <a:pt x="14172" y="4554"/>
                </a:lnTo>
                <a:cubicBezTo>
                  <a:pt x="14172" y="4603"/>
                  <a:pt x="14218" y="4640"/>
                  <a:pt x="14273" y="4643"/>
                </a:cubicBezTo>
                <a:lnTo>
                  <a:pt x="31998" y="5042"/>
                </a:lnTo>
                <a:lnTo>
                  <a:pt x="31998" y="3476"/>
                </a:lnTo>
                <a:lnTo>
                  <a:pt x="37893" y="3608"/>
                </a:lnTo>
                <a:cubicBezTo>
                  <a:pt x="37948" y="3611"/>
                  <a:pt x="37991" y="3648"/>
                  <a:pt x="37994" y="3697"/>
                </a:cubicBezTo>
                <a:lnTo>
                  <a:pt x="37997" y="4554"/>
                </a:lnTo>
                <a:cubicBezTo>
                  <a:pt x="37997" y="4603"/>
                  <a:pt x="38043" y="4640"/>
                  <a:pt x="38098" y="4643"/>
                </a:cubicBezTo>
                <a:lnTo>
                  <a:pt x="38378" y="4649"/>
                </a:lnTo>
                <a:lnTo>
                  <a:pt x="38378" y="375"/>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20"/>
          <p:cNvGrpSpPr/>
          <p:nvPr/>
        </p:nvGrpSpPr>
        <p:grpSpPr>
          <a:xfrm>
            <a:off x="-64503" y="4482351"/>
            <a:ext cx="9283853" cy="704533"/>
            <a:chOff x="-82969" y="3763810"/>
            <a:chExt cx="9325819" cy="1165095"/>
          </a:xfrm>
        </p:grpSpPr>
        <p:sp>
          <p:nvSpPr>
            <p:cNvPr id="201" name="Google Shape;201;p20"/>
            <p:cNvSpPr/>
            <p:nvPr/>
          </p:nvSpPr>
          <p:spPr>
            <a:xfrm>
              <a:off x="-82969" y="3851384"/>
              <a:ext cx="1626833" cy="1075809"/>
            </a:xfrm>
            <a:custGeom>
              <a:avLst/>
              <a:gdLst/>
              <a:ahLst/>
              <a:cxnLst/>
              <a:rect l="l" t="t" r="r" b="b"/>
              <a:pathLst>
                <a:path w="6691" h="5651" extrusionOk="0">
                  <a:moveTo>
                    <a:pt x="4397" y="1"/>
                  </a:moveTo>
                  <a:lnTo>
                    <a:pt x="4247" y="207"/>
                  </a:lnTo>
                  <a:lnTo>
                    <a:pt x="4023" y="148"/>
                  </a:lnTo>
                  <a:lnTo>
                    <a:pt x="3857" y="121"/>
                  </a:lnTo>
                  <a:lnTo>
                    <a:pt x="3633" y="121"/>
                  </a:lnTo>
                  <a:lnTo>
                    <a:pt x="3501" y="237"/>
                  </a:lnTo>
                  <a:lnTo>
                    <a:pt x="3240" y="179"/>
                  </a:lnTo>
                  <a:lnTo>
                    <a:pt x="2902" y="237"/>
                  </a:lnTo>
                  <a:lnTo>
                    <a:pt x="2659" y="504"/>
                  </a:lnTo>
                  <a:lnTo>
                    <a:pt x="2119" y="732"/>
                  </a:lnTo>
                  <a:lnTo>
                    <a:pt x="2005" y="858"/>
                  </a:lnTo>
                  <a:lnTo>
                    <a:pt x="1726" y="974"/>
                  </a:lnTo>
                  <a:lnTo>
                    <a:pt x="1483" y="947"/>
                  </a:lnTo>
                  <a:lnTo>
                    <a:pt x="1336" y="1269"/>
                  </a:lnTo>
                  <a:lnTo>
                    <a:pt x="1143" y="1223"/>
                  </a:lnTo>
                  <a:lnTo>
                    <a:pt x="1094" y="1211"/>
                  </a:lnTo>
                  <a:lnTo>
                    <a:pt x="906" y="1094"/>
                  </a:lnTo>
                  <a:lnTo>
                    <a:pt x="682" y="916"/>
                  </a:lnTo>
                  <a:lnTo>
                    <a:pt x="587" y="732"/>
                  </a:lnTo>
                  <a:lnTo>
                    <a:pt x="344" y="732"/>
                  </a:lnTo>
                  <a:lnTo>
                    <a:pt x="83" y="590"/>
                  </a:lnTo>
                  <a:lnTo>
                    <a:pt x="1" y="508"/>
                  </a:lnTo>
                  <a:lnTo>
                    <a:pt x="1" y="5650"/>
                  </a:lnTo>
                  <a:lnTo>
                    <a:pt x="6691" y="5650"/>
                  </a:lnTo>
                  <a:lnTo>
                    <a:pt x="6691" y="1447"/>
                  </a:lnTo>
                  <a:cubicBezTo>
                    <a:pt x="6691" y="1447"/>
                    <a:pt x="6584" y="1459"/>
                    <a:pt x="6480" y="1459"/>
                  </a:cubicBezTo>
                  <a:cubicBezTo>
                    <a:pt x="6427" y="1459"/>
                    <a:pt x="6375" y="1456"/>
                    <a:pt x="6337" y="1447"/>
                  </a:cubicBezTo>
                  <a:cubicBezTo>
                    <a:pt x="6227" y="1416"/>
                    <a:pt x="6132" y="1269"/>
                    <a:pt x="6077" y="1238"/>
                  </a:cubicBezTo>
                  <a:cubicBezTo>
                    <a:pt x="6071" y="1236"/>
                    <a:pt x="6066" y="1235"/>
                    <a:pt x="6060" y="1235"/>
                  </a:cubicBezTo>
                  <a:cubicBezTo>
                    <a:pt x="5998" y="1235"/>
                    <a:pt x="5889" y="1349"/>
                    <a:pt x="5889" y="1349"/>
                  </a:cubicBezTo>
                  <a:lnTo>
                    <a:pt x="5742" y="1235"/>
                  </a:lnTo>
                  <a:lnTo>
                    <a:pt x="5647" y="947"/>
                  </a:lnTo>
                  <a:lnTo>
                    <a:pt x="5573" y="710"/>
                  </a:lnTo>
                  <a:lnTo>
                    <a:pt x="5423" y="710"/>
                  </a:lnTo>
                  <a:lnTo>
                    <a:pt x="5312" y="415"/>
                  </a:lnTo>
                  <a:lnTo>
                    <a:pt x="5143" y="179"/>
                  </a:lnTo>
                  <a:lnTo>
                    <a:pt x="4937" y="1"/>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a:off x="5829686" y="3879550"/>
              <a:ext cx="3413164" cy="1019458"/>
            </a:xfrm>
            <a:custGeom>
              <a:avLst/>
              <a:gdLst/>
              <a:ahLst/>
              <a:cxnLst/>
              <a:rect l="l" t="t" r="r" b="b"/>
              <a:pathLst>
                <a:path w="14038" h="5355" extrusionOk="0">
                  <a:moveTo>
                    <a:pt x="12886" y="0"/>
                  </a:moveTo>
                  <a:lnTo>
                    <a:pt x="12699" y="433"/>
                  </a:lnTo>
                  <a:lnTo>
                    <a:pt x="12567" y="433"/>
                  </a:lnTo>
                  <a:lnTo>
                    <a:pt x="12401" y="617"/>
                  </a:lnTo>
                  <a:lnTo>
                    <a:pt x="12288" y="795"/>
                  </a:lnTo>
                  <a:lnTo>
                    <a:pt x="12100" y="884"/>
                  </a:lnTo>
                  <a:lnTo>
                    <a:pt x="11953" y="1001"/>
                  </a:lnTo>
                  <a:lnTo>
                    <a:pt x="11821" y="1161"/>
                  </a:lnTo>
                  <a:lnTo>
                    <a:pt x="11597" y="1296"/>
                  </a:lnTo>
                  <a:lnTo>
                    <a:pt x="11149" y="1296"/>
                  </a:lnTo>
                  <a:lnTo>
                    <a:pt x="11001" y="1501"/>
                  </a:lnTo>
                  <a:lnTo>
                    <a:pt x="10777" y="1501"/>
                  </a:lnTo>
                  <a:cubicBezTo>
                    <a:pt x="10777" y="1501"/>
                    <a:pt x="10759" y="1326"/>
                    <a:pt x="10682" y="1326"/>
                  </a:cubicBezTo>
                  <a:cubicBezTo>
                    <a:pt x="10633" y="1326"/>
                    <a:pt x="10584" y="1313"/>
                    <a:pt x="10539" y="1313"/>
                  </a:cubicBezTo>
                  <a:cubicBezTo>
                    <a:pt x="10517" y="1313"/>
                    <a:pt x="10496" y="1316"/>
                    <a:pt x="10476" y="1326"/>
                  </a:cubicBezTo>
                  <a:cubicBezTo>
                    <a:pt x="10421" y="1354"/>
                    <a:pt x="10384" y="1501"/>
                    <a:pt x="10384" y="1501"/>
                  </a:cubicBezTo>
                  <a:cubicBezTo>
                    <a:pt x="10384" y="1501"/>
                    <a:pt x="10289" y="1679"/>
                    <a:pt x="10234" y="1679"/>
                  </a:cubicBezTo>
                  <a:lnTo>
                    <a:pt x="9917" y="1679"/>
                  </a:lnTo>
                  <a:lnTo>
                    <a:pt x="9917" y="1916"/>
                  </a:lnTo>
                  <a:lnTo>
                    <a:pt x="9675" y="1916"/>
                  </a:lnTo>
                  <a:lnTo>
                    <a:pt x="9543" y="2122"/>
                  </a:lnTo>
                  <a:lnTo>
                    <a:pt x="9543" y="2358"/>
                  </a:lnTo>
                  <a:cubicBezTo>
                    <a:pt x="9543" y="2358"/>
                    <a:pt x="9377" y="2505"/>
                    <a:pt x="9282" y="2505"/>
                  </a:cubicBezTo>
                  <a:cubicBezTo>
                    <a:pt x="9190" y="2505"/>
                    <a:pt x="9095" y="2622"/>
                    <a:pt x="9095" y="2622"/>
                  </a:cubicBezTo>
                  <a:lnTo>
                    <a:pt x="8929" y="2769"/>
                  </a:lnTo>
                  <a:cubicBezTo>
                    <a:pt x="8929" y="2769"/>
                    <a:pt x="8797" y="2858"/>
                    <a:pt x="8742" y="2886"/>
                  </a:cubicBezTo>
                  <a:cubicBezTo>
                    <a:pt x="8723" y="2896"/>
                    <a:pt x="8684" y="2900"/>
                    <a:pt x="8639" y="2900"/>
                  </a:cubicBezTo>
                  <a:cubicBezTo>
                    <a:pt x="8550" y="2900"/>
                    <a:pt x="8441" y="2886"/>
                    <a:pt x="8441" y="2886"/>
                  </a:cubicBezTo>
                  <a:lnTo>
                    <a:pt x="8355" y="2806"/>
                  </a:lnTo>
                  <a:lnTo>
                    <a:pt x="8124" y="2591"/>
                  </a:lnTo>
                  <a:lnTo>
                    <a:pt x="7771" y="2591"/>
                  </a:lnTo>
                  <a:lnTo>
                    <a:pt x="7602" y="2714"/>
                  </a:lnTo>
                  <a:cubicBezTo>
                    <a:pt x="7602" y="2714"/>
                    <a:pt x="6890" y="2723"/>
                    <a:pt x="7059" y="2852"/>
                  </a:cubicBezTo>
                  <a:cubicBezTo>
                    <a:pt x="7225" y="2987"/>
                    <a:pt x="6952" y="2831"/>
                    <a:pt x="7268" y="3135"/>
                  </a:cubicBezTo>
                  <a:lnTo>
                    <a:pt x="6967" y="3135"/>
                  </a:lnTo>
                  <a:lnTo>
                    <a:pt x="6697" y="3310"/>
                  </a:lnTo>
                  <a:cubicBezTo>
                    <a:pt x="6697" y="3310"/>
                    <a:pt x="6604" y="3318"/>
                    <a:pt x="6528" y="3318"/>
                  </a:cubicBezTo>
                  <a:cubicBezTo>
                    <a:pt x="6491" y="3318"/>
                    <a:pt x="6457" y="3316"/>
                    <a:pt x="6442" y="3310"/>
                  </a:cubicBezTo>
                  <a:lnTo>
                    <a:pt x="6319" y="2865"/>
                  </a:lnTo>
                  <a:lnTo>
                    <a:pt x="6015" y="2533"/>
                  </a:lnTo>
                  <a:lnTo>
                    <a:pt x="5809" y="2533"/>
                  </a:lnTo>
                  <a:lnTo>
                    <a:pt x="5604" y="2444"/>
                  </a:lnTo>
                  <a:lnTo>
                    <a:pt x="5512" y="2327"/>
                  </a:lnTo>
                  <a:lnTo>
                    <a:pt x="5324" y="2533"/>
                  </a:lnTo>
                  <a:lnTo>
                    <a:pt x="5119" y="2561"/>
                  </a:lnTo>
                  <a:lnTo>
                    <a:pt x="5100" y="2564"/>
                  </a:lnTo>
                  <a:lnTo>
                    <a:pt x="4895" y="2711"/>
                  </a:lnTo>
                  <a:lnTo>
                    <a:pt x="4652" y="2898"/>
                  </a:lnTo>
                  <a:lnTo>
                    <a:pt x="4185" y="2898"/>
                  </a:lnTo>
                  <a:cubicBezTo>
                    <a:pt x="4185" y="2898"/>
                    <a:pt x="4130" y="3033"/>
                    <a:pt x="4075" y="3064"/>
                  </a:cubicBezTo>
                  <a:cubicBezTo>
                    <a:pt x="4017" y="3095"/>
                    <a:pt x="1" y="5354"/>
                    <a:pt x="1" y="5354"/>
                  </a:cubicBezTo>
                  <a:lnTo>
                    <a:pt x="14038" y="5354"/>
                  </a:lnTo>
                  <a:lnTo>
                    <a:pt x="14038" y="605"/>
                  </a:lnTo>
                  <a:lnTo>
                    <a:pt x="13949" y="433"/>
                  </a:lnTo>
                  <a:lnTo>
                    <a:pt x="13706" y="433"/>
                  </a:lnTo>
                  <a:lnTo>
                    <a:pt x="13445" y="295"/>
                  </a:lnTo>
                  <a:lnTo>
                    <a:pt x="13298" y="147"/>
                  </a:lnTo>
                  <a:lnTo>
                    <a:pt x="13074" y="58"/>
                  </a:lnTo>
                  <a:lnTo>
                    <a:pt x="12886" y="0"/>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a:off x="2825237" y="3811395"/>
              <a:ext cx="5671425" cy="1075809"/>
            </a:xfrm>
            <a:custGeom>
              <a:avLst/>
              <a:gdLst/>
              <a:ahLst/>
              <a:cxnLst/>
              <a:rect l="l" t="t" r="r" b="b"/>
              <a:pathLst>
                <a:path w="23326" h="5651" extrusionOk="0">
                  <a:moveTo>
                    <a:pt x="20052" y="1444"/>
                  </a:moveTo>
                  <a:lnTo>
                    <a:pt x="23325" y="5555"/>
                  </a:lnTo>
                  <a:lnTo>
                    <a:pt x="1" y="5650"/>
                  </a:lnTo>
                  <a:cubicBezTo>
                    <a:pt x="1" y="5650"/>
                    <a:pt x="4017" y="3390"/>
                    <a:pt x="4075" y="3360"/>
                  </a:cubicBezTo>
                  <a:cubicBezTo>
                    <a:pt x="4130" y="3329"/>
                    <a:pt x="4185" y="3197"/>
                    <a:pt x="4185" y="3197"/>
                  </a:cubicBezTo>
                  <a:lnTo>
                    <a:pt x="4652" y="3197"/>
                  </a:lnTo>
                  <a:lnTo>
                    <a:pt x="4895" y="3007"/>
                  </a:lnTo>
                  <a:lnTo>
                    <a:pt x="5100" y="2859"/>
                  </a:lnTo>
                  <a:lnTo>
                    <a:pt x="5119" y="2856"/>
                  </a:lnTo>
                  <a:lnTo>
                    <a:pt x="5324" y="2829"/>
                  </a:lnTo>
                  <a:lnTo>
                    <a:pt x="5512" y="2623"/>
                  </a:lnTo>
                  <a:lnTo>
                    <a:pt x="5604" y="2740"/>
                  </a:lnTo>
                  <a:lnTo>
                    <a:pt x="5810" y="2829"/>
                  </a:lnTo>
                  <a:lnTo>
                    <a:pt x="6015" y="2829"/>
                  </a:lnTo>
                  <a:lnTo>
                    <a:pt x="6319" y="3160"/>
                  </a:lnTo>
                  <a:lnTo>
                    <a:pt x="6442" y="3605"/>
                  </a:lnTo>
                  <a:cubicBezTo>
                    <a:pt x="6491" y="3624"/>
                    <a:pt x="6697" y="3605"/>
                    <a:pt x="6697" y="3605"/>
                  </a:cubicBezTo>
                  <a:lnTo>
                    <a:pt x="6967" y="3430"/>
                  </a:lnTo>
                  <a:lnTo>
                    <a:pt x="7142" y="3430"/>
                  </a:lnTo>
                  <a:lnTo>
                    <a:pt x="7268" y="3430"/>
                  </a:lnTo>
                  <a:cubicBezTo>
                    <a:pt x="6952" y="3126"/>
                    <a:pt x="7225" y="3283"/>
                    <a:pt x="7059" y="3151"/>
                  </a:cubicBezTo>
                  <a:cubicBezTo>
                    <a:pt x="6890" y="3019"/>
                    <a:pt x="7603" y="3013"/>
                    <a:pt x="7603" y="3013"/>
                  </a:cubicBezTo>
                  <a:lnTo>
                    <a:pt x="7771" y="2887"/>
                  </a:lnTo>
                  <a:lnTo>
                    <a:pt x="7919" y="2887"/>
                  </a:lnTo>
                  <a:lnTo>
                    <a:pt x="8124" y="2887"/>
                  </a:lnTo>
                  <a:lnTo>
                    <a:pt x="8355" y="3102"/>
                  </a:lnTo>
                  <a:lnTo>
                    <a:pt x="8444" y="3185"/>
                  </a:lnTo>
                  <a:cubicBezTo>
                    <a:pt x="8444" y="3185"/>
                    <a:pt x="8686" y="3212"/>
                    <a:pt x="8742" y="3185"/>
                  </a:cubicBezTo>
                  <a:cubicBezTo>
                    <a:pt x="8797" y="3154"/>
                    <a:pt x="8929" y="3065"/>
                    <a:pt x="8929" y="3065"/>
                  </a:cubicBezTo>
                  <a:lnTo>
                    <a:pt x="9095" y="2918"/>
                  </a:lnTo>
                  <a:cubicBezTo>
                    <a:pt x="9095" y="2918"/>
                    <a:pt x="9190" y="2801"/>
                    <a:pt x="9282" y="2801"/>
                  </a:cubicBezTo>
                  <a:cubicBezTo>
                    <a:pt x="9377" y="2801"/>
                    <a:pt x="9543" y="2654"/>
                    <a:pt x="9543" y="2654"/>
                  </a:cubicBezTo>
                  <a:lnTo>
                    <a:pt x="9543" y="2417"/>
                  </a:lnTo>
                  <a:lnTo>
                    <a:pt x="9675" y="2211"/>
                  </a:lnTo>
                  <a:lnTo>
                    <a:pt x="9917" y="2211"/>
                  </a:lnTo>
                  <a:lnTo>
                    <a:pt x="9917" y="1975"/>
                  </a:lnTo>
                  <a:lnTo>
                    <a:pt x="10010" y="1975"/>
                  </a:lnTo>
                  <a:lnTo>
                    <a:pt x="10234" y="1975"/>
                  </a:lnTo>
                  <a:cubicBezTo>
                    <a:pt x="10292" y="1975"/>
                    <a:pt x="10384" y="1797"/>
                    <a:pt x="10384" y="1797"/>
                  </a:cubicBezTo>
                  <a:cubicBezTo>
                    <a:pt x="10384" y="1797"/>
                    <a:pt x="10421" y="1653"/>
                    <a:pt x="10479" y="1622"/>
                  </a:cubicBezTo>
                  <a:cubicBezTo>
                    <a:pt x="10535" y="1591"/>
                    <a:pt x="10608" y="1622"/>
                    <a:pt x="10682" y="1622"/>
                  </a:cubicBezTo>
                  <a:cubicBezTo>
                    <a:pt x="10759" y="1622"/>
                    <a:pt x="10777" y="1797"/>
                    <a:pt x="10777" y="1797"/>
                  </a:cubicBezTo>
                  <a:lnTo>
                    <a:pt x="11001" y="1797"/>
                  </a:lnTo>
                  <a:lnTo>
                    <a:pt x="11149" y="1591"/>
                  </a:lnTo>
                  <a:lnTo>
                    <a:pt x="11597" y="1591"/>
                  </a:lnTo>
                  <a:lnTo>
                    <a:pt x="11821" y="1456"/>
                  </a:lnTo>
                  <a:lnTo>
                    <a:pt x="11953" y="1297"/>
                  </a:lnTo>
                  <a:lnTo>
                    <a:pt x="12103" y="1180"/>
                  </a:lnTo>
                  <a:lnTo>
                    <a:pt x="12288" y="1091"/>
                  </a:lnTo>
                  <a:lnTo>
                    <a:pt x="12401" y="913"/>
                  </a:lnTo>
                  <a:lnTo>
                    <a:pt x="12570" y="729"/>
                  </a:lnTo>
                  <a:lnTo>
                    <a:pt x="12699" y="729"/>
                  </a:lnTo>
                  <a:lnTo>
                    <a:pt x="12886" y="296"/>
                  </a:lnTo>
                  <a:lnTo>
                    <a:pt x="13074" y="354"/>
                  </a:lnTo>
                  <a:lnTo>
                    <a:pt x="13298" y="443"/>
                  </a:lnTo>
                  <a:lnTo>
                    <a:pt x="13445" y="590"/>
                  </a:lnTo>
                  <a:lnTo>
                    <a:pt x="13706" y="729"/>
                  </a:lnTo>
                  <a:lnTo>
                    <a:pt x="13952" y="729"/>
                  </a:lnTo>
                  <a:lnTo>
                    <a:pt x="14044" y="913"/>
                  </a:lnTo>
                  <a:lnTo>
                    <a:pt x="14268" y="1091"/>
                  </a:lnTo>
                  <a:lnTo>
                    <a:pt x="14455" y="1208"/>
                  </a:lnTo>
                  <a:lnTo>
                    <a:pt x="14507" y="1223"/>
                  </a:lnTo>
                  <a:lnTo>
                    <a:pt x="14698" y="1269"/>
                  </a:lnTo>
                  <a:lnTo>
                    <a:pt x="14845" y="943"/>
                  </a:lnTo>
                  <a:lnTo>
                    <a:pt x="15091" y="974"/>
                  </a:lnTo>
                  <a:lnTo>
                    <a:pt x="15370" y="854"/>
                  </a:lnTo>
                  <a:lnTo>
                    <a:pt x="15481" y="729"/>
                  </a:lnTo>
                  <a:lnTo>
                    <a:pt x="16024" y="501"/>
                  </a:lnTo>
                  <a:lnTo>
                    <a:pt x="16267" y="237"/>
                  </a:lnTo>
                  <a:lnTo>
                    <a:pt x="16601" y="176"/>
                  </a:lnTo>
                  <a:lnTo>
                    <a:pt x="16862" y="237"/>
                  </a:lnTo>
                  <a:lnTo>
                    <a:pt x="16994" y="118"/>
                  </a:lnTo>
                  <a:lnTo>
                    <a:pt x="17218" y="118"/>
                  </a:lnTo>
                  <a:lnTo>
                    <a:pt x="17387" y="148"/>
                  </a:lnTo>
                  <a:lnTo>
                    <a:pt x="17608" y="207"/>
                  </a:lnTo>
                  <a:lnTo>
                    <a:pt x="17759" y="1"/>
                  </a:lnTo>
                  <a:lnTo>
                    <a:pt x="17802" y="1"/>
                  </a:lnTo>
                  <a:lnTo>
                    <a:pt x="18057" y="1"/>
                  </a:lnTo>
                  <a:lnTo>
                    <a:pt x="18299" y="1"/>
                  </a:lnTo>
                  <a:lnTo>
                    <a:pt x="18505" y="176"/>
                  </a:lnTo>
                  <a:lnTo>
                    <a:pt x="18674" y="412"/>
                  </a:lnTo>
                  <a:lnTo>
                    <a:pt x="18787" y="707"/>
                  </a:lnTo>
                  <a:lnTo>
                    <a:pt x="18935" y="707"/>
                  </a:lnTo>
                  <a:lnTo>
                    <a:pt x="19011" y="943"/>
                  </a:lnTo>
                  <a:lnTo>
                    <a:pt x="19104" y="1235"/>
                  </a:lnTo>
                  <a:lnTo>
                    <a:pt x="19254" y="1349"/>
                  </a:lnTo>
                  <a:cubicBezTo>
                    <a:pt x="19254" y="1349"/>
                    <a:pt x="19383" y="1208"/>
                    <a:pt x="19438" y="1238"/>
                  </a:cubicBezTo>
                  <a:cubicBezTo>
                    <a:pt x="19497" y="1269"/>
                    <a:pt x="19589" y="1416"/>
                    <a:pt x="19702" y="1444"/>
                  </a:cubicBezTo>
                  <a:cubicBezTo>
                    <a:pt x="19813" y="1475"/>
                    <a:pt x="20052" y="1444"/>
                    <a:pt x="20052" y="144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a:off x="546978" y="3763810"/>
              <a:ext cx="4858374" cy="1165095"/>
            </a:xfrm>
            <a:custGeom>
              <a:avLst/>
              <a:gdLst/>
              <a:ahLst/>
              <a:cxnLst/>
              <a:rect l="l" t="t" r="r" b="b"/>
              <a:pathLst>
                <a:path w="19982" h="6120" extrusionOk="0">
                  <a:moveTo>
                    <a:pt x="19982" y="3814"/>
                  </a:moveTo>
                  <a:lnTo>
                    <a:pt x="19383" y="4096"/>
                  </a:lnTo>
                  <a:lnTo>
                    <a:pt x="19223" y="4173"/>
                  </a:lnTo>
                  <a:lnTo>
                    <a:pt x="16215" y="5595"/>
                  </a:lnTo>
                  <a:lnTo>
                    <a:pt x="15822" y="5779"/>
                  </a:lnTo>
                  <a:lnTo>
                    <a:pt x="1" y="6120"/>
                  </a:lnTo>
                  <a:lnTo>
                    <a:pt x="3700" y="1775"/>
                  </a:lnTo>
                  <a:cubicBezTo>
                    <a:pt x="3713" y="1735"/>
                    <a:pt x="3734" y="1692"/>
                    <a:pt x="3756" y="1677"/>
                  </a:cubicBezTo>
                  <a:cubicBezTo>
                    <a:pt x="3783" y="1659"/>
                    <a:pt x="3817" y="1662"/>
                    <a:pt x="3854" y="1668"/>
                  </a:cubicBezTo>
                  <a:cubicBezTo>
                    <a:pt x="3879" y="1671"/>
                    <a:pt x="3903" y="1677"/>
                    <a:pt x="3931" y="1677"/>
                  </a:cubicBezTo>
                  <a:cubicBezTo>
                    <a:pt x="3995" y="1677"/>
                    <a:pt x="4011" y="1861"/>
                    <a:pt x="4011" y="1861"/>
                  </a:cubicBezTo>
                  <a:lnTo>
                    <a:pt x="4201" y="1861"/>
                  </a:lnTo>
                  <a:lnTo>
                    <a:pt x="4327" y="1646"/>
                  </a:lnTo>
                  <a:lnTo>
                    <a:pt x="4711" y="1646"/>
                  </a:lnTo>
                  <a:lnTo>
                    <a:pt x="4901" y="1508"/>
                  </a:lnTo>
                  <a:lnTo>
                    <a:pt x="5011" y="1342"/>
                  </a:lnTo>
                  <a:lnTo>
                    <a:pt x="5137" y="1220"/>
                  </a:lnTo>
                  <a:lnTo>
                    <a:pt x="5239" y="1161"/>
                  </a:lnTo>
                  <a:lnTo>
                    <a:pt x="5269" y="1143"/>
                  </a:lnTo>
                  <a:lnTo>
                    <a:pt x="5297" y="1127"/>
                  </a:lnTo>
                  <a:lnTo>
                    <a:pt x="5303" y="1118"/>
                  </a:lnTo>
                  <a:lnTo>
                    <a:pt x="5392" y="946"/>
                  </a:lnTo>
                  <a:lnTo>
                    <a:pt x="5536" y="753"/>
                  </a:lnTo>
                  <a:lnTo>
                    <a:pt x="5647" y="753"/>
                  </a:lnTo>
                  <a:lnTo>
                    <a:pt x="5807" y="305"/>
                  </a:lnTo>
                  <a:lnTo>
                    <a:pt x="5954" y="363"/>
                  </a:lnTo>
                  <a:lnTo>
                    <a:pt x="5966" y="366"/>
                  </a:lnTo>
                  <a:lnTo>
                    <a:pt x="6157" y="458"/>
                  </a:lnTo>
                  <a:lnTo>
                    <a:pt x="6282" y="609"/>
                  </a:lnTo>
                  <a:lnTo>
                    <a:pt x="6504" y="753"/>
                  </a:lnTo>
                  <a:lnTo>
                    <a:pt x="6712" y="753"/>
                  </a:lnTo>
                  <a:lnTo>
                    <a:pt x="6792" y="946"/>
                  </a:lnTo>
                  <a:lnTo>
                    <a:pt x="6982" y="1127"/>
                  </a:lnTo>
                  <a:lnTo>
                    <a:pt x="7142" y="1250"/>
                  </a:lnTo>
                  <a:lnTo>
                    <a:pt x="7348" y="1312"/>
                  </a:lnTo>
                  <a:lnTo>
                    <a:pt x="7474" y="977"/>
                  </a:lnTo>
                  <a:lnTo>
                    <a:pt x="7682" y="1008"/>
                  </a:lnTo>
                  <a:lnTo>
                    <a:pt x="7919" y="885"/>
                  </a:lnTo>
                  <a:lnTo>
                    <a:pt x="8014" y="753"/>
                  </a:lnTo>
                  <a:lnTo>
                    <a:pt x="8475" y="520"/>
                  </a:lnTo>
                  <a:lnTo>
                    <a:pt x="8524" y="452"/>
                  </a:lnTo>
                  <a:lnTo>
                    <a:pt x="8524" y="452"/>
                  </a:lnTo>
                  <a:lnTo>
                    <a:pt x="8683" y="243"/>
                  </a:lnTo>
                  <a:lnTo>
                    <a:pt x="8969" y="185"/>
                  </a:lnTo>
                  <a:lnTo>
                    <a:pt x="9190" y="243"/>
                  </a:lnTo>
                  <a:lnTo>
                    <a:pt x="9300" y="124"/>
                  </a:lnTo>
                  <a:lnTo>
                    <a:pt x="9494" y="124"/>
                  </a:lnTo>
                  <a:lnTo>
                    <a:pt x="9635" y="154"/>
                  </a:lnTo>
                  <a:lnTo>
                    <a:pt x="9825" y="213"/>
                  </a:lnTo>
                  <a:lnTo>
                    <a:pt x="9954" y="1"/>
                  </a:lnTo>
                  <a:lnTo>
                    <a:pt x="10209" y="1"/>
                  </a:lnTo>
                  <a:lnTo>
                    <a:pt x="10415" y="1"/>
                  </a:lnTo>
                  <a:lnTo>
                    <a:pt x="10415" y="1"/>
                  </a:lnTo>
                  <a:lnTo>
                    <a:pt x="10489" y="77"/>
                  </a:lnTo>
                  <a:lnTo>
                    <a:pt x="10590" y="185"/>
                  </a:lnTo>
                  <a:lnTo>
                    <a:pt x="10731" y="427"/>
                  </a:lnTo>
                  <a:lnTo>
                    <a:pt x="10826" y="731"/>
                  </a:lnTo>
                  <a:lnTo>
                    <a:pt x="10955" y="731"/>
                  </a:lnTo>
                  <a:lnTo>
                    <a:pt x="11020" y="977"/>
                  </a:lnTo>
                  <a:lnTo>
                    <a:pt x="11097" y="1275"/>
                  </a:lnTo>
                  <a:lnTo>
                    <a:pt x="11226" y="1395"/>
                  </a:lnTo>
                  <a:cubicBezTo>
                    <a:pt x="11226" y="1395"/>
                    <a:pt x="11336" y="1250"/>
                    <a:pt x="11385" y="1281"/>
                  </a:cubicBezTo>
                  <a:cubicBezTo>
                    <a:pt x="11431" y="1312"/>
                    <a:pt x="11511" y="1465"/>
                    <a:pt x="11606" y="1493"/>
                  </a:cubicBezTo>
                  <a:cubicBezTo>
                    <a:pt x="11665" y="1514"/>
                    <a:pt x="11766" y="1508"/>
                    <a:pt x="11836" y="1502"/>
                  </a:cubicBezTo>
                  <a:cubicBezTo>
                    <a:pt x="11876" y="1499"/>
                    <a:pt x="11907" y="1493"/>
                    <a:pt x="11907" y="1493"/>
                  </a:cubicBezTo>
                  <a:lnTo>
                    <a:pt x="11907" y="1889"/>
                  </a:lnTo>
                  <a:lnTo>
                    <a:pt x="11981" y="1867"/>
                  </a:lnTo>
                  <a:lnTo>
                    <a:pt x="12021" y="1858"/>
                  </a:lnTo>
                  <a:lnTo>
                    <a:pt x="12180" y="1824"/>
                  </a:lnTo>
                  <a:lnTo>
                    <a:pt x="12340" y="2082"/>
                  </a:lnTo>
                  <a:lnTo>
                    <a:pt x="12451" y="2082"/>
                  </a:lnTo>
                  <a:lnTo>
                    <a:pt x="12595" y="2193"/>
                  </a:lnTo>
                  <a:lnTo>
                    <a:pt x="12690" y="2297"/>
                  </a:lnTo>
                  <a:lnTo>
                    <a:pt x="12847" y="2352"/>
                  </a:lnTo>
                  <a:lnTo>
                    <a:pt x="12976" y="2420"/>
                  </a:lnTo>
                  <a:lnTo>
                    <a:pt x="13086" y="2518"/>
                  </a:lnTo>
                  <a:lnTo>
                    <a:pt x="13276" y="2598"/>
                  </a:lnTo>
                  <a:lnTo>
                    <a:pt x="13660" y="2598"/>
                  </a:lnTo>
                  <a:lnTo>
                    <a:pt x="13786" y="2721"/>
                  </a:lnTo>
                  <a:lnTo>
                    <a:pt x="13976" y="2721"/>
                  </a:lnTo>
                  <a:cubicBezTo>
                    <a:pt x="13976" y="2721"/>
                    <a:pt x="13992" y="2617"/>
                    <a:pt x="14056" y="2617"/>
                  </a:cubicBezTo>
                  <a:cubicBezTo>
                    <a:pt x="14118" y="2617"/>
                    <a:pt x="14182" y="2598"/>
                    <a:pt x="14231" y="2617"/>
                  </a:cubicBezTo>
                  <a:cubicBezTo>
                    <a:pt x="14277" y="2635"/>
                    <a:pt x="14308" y="2721"/>
                    <a:pt x="14308" y="2721"/>
                  </a:cubicBezTo>
                  <a:cubicBezTo>
                    <a:pt x="14308" y="2721"/>
                    <a:pt x="14345" y="2770"/>
                    <a:pt x="14385" y="2801"/>
                  </a:cubicBezTo>
                  <a:cubicBezTo>
                    <a:pt x="14403" y="2816"/>
                    <a:pt x="14422" y="2828"/>
                    <a:pt x="14437" y="2828"/>
                  </a:cubicBezTo>
                  <a:lnTo>
                    <a:pt x="14627" y="2828"/>
                  </a:lnTo>
                  <a:lnTo>
                    <a:pt x="14707" y="2828"/>
                  </a:lnTo>
                  <a:lnTo>
                    <a:pt x="14707" y="2970"/>
                  </a:lnTo>
                  <a:lnTo>
                    <a:pt x="14913" y="2970"/>
                  </a:lnTo>
                  <a:lnTo>
                    <a:pt x="15023" y="3092"/>
                  </a:lnTo>
                  <a:lnTo>
                    <a:pt x="15023" y="3234"/>
                  </a:lnTo>
                  <a:cubicBezTo>
                    <a:pt x="15023" y="3234"/>
                    <a:pt x="15168" y="3320"/>
                    <a:pt x="15247" y="3320"/>
                  </a:cubicBezTo>
                  <a:cubicBezTo>
                    <a:pt x="15327" y="3320"/>
                    <a:pt x="15407" y="3390"/>
                    <a:pt x="15407" y="3390"/>
                  </a:cubicBezTo>
                  <a:lnTo>
                    <a:pt x="15548" y="3479"/>
                  </a:lnTo>
                  <a:cubicBezTo>
                    <a:pt x="15548" y="3479"/>
                    <a:pt x="15659" y="3531"/>
                    <a:pt x="15708" y="3550"/>
                  </a:cubicBezTo>
                  <a:cubicBezTo>
                    <a:pt x="15757" y="3568"/>
                    <a:pt x="15963" y="3550"/>
                    <a:pt x="15963" y="3550"/>
                  </a:cubicBezTo>
                  <a:lnTo>
                    <a:pt x="16233" y="3375"/>
                  </a:lnTo>
                  <a:lnTo>
                    <a:pt x="16408" y="3375"/>
                  </a:lnTo>
                  <a:lnTo>
                    <a:pt x="16534" y="3375"/>
                  </a:lnTo>
                  <a:cubicBezTo>
                    <a:pt x="16583" y="3375"/>
                    <a:pt x="16724" y="3286"/>
                    <a:pt x="16724" y="3286"/>
                  </a:cubicBezTo>
                  <a:lnTo>
                    <a:pt x="16819" y="3215"/>
                  </a:lnTo>
                  <a:lnTo>
                    <a:pt x="16994" y="3178"/>
                  </a:lnTo>
                  <a:lnTo>
                    <a:pt x="17219" y="3375"/>
                  </a:lnTo>
                  <a:lnTo>
                    <a:pt x="17360" y="3427"/>
                  </a:lnTo>
                  <a:lnTo>
                    <a:pt x="17569" y="3427"/>
                  </a:lnTo>
                  <a:lnTo>
                    <a:pt x="17744" y="3556"/>
                  </a:lnTo>
                  <a:lnTo>
                    <a:pt x="17958" y="3390"/>
                  </a:lnTo>
                  <a:lnTo>
                    <a:pt x="18029" y="3338"/>
                  </a:lnTo>
                  <a:lnTo>
                    <a:pt x="18204" y="3338"/>
                  </a:lnTo>
                  <a:lnTo>
                    <a:pt x="18379" y="3286"/>
                  </a:lnTo>
                  <a:lnTo>
                    <a:pt x="18456" y="3215"/>
                  </a:lnTo>
                  <a:lnTo>
                    <a:pt x="18615" y="3338"/>
                  </a:lnTo>
                  <a:lnTo>
                    <a:pt x="18806" y="3356"/>
                  </a:lnTo>
                  <a:lnTo>
                    <a:pt x="18981" y="3445"/>
                  </a:lnTo>
                  <a:lnTo>
                    <a:pt x="19190" y="3556"/>
                  </a:lnTo>
                  <a:lnTo>
                    <a:pt x="19586" y="3556"/>
                  </a:lnTo>
                  <a:cubicBezTo>
                    <a:pt x="19586" y="3556"/>
                    <a:pt x="19632" y="3636"/>
                    <a:pt x="19681" y="3654"/>
                  </a:cubicBezTo>
                  <a:cubicBezTo>
                    <a:pt x="19730" y="3673"/>
                    <a:pt x="19982" y="3814"/>
                    <a:pt x="19982" y="381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20"/>
          <p:cNvSpPr txBox="1">
            <a:spLocks noGrp="1"/>
          </p:cNvSpPr>
          <p:nvPr>
            <p:ph type="title"/>
          </p:nvPr>
        </p:nvSpPr>
        <p:spPr>
          <a:xfrm>
            <a:off x="4445025" y="1874550"/>
            <a:ext cx="323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06" name="Google Shape;206;p20"/>
          <p:cNvSpPr txBox="1">
            <a:spLocks noGrp="1"/>
          </p:cNvSpPr>
          <p:nvPr>
            <p:ph type="subTitle" idx="1"/>
          </p:nvPr>
        </p:nvSpPr>
        <p:spPr>
          <a:xfrm>
            <a:off x="4445025" y="2447250"/>
            <a:ext cx="3235800" cy="82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5465501" y="2078152"/>
            <a:ext cx="3678513" cy="2112746"/>
          </a:xfrm>
          <a:custGeom>
            <a:avLst/>
            <a:gdLst/>
            <a:ahLst/>
            <a:cxnLst/>
            <a:rect l="l" t="t" r="r" b="b"/>
            <a:pathLst>
              <a:path w="16528" h="8641" extrusionOk="0">
                <a:moveTo>
                  <a:pt x="16528" y="8640"/>
                </a:moveTo>
                <a:lnTo>
                  <a:pt x="16528" y="1"/>
                </a:lnTo>
                <a:cubicBezTo>
                  <a:pt x="16491" y="16"/>
                  <a:pt x="16457" y="28"/>
                  <a:pt x="16423" y="44"/>
                </a:cubicBezTo>
                <a:cubicBezTo>
                  <a:pt x="16076" y="182"/>
                  <a:pt x="15278" y="560"/>
                  <a:pt x="15312" y="1026"/>
                </a:cubicBezTo>
                <a:cubicBezTo>
                  <a:pt x="14913" y="953"/>
                  <a:pt x="14443" y="1032"/>
                  <a:pt x="14075" y="1253"/>
                </a:cubicBezTo>
                <a:cubicBezTo>
                  <a:pt x="13663" y="1502"/>
                  <a:pt x="12834" y="2184"/>
                  <a:pt x="12893" y="2733"/>
                </a:cubicBezTo>
                <a:cubicBezTo>
                  <a:pt x="12377" y="2712"/>
                  <a:pt x="11993" y="2678"/>
                  <a:pt x="11493" y="2936"/>
                </a:cubicBezTo>
                <a:cubicBezTo>
                  <a:pt x="11213" y="3077"/>
                  <a:pt x="10676" y="3344"/>
                  <a:pt x="10713" y="3719"/>
                </a:cubicBezTo>
                <a:cubicBezTo>
                  <a:pt x="10446" y="3369"/>
                  <a:pt x="9666" y="3320"/>
                  <a:pt x="9276" y="3470"/>
                </a:cubicBezTo>
                <a:cubicBezTo>
                  <a:pt x="8524" y="3762"/>
                  <a:pt x="7946" y="4582"/>
                  <a:pt x="7765" y="5328"/>
                </a:cubicBezTo>
                <a:cubicBezTo>
                  <a:pt x="7339" y="5208"/>
                  <a:pt x="6721" y="5604"/>
                  <a:pt x="6752" y="6080"/>
                </a:cubicBezTo>
                <a:cubicBezTo>
                  <a:pt x="6451" y="5988"/>
                  <a:pt x="6034" y="6092"/>
                  <a:pt x="5997" y="6454"/>
                </a:cubicBezTo>
                <a:cubicBezTo>
                  <a:pt x="5595" y="5846"/>
                  <a:pt x="3980" y="5340"/>
                  <a:pt x="3679" y="6387"/>
                </a:cubicBezTo>
                <a:cubicBezTo>
                  <a:pt x="3123" y="6178"/>
                  <a:pt x="2417" y="6528"/>
                  <a:pt x="2245" y="7099"/>
                </a:cubicBezTo>
                <a:cubicBezTo>
                  <a:pt x="1803" y="7127"/>
                  <a:pt x="1462" y="7087"/>
                  <a:pt x="1069" y="7348"/>
                </a:cubicBezTo>
                <a:cubicBezTo>
                  <a:pt x="606" y="7655"/>
                  <a:pt x="249" y="8140"/>
                  <a:pt x="1" y="8640"/>
                </a:cubicBezTo>
                <a:close/>
              </a:path>
            </a:pathLst>
          </a:custGeom>
          <a:gradFill>
            <a:gsLst>
              <a:gs pos="0">
                <a:schemeClr val="dk2"/>
              </a:gs>
              <a:gs pos="5000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4572000" y="2943408"/>
            <a:ext cx="5080384" cy="1549266"/>
          </a:xfrm>
          <a:custGeom>
            <a:avLst/>
            <a:gdLst/>
            <a:ahLst/>
            <a:cxnLst/>
            <a:rect l="l" t="t" r="r" b="b"/>
            <a:pathLst>
              <a:path w="10277" h="2614" extrusionOk="0">
                <a:moveTo>
                  <a:pt x="8867" y="1518"/>
                </a:moveTo>
                <a:lnTo>
                  <a:pt x="8760" y="1241"/>
                </a:lnTo>
                <a:lnTo>
                  <a:pt x="8216" y="946"/>
                </a:lnTo>
                <a:lnTo>
                  <a:pt x="7553" y="62"/>
                </a:lnTo>
                <a:lnTo>
                  <a:pt x="7010" y="1"/>
                </a:lnTo>
                <a:lnTo>
                  <a:pt x="6254" y="81"/>
                </a:lnTo>
                <a:lnTo>
                  <a:pt x="6036" y="474"/>
                </a:lnTo>
                <a:lnTo>
                  <a:pt x="5527" y="523"/>
                </a:lnTo>
                <a:lnTo>
                  <a:pt x="4732" y="1100"/>
                </a:lnTo>
                <a:lnTo>
                  <a:pt x="4732" y="1508"/>
                </a:lnTo>
                <a:lnTo>
                  <a:pt x="4133" y="1751"/>
                </a:lnTo>
                <a:lnTo>
                  <a:pt x="2506" y="2122"/>
                </a:lnTo>
                <a:lnTo>
                  <a:pt x="2263" y="2380"/>
                </a:lnTo>
                <a:lnTo>
                  <a:pt x="0" y="2614"/>
                </a:lnTo>
                <a:lnTo>
                  <a:pt x="10276" y="2614"/>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00750" y="4152875"/>
            <a:ext cx="9345478" cy="1482845"/>
          </a:xfrm>
          <a:custGeom>
            <a:avLst/>
            <a:gdLst/>
            <a:ahLst/>
            <a:cxnLst/>
            <a:rect l="l" t="t" r="r" b="b"/>
            <a:pathLst>
              <a:path w="38379" h="4723" extrusionOk="0">
                <a:moveTo>
                  <a:pt x="38378" y="983"/>
                </a:moveTo>
                <a:lnTo>
                  <a:pt x="38378" y="4722"/>
                </a:lnTo>
                <a:lnTo>
                  <a:pt x="1" y="4722"/>
                </a:lnTo>
                <a:lnTo>
                  <a:pt x="1" y="983"/>
                </a:lnTo>
                <a:cubicBezTo>
                  <a:pt x="5162" y="0"/>
                  <a:pt x="11864" y="68"/>
                  <a:pt x="19190" y="68"/>
                </a:cubicBezTo>
                <a:cubicBezTo>
                  <a:pt x="26518" y="68"/>
                  <a:pt x="33220" y="0"/>
                  <a:pt x="38378" y="983"/>
                </a:cubicBez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458325" y="3617074"/>
            <a:ext cx="5030324" cy="1243678"/>
          </a:xfrm>
          <a:custGeom>
            <a:avLst/>
            <a:gdLst/>
            <a:ahLst/>
            <a:cxnLst/>
            <a:rect l="l" t="t" r="r" b="b"/>
            <a:pathLst>
              <a:path w="14237" h="3520" extrusionOk="0">
                <a:moveTo>
                  <a:pt x="14237" y="3519"/>
                </a:moveTo>
                <a:lnTo>
                  <a:pt x="11403" y="2703"/>
                </a:lnTo>
                <a:lnTo>
                  <a:pt x="10660" y="2199"/>
                </a:lnTo>
                <a:lnTo>
                  <a:pt x="9284" y="1487"/>
                </a:lnTo>
                <a:lnTo>
                  <a:pt x="7190" y="1060"/>
                </a:lnTo>
                <a:lnTo>
                  <a:pt x="7003" y="1272"/>
                </a:lnTo>
                <a:lnTo>
                  <a:pt x="6343" y="1487"/>
                </a:lnTo>
                <a:lnTo>
                  <a:pt x="5336" y="1192"/>
                </a:lnTo>
                <a:lnTo>
                  <a:pt x="4381" y="1"/>
                </a:lnTo>
                <a:lnTo>
                  <a:pt x="3402" y="1"/>
                </a:lnTo>
                <a:lnTo>
                  <a:pt x="2686" y="185"/>
                </a:lnTo>
                <a:lnTo>
                  <a:pt x="2263" y="956"/>
                </a:lnTo>
                <a:lnTo>
                  <a:pt x="857" y="1907"/>
                </a:lnTo>
                <a:lnTo>
                  <a:pt x="0" y="3519"/>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4974000" y="-904825"/>
            <a:ext cx="2618400" cy="2618400"/>
          </a:xfrm>
          <a:prstGeom prst="ellipse">
            <a:avLst/>
          </a:prstGeom>
          <a:gradFill>
            <a:gsLst>
              <a:gs pos="0">
                <a:schemeClr val="dk2"/>
              </a:gs>
              <a:gs pos="24000">
                <a:schemeClr val="l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4126657" y="3717400"/>
            <a:ext cx="5304493" cy="841773"/>
          </a:xfrm>
          <a:custGeom>
            <a:avLst/>
            <a:gdLst/>
            <a:ahLst/>
            <a:cxnLst/>
            <a:rect l="l" t="t" r="r" b="b"/>
            <a:pathLst>
              <a:path w="14237" h="3520" extrusionOk="0">
                <a:moveTo>
                  <a:pt x="14237" y="3519"/>
                </a:moveTo>
                <a:lnTo>
                  <a:pt x="11403" y="2703"/>
                </a:lnTo>
                <a:lnTo>
                  <a:pt x="10660" y="2199"/>
                </a:lnTo>
                <a:lnTo>
                  <a:pt x="9284" y="1487"/>
                </a:lnTo>
                <a:lnTo>
                  <a:pt x="7190" y="1060"/>
                </a:lnTo>
                <a:lnTo>
                  <a:pt x="7003" y="1272"/>
                </a:lnTo>
                <a:lnTo>
                  <a:pt x="6343" y="1487"/>
                </a:lnTo>
                <a:lnTo>
                  <a:pt x="5336" y="1192"/>
                </a:lnTo>
                <a:lnTo>
                  <a:pt x="4381" y="1"/>
                </a:lnTo>
                <a:lnTo>
                  <a:pt x="3402" y="1"/>
                </a:lnTo>
                <a:lnTo>
                  <a:pt x="2686" y="185"/>
                </a:lnTo>
                <a:lnTo>
                  <a:pt x="2263" y="956"/>
                </a:lnTo>
                <a:lnTo>
                  <a:pt x="857" y="1907"/>
                </a:lnTo>
                <a:lnTo>
                  <a:pt x="0" y="3519"/>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title"/>
          </p:nvPr>
        </p:nvSpPr>
        <p:spPr>
          <a:xfrm>
            <a:off x="720000" y="2275571"/>
            <a:ext cx="4669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b="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2469750" y="1248346"/>
            <a:ext cx="1169700" cy="10272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 name="Google Shape;27;p3"/>
          <p:cNvSpPr txBox="1">
            <a:spLocks noGrp="1"/>
          </p:cNvSpPr>
          <p:nvPr>
            <p:ph type="subTitle" idx="1"/>
          </p:nvPr>
        </p:nvSpPr>
        <p:spPr>
          <a:xfrm>
            <a:off x="720000" y="3028296"/>
            <a:ext cx="4669200" cy="46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CUSTOM_4_1_1_1">
    <p:bg>
      <p:bgPr>
        <a:gradFill>
          <a:gsLst>
            <a:gs pos="0">
              <a:schemeClr val="accent2"/>
            </a:gs>
            <a:gs pos="100000">
              <a:schemeClr val="accent4"/>
            </a:gs>
          </a:gsLst>
          <a:lin ang="5400700" scaled="0"/>
        </a:gradFill>
        <a:effectLst/>
      </p:bgPr>
    </p:bg>
    <p:spTree>
      <p:nvGrpSpPr>
        <p:cNvPr id="1" name="Shape 207"/>
        <p:cNvGrpSpPr/>
        <p:nvPr/>
      </p:nvGrpSpPr>
      <p:grpSpPr>
        <a:xfrm>
          <a:off x="0" y="0"/>
          <a:ext cx="0" cy="0"/>
          <a:chOff x="0" y="0"/>
          <a:chExt cx="0" cy="0"/>
        </a:xfrm>
      </p:grpSpPr>
      <p:sp>
        <p:nvSpPr>
          <p:cNvPr id="208" name="Google Shape;208;p21"/>
          <p:cNvSpPr/>
          <p:nvPr/>
        </p:nvSpPr>
        <p:spPr>
          <a:xfrm flipH="1">
            <a:off x="7376997" y="505750"/>
            <a:ext cx="1830461" cy="237405"/>
          </a:xfrm>
          <a:custGeom>
            <a:avLst/>
            <a:gdLst/>
            <a:ahLst/>
            <a:cxnLst/>
            <a:rect l="l" t="t" r="r" b="b"/>
            <a:pathLst>
              <a:path w="12608" h="1339" extrusionOk="0">
                <a:moveTo>
                  <a:pt x="1" y="341"/>
                </a:moveTo>
                <a:lnTo>
                  <a:pt x="1" y="1020"/>
                </a:lnTo>
                <a:cubicBezTo>
                  <a:pt x="59" y="1010"/>
                  <a:pt x="194" y="995"/>
                  <a:pt x="302" y="1044"/>
                </a:cubicBezTo>
                <a:cubicBezTo>
                  <a:pt x="443" y="1106"/>
                  <a:pt x="996" y="1124"/>
                  <a:pt x="1186" y="1087"/>
                </a:cubicBezTo>
                <a:cubicBezTo>
                  <a:pt x="1373" y="1050"/>
                  <a:pt x="1742" y="946"/>
                  <a:pt x="1895" y="903"/>
                </a:cubicBezTo>
                <a:cubicBezTo>
                  <a:pt x="2049" y="863"/>
                  <a:pt x="2356" y="971"/>
                  <a:pt x="2457" y="940"/>
                </a:cubicBezTo>
                <a:cubicBezTo>
                  <a:pt x="2561" y="906"/>
                  <a:pt x="2626" y="998"/>
                  <a:pt x="2948" y="967"/>
                </a:cubicBezTo>
                <a:cubicBezTo>
                  <a:pt x="3271" y="937"/>
                  <a:pt x="3486" y="949"/>
                  <a:pt x="3513" y="940"/>
                </a:cubicBezTo>
                <a:cubicBezTo>
                  <a:pt x="3544" y="928"/>
                  <a:pt x="3811" y="971"/>
                  <a:pt x="3811" y="971"/>
                </a:cubicBezTo>
                <a:cubicBezTo>
                  <a:pt x="3882" y="1004"/>
                  <a:pt x="3977" y="1017"/>
                  <a:pt x="4063" y="998"/>
                </a:cubicBezTo>
                <a:cubicBezTo>
                  <a:pt x="4250" y="964"/>
                  <a:pt x="4563" y="906"/>
                  <a:pt x="4631" y="909"/>
                </a:cubicBezTo>
                <a:cubicBezTo>
                  <a:pt x="4729" y="912"/>
                  <a:pt x="4947" y="928"/>
                  <a:pt x="4947" y="928"/>
                </a:cubicBezTo>
                <a:lnTo>
                  <a:pt x="5177" y="1001"/>
                </a:lnTo>
                <a:lnTo>
                  <a:pt x="5564" y="1124"/>
                </a:lnTo>
                <a:lnTo>
                  <a:pt x="5773" y="1238"/>
                </a:lnTo>
                <a:lnTo>
                  <a:pt x="5936" y="1308"/>
                </a:lnTo>
                <a:cubicBezTo>
                  <a:pt x="5936" y="1308"/>
                  <a:pt x="6031" y="1339"/>
                  <a:pt x="6132" y="1321"/>
                </a:cubicBezTo>
                <a:cubicBezTo>
                  <a:pt x="6233" y="1302"/>
                  <a:pt x="6851" y="1296"/>
                  <a:pt x="6995" y="1311"/>
                </a:cubicBezTo>
                <a:cubicBezTo>
                  <a:pt x="7142" y="1330"/>
                  <a:pt x="7154" y="1235"/>
                  <a:pt x="7277" y="1228"/>
                </a:cubicBezTo>
                <a:cubicBezTo>
                  <a:pt x="7403" y="1222"/>
                  <a:pt x="7547" y="1244"/>
                  <a:pt x="7547" y="1244"/>
                </a:cubicBezTo>
                <a:lnTo>
                  <a:pt x="7713" y="1253"/>
                </a:lnTo>
                <a:lnTo>
                  <a:pt x="7971" y="1195"/>
                </a:lnTo>
                <a:lnTo>
                  <a:pt x="8192" y="1195"/>
                </a:lnTo>
                <a:lnTo>
                  <a:pt x="8785" y="1072"/>
                </a:lnTo>
                <a:cubicBezTo>
                  <a:pt x="8785" y="1072"/>
                  <a:pt x="9310" y="1173"/>
                  <a:pt x="9654" y="1201"/>
                </a:cubicBezTo>
                <a:cubicBezTo>
                  <a:pt x="9994" y="1228"/>
                  <a:pt x="10728" y="1004"/>
                  <a:pt x="10728" y="1004"/>
                </a:cubicBezTo>
                <a:lnTo>
                  <a:pt x="12607" y="1158"/>
                </a:lnTo>
                <a:lnTo>
                  <a:pt x="10900" y="817"/>
                </a:lnTo>
                <a:cubicBezTo>
                  <a:pt x="10737" y="848"/>
                  <a:pt x="10034" y="1029"/>
                  <a:pt x="9976" y="1035"/>
                </a:cubicBezTo>
                <a:lnTo>
                  <a:pt x="8785" y="912"/>
                </a:lnTo>
                <a:lnTo>
                  <a:pt x="8392" y="1010"/>
                </a:lnTo>
                <a:lnTo>
                  <a:pt x="7913" y="869"/>
                </a:lnTo>
                <a:lnTo>
                  <a:pt x="7713" y="664"/>
                </a:lnTo>
                <a:lnTo>
                  <a:pt x="8082" y="544"/>
                </a:lnTo>
                <a:cubicBezTo>
                  <a:pt x="8447" y="510"/>
                  <a:pt x="9012" y="320"/>
                  <a:pt x="9012" y="320"/>
                </a:cubicBezTo>
                <a:lnTo>
                  <a:pt x="10900" y="353"/>
                </a:lnTo>
                <a:lnTo>
                  <a:pt x="9162" y="145"/>
                </a:lnTo>
                <a:cubicBezTo>
                  <a:pt x="9101" y="142"/>
                  <a:pt x="9043" y="148"/>
                  <a:pt x="8987" y="154"/>
                </a:cubicBezTo>
                <a:lnTo>
                  <a:pt x="7802" y="338"/>
                </a:lnTo>
                <a:lnTo>
                  <a:pt x="6847" y="197"/>
                </a:lnTo>
                <a:lnTo>
                  <a:pt x="6200" y="19"/>
                </a:lnTo>
                <a:lnTo>
                  <a:pt x="5509" y="0"/>
                </a:lnTo>
                <a:lnTo>
                  <a:pt x="4904" y="86"/>
                </a:lnTo>
                <a:lnTo>
                  <a:pt x="4382" y="56"/>
                </a:lnTo>
                <a:lnTo>
                  <a:pt x="4075" y="145"/>
                </a:lnTo>
                <a:lnTo>
                  <a:pt x="3642" y="145"/>
                </a:lnTo>
                <a:lnTo>
                  <a:pt x="3206" y="249"/>
                </a:lnTo>
                <a:lnTo>
                  <a:pt x="2568" y="224"/>
                </a:lnTo>
                <a:lnTo>
                  <a:pt x="2132" y="310"/>
                </a:lnTo>
                <a:lnTo>
                  <a:pt x="1647" y="366"/>
                </a:lnTo>
                <a:lnTo>
                  <a:pt x="965" y="335"/>
                </a:lnTo>
                <a:lnTo>
                  <a:pt x="520" y="39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1"/>
          <p:cNvSpPr/>
          <p:nvPr/>
        </p:nvSpPr>
        <p:spPr>
          <a:xfrm>
            <a:off x="-372068" y="1516049"/>
            <a:ext cx="1951963" cy="356428"/>
          </a:xfrm>
          <a:custGeom>
            <a:avLst/>
            <a:gdLst/>
            <a:ahLst/>
            <a:cxnLst/>
            <a:rect l="l" t="t" r="r" b="b"/>
            <a:pathLst>
              <a:path w="16052" h="2832" extrusionOk="0">
                <a:moveTo>
                  <a:pt x="14717" y="0"/>
                </a:moveTo>
                <a:cubicBezTo>
                  <a:pt x="14685" y="0"/>
                  <a:pt x="14661" y="13"/>
                  <a:pt x="14652" y="43"/>
                </a:cubicBezTo>
                <a:cubicBezTo>
                  <a:pt x="14572" y="332"/>
                  <a:pt x="14293" y="455"/>
                  <a:pt x="14185" y="492"/>
                </a:cubicBezTo>
                <a:cubicBezTo>
                  <a:pt x="14174" y="495"/>
                  <a:pt x="14162" y="497"/>
                  <a:pt x="14150" y="497"/>
                </a:cubicBezTo>
                <a:cubicBezTo>
                  <a:pt x="14134" y="497"/>
                  <a:pt x="14118" y="494"/>
                  <a:pt x="14102" y="489"/>
                </a:cubicBezTo>
                <a:lnTo>
                  <a:pt x="13912" y="412"/>
                </a:lnTo>
                <a:cubicBezTo>
                  <a:pt x="13898" y="407"/>
                  <a:pt x="13885" y="404"/>
                  <a:pt x="13872" y="404"/>
                </a:cubicBezTo>
                <a:cubicBezTo>
                  <a:pt x="13867" y="404"/>
                  <a:pt x="13862" y="405"/>
                  <a:pt x="13857" y="406"/>
                </a:cubicBezTo>
                <a:lnTo>
                  <a:pt x="13476" y="759"/>
                </a:lnTo>
                <a:lnTo>
                  <a:pt x="12647" y="550"/>
                </a:lnTo>
                <a:cubicBezTo>
                  <a:pt x="12643" y="550"/>
                  <a:pt x="12639" y="551"/>
                  <a:pt x="12634" y="551"/>
                </a:cubicBezTo>
                <a:cubicBezTo>
                  <a:pt x="12613" y="551"/>
                  <a:pt x="12591" y="545"/>
                  <a:pt x="12570" y="535"/>
                </a:cubicBezTo>
                <a:lnTo>
                  <a:pt x="12257" y="338"/>
                </a:lnTo>
                <a:cubicBezTo>
                  <a:pt x="12238" y="325"/>
                  <a:pt x="12217" y="319"/>
                  <a:pt x="12195" y="319"/>
                </a:cubicBezTo>
                <a:cubicBezTo>
                  <a:pt x="12175" y="319"/>
                  <a:pt x="12155" y="325"/>
                  <a:pt x="12137" y="335"/>
                </a:cubicBezTo>
                <a:lnTo>
                  <a:pt x="11886" y="489"/>
                </a:lnTo>
                <a:cubicBezTo>
                  <a:pt x="11868" y="499"/>
                  <a:pt x="11848" y="504"/>
                  <a:pt x="11828" y="504"/>
                </a:cubicBezTo>
                <a:cubicBezTo>
                  <a:pt x="11800" y="504"/>
                  <a:pt x="11772" y="494"/>
                  <a:pt x="11751" y="476"/>
                </a:cubicBezTo>
                <a:lnTo>
                  <a:pt x="11612" y="360"/>
                </a:lnTo>
                <a:cubicBezTo>
                  <a:pt x="11589" y="340"/>
                  <a:pt x="11562" y="331"/>
                  <a:pt x="11536" y="331"/>
                </a:cubicBezTo>
                <a:cubicBezTo>
                  <a:pt x="11489" y="331"/>
                  <a:pt x="11444" y="360"/>
                  <a:pt x="11428" y="409"/>
                </a:cubicBezTo>
                <a:lnTo>
                  <a:pt x="11348" y="642"/>
                </a:lnTo>
                <a:cubicBezTo>
                  <a:pt x="11336" y="682"/>
                  <a:pt x="11299" y="713"/>
                  <a:pt x="11256" y="719"/>
                </a:cubicBezTo>
                <a:lnTo>
                  <a:pt x="10974" y="759"/>
                </a:lnTo>
                <a:lnTo>
                  <a:pt x="10965" y="759"/>
                </a:lnTo>
                <a:lnTo>
                  <a:pt x="10381" y="808"/>
                </a:lnTo>
                <a:cubicBezTo>
                  <a:pt x="10377" y="809"/>
                  <a:pt x="10373" y="809"/>
                  <a:pt x="10368" y="809"/>
                </a:cubicBezTo>
                <a:cubicBezTo>
                  <a:pt x="10356" y="809"/>
                  <a:pt x="10343" y="806"/>
                  <a:pt x="10329" y="802"/>
                </a:cubicBezTo>
                <a:lnTo>
                  <a:pt x="10099" y="710"/>
                </a:lnTo>
                <a:lnTo>
                  <a:pt x="9921" y="636"/>
                </a:lnTo>
                <a:cubicBezTo>
                  <a:pt x="9907" y="631"/>
                  <a:pt x="9894" y="628"/>
                  <a:pt x="9880" y="628"/>
                </a:cubicBezTo>
                <a:cubicBezTo>
                  <a:pt x="9846" y="628"/>
                  <a:pt x="9813" y="643"/>
                  <a:pt x="9789" y="670"/>
                </a:cubicBezTo>
                <a:lnTo>
                  <a:pt x="9608" y="885"/>
                </a:lnTo>
                <a:cubicBezTo>
                  <a:pt x="9586" y="911"/>
                  <a:pt x="9554" y="926"/>
                  <a:pt x="9522" y="926"/>
                </a:cubicBezTo>
                <a:cubicBezTo>
                  <a:pt x="9513" y="926"/>
                  <a:pt x="9503" y="924"/>
                  <a:pt x="9494" y="921"/>
                </a:cubicBezTo>
                <a:lnTo>
                  <a:pt x="9070" y="820"/>
                </a:lnTo>
                <a:cubicBezTo>
                  <a:pt x="9062" y="818"/>
                  <a:pt x="9054" y="818"/>
                  <a:pt x="9046" y="818"/>
                </a:cubicBezTo>
                <a:cubicBezTo>
                  <a:pt x="9025" y="818"/>
                  <a:pt x="9005" y="823"/>
                  <a:pt x="8984" y="832"/>
                </a:cubicBezTo>
                <a:lnTo>
                  <a:pt x="8693" y="1001"/>
                </a:lnTo>
                <a:cubicBezTo>
                  <a:pt x="8674" y="1010"/>
                  <a:pt x="8656" y="1017"/>
                  <a:pt x="8637" y="1017"/>
                </a:cubicBezTo>
                <a:lnTo>
                  <a:pt x="8407" y="1017"/>
                </a:lnTo>
                <a:cubicBezTo>
                  <a:pt x="8376" y="1017"/>
                  <a:pt x="8349" y="1029"/>
                  <a:pt x="8324" y="1050"/>
                </a:cubicBezTo>
                <a:lnTo>
                  <a:pt x="8180" y="1195"/>
                </a:lnTo>
                <a:cubicBezTo>
                  <a:pt x="8165" y="1213"/>
                  <a:pt x="8143" y="1222"/>
                  <a:pt x="8122" y="1228"/>
                </a:cubicBezTo>
                <a:lnTo>
                  <a:pt x="7916" y="1268"/>
                </a:lnTo>
                <a:cubicBezTo>
                  <a:pt x="7910" y="1270"/>
                  <a:pt x="7904" y="1271"/>
                  <a:pt x="7899" y="1271"/>
                </a:cubicBezTo>
                <a:cubicBezTo>
                  <a:pt x="7894" y="1271"/>
                  <a:pt x="7888" y="1270"/>
                  <a:pt x="7882" y="1268"/>
                </a:cubicBezTo>
                <a:lnTo>
                  <a:pt x="7535" y="1232"/>
                </a:lnTo>
                <a:cubicBezTo>
                  <a:pt x="7531" y="1231"/>
                  <a:pt x="7526" y="1231"/>
                  <a:pt x="7522" y="1231"/>
                </a:cubicBezTo>
                <a:cubicBezTo>
                  <a:pt x="7472" y="1231"/>
                  <a:pt x="7426" y="1263"/>
                  <a:pt x="7409" y="1311"/>
                </a:cubicBezTo>
                <a:lnTo>
                  <a:pt x="7326" y="1597"/>
                </a:lnTo>
                <a:cubicBezTo>
                  <a:pt x="7311" y="1648"/>
                  <a:pt x="7265" y="1679"/>
                  <a:pt x="7217" y="1679"/>
                </a:cubicBezTo>
                <a:cubicBezTo>
                  <a:pt x="7198" y="1679"/>
                  <a:pt x="7179" y="1675"/>
                  <a:pt x="7161" y="1664"/>
                </a:cubicBezTo>
                <a:lnTo>
                  <a:pt x="6940" y="1548"/>
                </a:lnTo>
                <a:cubicBezTo>
                  <a:pt x="6923" y="1540"/>
                  <a:pt x="6905" y="1535"/>
                  <a:pt x="6887" y="1535"/>
                </a:cubicBezTo>
                <a:cubicBezTo>
                  <a:pt x="6878" y="1535"/>
                  <a:pt x="6869" y="1536"/>
                  <a:pt x="6860" y="1539"/>
                </a:cubicBezTo>
                <a:lnTo>
                  <a:pt x="6534" y="1612"/>
                </a:lnTo>
                <a:cubicBezTo>
                  <a:pt x="6525" y="1615"/>
                  <a:pt x="6515" y="1616"/>
                  <a:pt x="6506" y="1616"/>
                </a:cubicBezTo>
                <a:cubicBezTo>
                  <a:pt x="6474" y="1616"/>
                  <a:pt x="6442" y="1601"/>
                  <a:pt x="6421" y="1575"/>
                </a:cubicBezTo>
                <a:lnTo>
                  <a:pt x="6261" y="1382"/>
                </a:lnTo>
                <a:cubicBezTo>
                  <a:pt x="6238" y="1357"/>
                  <a:pt x="6206" y="1342"/>
                  <a:pt x="6172" y="1342"/>
                </a:cubicBezTo>
                <a:cubicBezTo>
                  <a:pt x="6160" y="1342"/>
                  <a:pt x="6147" y="1344"/>
                  <a:pt x="6135" y="1348"/>
                </a:cubicBezTo>
                <a:lnTo>
                  <a:pt x="5638" y="1514"/>
                </a:lnTo>
                <a:cubicBezTo>
                  <a:pt x="5625" y="1518"/>
                  <a:pt x="5612" y="1521"/>
                  <a:pt x="5600" y="1521"/>
                </a:cubicBezTo>
                <a:cubicBezTo>
                  <a:pt x="5585" y="1521"/>
                  <a:pt x="5571" y="1517"/>
                  <a:pt x="5558" y="1511"/>
                </a:cubicBezTo>
                <a:lnTo>
                  <a:pt x="5107" y="1330"/>
                </a:lnTo>
                <a:cubicBezTo>
                  <a:pt x="5091" y="1327"/>
                  <a:pt x="5076" y="1324"/>
                  <a:pt x="5064" y="1324"/>
                </a:cubicBezTo>
                <a:lnTo>
                  <a:pt x="4447" y="1324"/>
                </a:lnTo>
                <a:cubicBezTo>
                  <a:pt x="4428" y="1324"/>
                  <a:pt x="4413" y="1327"/>
                  <a:pt x="4397" y="1333"/>
                </a:cubicBezTo>
                <a:cubicBezTo>
                  <a:pt x="4339" y="1360"/>
                  <a:pt x="4182" y="1425"/>
                  <a:pt x="4060" y="1425"/>
                </a:cubicBezTo>
                <a:cubicBezTo>
                  <a:pt x="3928" y="1425"/>
                  <a:pt x="3525" y="1502"/>
                  <a:pt x="3421" y="1523"/>
                </a:cubicBezTo>
                <a:cubicBezTo>
                  <a:pt x="3413" y="1524"/>
                  <a:pt x="3406" y="1525"/>
                  <a:pt x="3400" y="1525"/>
                </a:cubicBezTo>
                <a:cubicBezTo>
                  <a:pt x="3390" y="1525"/>
                  <a:pt x="3381" y="1524"/>
                  <a:pt x="3372" y="1520"/>
                </a:cubicBezTo>
                <a:lnTo>
                  <a:pt x="3028" y="1434"/>
                </a:lnTo>
                <a:cubicBezTo>
                  <a:pt x="3019" y="1432"/>
                  <a:pt x="3010" y="1431"/>
                  <a:pt x="3001" y="1431"/>
                </a:cubicBezTo>
                <a:cubicBezTo>
                  <a:pt x="2982" y="1431"/>
                  <a:pt x="2965" y="1435"/>
                  <a:pt x="2948" y="1443"/>
                </a:cubicBezTo>
                <a:lnTo>
                  <a:pt x="2819" y="1508"/>
                </a:lnTo>
                <a:cubicBezTo>
                  <a:pt x="2803" y="1516"/>
                  <a:pt x="2785" y="1520"/>
                  <a:pt x="2768" y="1520"/>
                </a:cubicBezTo>
                <a:cubicBezTo>
                  <a:pt x="2759" y="1520"/>
                  <a:pt x="2751" y="1519"/>
                  <a:pt x="2743" y="1517"/>
                </a:cubicBezTo>
                <a:lnTo>
                  <a:pt x="2322" y="1425"/>
                </a:lnTo>
                <a:lnTo>
                  <a:pt x="2132" y="1376"/>
                </a:lnTo>
                <a:cubicBezTo>
                  <a:pt x="2122" y="1376"/>
                  <a:pt x="2113" y="1373"/>
                  <a:pt x="2104" y="1373"/>
                </a:cubicBezTo>
                <a:lnTo>
                  <a:pt x="1772" y="1373"/>
                </a:lnTo>
                <a:cubicBezTo>
                  <a:pt x="1763" y="1373"/>
                  <a:pt x="1754" y="1373"/>
                  <a:pt x="1745" y="1370"/>
                </a:cubicBezTo>
                <a:lnTo>
                  <a:pt x="1419" y="1290"/>
                </a:lnTo>
                <a:cubicBezTo>
                  <a:pt x="1409" y="1287"/>
                  <a:pt x="1399" y="1286"/>
                  <a:pt x="1389" y="1286"/>
                </a:cubicBezTo>
                <a:cubicBezTo>
                  <a:pt x="1356" y="1286"/>
                  <a:pt x="1324" y="1301"/>
                  <a:pt x="1303" y="1327"/>
                </a:cubicBezTo>
                <a:lnTo>
                  <a:pt x="1045" y="1628"/>
                </a:lnTo>
                <a:cubicBezTo>
                  <a:pt x="1042" y="1628"/>
                  <a:pt x="1042" y="1631"/>
                  <a:pt x="1039" y="1634"/>
                </a:cubicBezTo>
                <a:lnTo>
                  <a:pt x="689" y="1984"/>
                </a:lnTo>
                <a:cubicBezTo>
                  <a:pt x="686" y="1987"/>
                  <a:pt x="682" y="1990"/>
                  <a:pt x="682" y="1990"/>
                </a:cubicBezTo>
                <a:lnTo>
                  <a:pt x="397" y="2321"/>
                </a:lnTo>
                <a:cubicBezTo>
                  <a:pt x="385" y="2337"/>
                  <a:pt x="366" y="2349"/>
                  <a:pt x="345" y="2355"/>
                </a:cubicBezTo>
                <a:lnTo>
                  <a:pt x="121" y="2426"/>
                </a:lnTo>
                <a:cubicBezTo>
                  <a:pt x="1" y="2463"/>
                  <a:pt x="19" y="2641"/>
                  <a:pt x="145" y="2650"/>
                </a:cubicBezTo>
                <a:cubicBezTo>
                  <a:pt x="150" y="2651"/>
                  <a:pt x="155" y="2651"/>
                  <a:pt x="160" y="2651"/>
                </a:cubicBezTo>
                <a:cubicBezTo>
                  <a:pt x="173" y="2651"/>
                  <a:pt x="186" y="2648"/>
                  <a:pt x="197" y="2644"/>
                </a:cubicBezTo>
                <a:lnTo>
                  <a:pt x="2270" y="2524"/>
                </a:lnTo>
                <a:cubicBezTo>
                  <a:pt x="2282" y="2524"/>
                  <a:pt x="4043" y="1784"/>
                  <a:pt x="4060" y="1784"/>
                </a:cubicBezTo>
                <a:cubicBezTo>
                  <a:pt x="4060" y="1784"/>
                  <a:pt x="4060" y="1784"/>
                  <a:pt x="4060" y="1784"/>
                </a:cubicBezTo>
                <a:lnTo>
                  <a:pt x="4778" y="1655"/>
                </a:lnTo>
                <a:lnTo>
                  <a:pt x="5110" y="1885"/>
                </a:lnTo>
                <a:cubicBezTo>
                  <a:pt x="5128" y="1885"/>
                  <a:pt x="5423" y="1787"/>
                  <a:pt x="5441" y="1784"/>
                </a:cubicBezTo>
                <a:lnTo>
                  <a:pt x="5954" y="1993"/>
                </a:lnTo>
                <a:cubicBezTo>
                  <a:pt x="5960" y="1992"/>
                  <a:pt x="5967" y="1991"/>
                  <a:pt x="5974" y="1991"/>
                </a:cubicBezTo>
                <a:cubicBezTo>
                  <a:pt x="5985" y="1991"/>
                  <a:pt x="5995" y="1992"/>
                  <a:pt x="6006" y="1996"/>
                </a:cubicBezTo>
                <a:lnTo>
                  <a:pt x="6467" y="1910"/>
                </a:lnTo>
                <a:cubicBezTo>
                  <a:pt x="6488" y="1917"/>
                  <a:pt x="6579" y="1933"/>
                  <a:pt x="6669" y="1933"/>
                </a:cubicBezTo>
                <a:cubicBezTo>
                  <a:pt x="6790" y="1933"/>
                  <a:pt x="6909" y="1904"/>
                  <a:pt x="6850" y="1784"/>
                </a:cubicBezTo>
                <a:lnTo>
                  <a:pt x="6850" y="1784"/>
                </a:lnTo>
                <a:lnTo>
                  <a:pt x="7643" y="2269"/>
                </a:lnTo>
                <a:cubicBezTo>
                  <a:pt x="7858" y="2469"/>
                  <a:pt x="9279" y="2638"/>
                  <a:pt x="9690" y="2831"/>
                </a:cubicBezTo>
                <a:lnTo>
                  <a:pt x="8155" y="2027"/>
                </a:lnTo>
                <a:lnTo>
                  <a:pt x="8155" y="2027"/>
                </a:lnTo>
                <a:cubicBezTo>
                  <a:pt x="9112" y="2063"/>
                  <a:pt x="10569" y="2475"/>
                  <a:pt x="10658" y="2475"/>
                </a:cubicBezTo>
                <a:cubicBezTo>
                  <a:pt x="10659" y="2475"/>
                  <a:pt x="10660" y="2475"/>
                  <a:pt x="10661" y="2475"/>
                </a:cubicBezTo>
                <a:lnTo>
                  <a:pt x="9485" y="1910"/>
                </a:lnTo>
                <a:lnTo>
                  <a:pt x="8871" y="1450"/>
                </a:lnTo>
                <a:cubicBezTo>
                  <a:pt x="8880" y="1450"/>
                  <a:pt x="9693" y="1219"/>
                  <a:pt x="9703" y="1213"/>
                </a:cubicBezTo>
                <a:lnTo>
                  <a:pt x="10013" y="1060"/>
                </a:lnTo>
                <a:cubicBezTo>
                  <a:pt x="10027" y="1051"/>
                  <a:pt x="10044" y="1047"/>
                  <a:pt x="10061" y="1047"/>
                </a:cubicBezTo>
                <a:cubicBezTo>
                  <a:pt x="10070" y="1047"/>
                  <a:pt x="10078" y="1048"/>
                  <a:pt x="10086" y="1050"/>
                </a:cubicBezTo>
                <a:lnTo>
                  <a:pt x="10519" y="1139"/>
                </a:lnTo>
                <a:cubicBezTo>
                  <a:pt x="10529" y="1142"/>
                  <a:pt x="10538" y="1142"/>
                  <a:pt x="10547" y="1142"/>
                </a:cubicBezTo>
                <a:lnTo>
                  <a:pt x="11321" y="1118"/>
                </a:lnTo>
                <a:lnTo>
                  <a:pt x="11333" y="1118"/>
                </a:lnTo>
                <a:lnTo>
                  <a:pt x="12641" y="915"/>
                </a:lnTo>
                <a:lnTo>
                  <a:pt x="12675" y="915"/>
                </a:lnTo>
                <a:lnTo>
                  <a:pt x="14013" y="1118"/>
                </a:lnTo>
                <a:lnTo>
                  <a:pt x="14713" y="694"/>
                </a:lnTo>
                <a:cubicBezTo>
                  <a:pt x="14726" y="685"/>
                  <a:pt x="14735" y="682"/>
                  <a:pt x="14747" y="679"/>
                </a:cubicBezTo>
                <a:lnTo>
                  <a:pt x="15496" y="510"/>
                </a:lnTo>
                <a:cubicBezTo>
                  <a:pt x="15515" y="507"/>
                  <a:pt x="15530" y="498"/>
                  <a:pt x="15545" y="485"/>
                </a:cubicBezTo>
                <a:lnTo>
                  <a:pt x="16052" y="62"/>
                </a:lnTo>
                <a:lnTo>
                  <a:pt x="15158" y="191"/>
                </a:lnTo>
                <a:cubicBezTo>
                  <a:pt x="15154" y="191"/>
                  <a:pt x="15149" y="191"/>
                  <a:pt x="15144" y="191"/>
                </a:cubicBezTo>
                <a:cubicBezTo>
                  <a:pt x="15121" y="191"/>
                  <a:pt x="15097" y="185"/>
                  <a:pt x="15079" y="172"/>
                </a:cubicBezTo>
                <a:cubicBezTo>
                  <a:pt x="15000" y="119"/>
                  <a:pt x="14817" y="0"/>
                  <a:pt x="147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1"/>
          <p:cNvSpPr/>
          <p:nvPr/>
        </p:nvSpPr>
        <p:spPr>
          <a:xfrm>
            <a:off x="7046088" y="2815375"/>
            <a:ext cx="6265212" cy="1222573"/>
          </a:xfrm>
          <a:custGeom>
            <a:avLst/>
            <a:gdLst/>
            <a:ahLst/>
            <a:cxnLst/>
            <a:rect l="l" t="t" r="r" b="b"/>
            <a:pathLst>
              <a:path w="18112" h="3041" extrusionOk="0">
                <a:moveTo>
                  <a:pt x="14796" y="541"/>
                </a:moveTo>
                <a:lnTo>
                  <a:pt x="14532" y="1521"/>
                </a:lnTo>
                <a:lnTo>
                  <a:pt x="15760" y="2033"/>
                </a:lnTo>
                <a:lnTo>
                  <a:pt x="18111" y="1776"/>
                </a:lnTo>
                <a:cubicBezTo>
                  <a:pt x="18111" y="1776"/>
                  <a:pt x="14792" y="2997"/>
                  <a:pt x="14783" y="2997"/>
                </a:cubicBezTo>
                <a:cubicBezTo>
                  <a:pt x="14731" y="2988"/>
                  <a:pt x="14522" y="2961"/>
                  <a:pt x="14357" y="2997"/>
                </a:cubicBezTo>
                <a:cubicBezTo>
                  <a:pt x="14169" y="3040"/>
                  <a:pt x="14034" y="2997"/>
                  <a:pt x="14034" y="2997"/>
                </a:cubicBezTo>
                <a:lnTo>
                  <a:pt x="13807" y="2997"/>
                </a:lnTo>
                <a:lnTo>
                  <a:pt x="13515" y="2693"/>
                </a:lnTo>
                <a:lnTo>
                  <a:pt x="11299" y="2693"/>
                </a:lnTo>
                <a:lnTo>
                  <a:pt x="11222" y="2390"/>
                </a:lnTo>
                <a:lnTo>
                  <a:pt x="10872" y="2390"/>
                </a:lnTo>
                <a:lnTo>
                  <a:pt x="10497" y="2353"/>
                </a:lnTo>
                <a:lnTo>
                  <a:pt x="9116" y="2353"/>
                </a:lnTo>
                <a:lnTo>
                  <a:pt x="8858" y="2202"/>
                </a:lnTo>
                <a:lnTo>
                  <a:pt x="8090" y="2015"/>
                </a:lnTo>
                <a:lnTo>
                  <a:pt x="7731" y="2015"/>
                </a:lnTo>
                <a:cubicBezTo>
                  <a:pt x="7731" y="2015"/>
                  <a:pt x="7584" y="2061"/>
                  <a:pt x="7430" y="2104"/>
                </a:cubicBezTo>
                <a:lnTo>
                  <a:pt x="7430" y="2104"/>
                </a:lnTo>
                <a:cubicBezTo>
                  <a:pt x="7310" y="2135"/>
                  <a:pt x="7185" y="2165"/>
                  <a:pt x="7117" y="2165"/>
                </a:cubicBezTo>
                <a:cubicBezTo>
                  <a:pt x="6963" y="2165"/>
                  <a:pt x="6911" y="2353"/>
                  <a:pt x="6911" y="2353"/>
                </a:cubicBezTo>
                <a:lnTo>
                  <a:pt x="6411" y="1938"/>
                </a:lnTo>
                <a:lnTo>
                  <a:pt x="4943" y="1938"/>
                </a:lnTo>
                <a:lnTo>
                  <a:pt x="4437" y="1690"/>
                </a:lnTo>
                <a:lnTo>
                  <a:pt x="4357" y="1938"/>
                </a:lnTo>
                <a:lnTo>
                  <a:pt x="2905" y="1938"/>
                </a:lnTo>
                <a:lnTo>
                  <a:pt x="2567" y="1938"/>
                </a:lnTo>
                <a:lnTo>
                  <a:pt x="2349" y="1938"/>
                </a:lnTo>
                <a:lnTo>
                  <a:pt x="1974" y="1938"/>
                </a:lnTo>
                <a:lnTo>
                  <a:pt x="1901" y="1886"/>
                </a:lnTo>
                <a:lnTo>
                  <a:pt x="1615" y="1690"/>
                </a:lnTo>
                <a:lnTo>
                  <a:pt x="1176" y="1690"/>
                </a:lnTo>
                <a:lnTo>
                  <a:pt x="608" y="1515"/>
                </a:lnTo>
                <a:lnTo>
                  <a:pt x="209" y="1515"/>
                </a:lnTo>
                <a:lnTo>
                  <a:pt x="0" y="1432"/>
                </a:lnTo>
                <a:lnTo>
                  <a:pt x="897" y="950"/>
                </a:lnTo>
                <a:lnTo>
                  <a:pt x="1974" y="950"/>
                </a:lnTo>
                <a:lnTo>
                  <a:pt x="2168" y="799"/>
                </a:lnTo>
                <a:cubicBezTo>
                  <a:pt x="2168" y="799"/>
                  <a:pt x="2659" y="621"/>
                  <a:pt x="2834" y="621"/>
                </a:cubicBezTo>
                <a:cubicBezTo>
                  <a:pt x="3012" y="621"/>
                  <a:pt x="3018" y="658"/>
                  <a:pt x="3310" y="799"/>
                </a:cubicBezTo>
                <a:cubicBezTo>
                  <a:pt x="3605" y="940"/>
                  <a:pt x="4661" y="250"/>
                  <a:pt x="4661" y="250"/>
                </a:cubicBezTo>
                <a:lnTo>
                  <a:pt x="5634" y="250"/>
                </a:lnTo>
                <a:lnTo>
                  <a:pt x="6181" y="102"/>
                </a:lnTo>
                <a:lnTo>
                  <a:pt x="6810" y="207"/>
                </a:lnTo>
                <a:cubicBezTo>
                  <a:pt x="6810" y="207"/>
                  <a:pt x="7476" y="167"/>
                  <a:pt x="7630" y="207"/>
                </a:cubicBezTo>
                <a:cubicBezTo>
                  <a:pt x="7783" y="243"/>
                  <a:pt x="8139" y="280"/>
                  <a:pt x="8345" y="207"/>
                </a:cubicBezTo>
                <a:cubicBezTo>
                  <a:pt x="8551" y="130"/>
                  <a:pt x="8704" y="102"/>
                  <a:pt x="8704" y="102"/>
                </a:cubicBezTo>
                <a:lnTo>
                  <a:pt x="9116" y="207"/>
                </a:lnTo>
                <a:lnTo>
                  <a:pt x="9831" y="1"/>
                </a:lnTo>
                <a:lnTo>
                  <a:pt x="10316" y="32"/>
                </a:lnTo>
                <a:lnTo>
                  <a:pt x="11289" y="443"/>
                </a:lnTo>
                <a:lnTo>
                  <a:pt x="12517" y="237"/>
                </a:lnTo>
                <a:lnTo>
                  <a:pt x="13184" y="391"/>
                </a:lnTo>
                <a:lnTo>
                  <a:pt x="13954" y="391"/>
                </a:lnTo>
                <a:lnTo>
                  <a:pt x="14516" y="64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1"/>
          <p:cNvSpPr/>
          <p:nvPr/>
        </p:nvSpPr>
        <p:spPr>
          <a:xfrm flipH="1">
            <a:off x="-1385874" y="4002300"/>
            <a:ext cx="5680806" cy="1440525"/>
          </a:xfrm>
          <a:custGeom>
            <a:avLst/>
            <a:gdLst/>
            <a:ahLst/>
            <a:cxnLst/>
            <a:rect l="l" t="t" r="r" b="b"/>
            <a:pathLst>
              <a:path w="16212" h="2500" extrusionOk="0">
                <a:moveTo>
                  <a:pt x="14114" y="878"/>
                </a:moveTo>
                <a:lnTo>
                  <a:pt x="16211" y="1235"/>
                </a:lnTo>
                <a:cubicBezTo>
                  <a:pt x="16211" y="1235"/>
                  <a:pt x="12892" y="2456"/>
                  <a:pt x="12883" y="2456"/>
                </a:cubicBezTo>
                <a:cubicBezTo>
                  <a:pt x="12831" y="2447"/>
                  <a:pt x="12622" y="2420"/>
                  <a:pt x="12457" y="2456"/>
                </a:cubicBezTo>
                <a:cubicBezTo>
                  <a:pt x="12269" y="2499"/>
                  <a:pt x="12134" y="2456"/>
                  <a:pt x="12134" y="2456"/>
                </a:cubicBezTo>
                <a:lnTo>
                  <a:pt x="11907" y="2456"/>
                </a:lnTo>
                <a:lnTo>
                  <a:pt x="11615" y="2152"/>
                </a:lnTo>
                <a:lnTo>
                  <a:pt x="9399" y="2152"/>
                </a:lnTo>
                <a:lnTo>
                  <a:pt x="9322" y="1849"/>
                </a:lnTo>
                <a:lnTo>
                  <a:pt x="8972" y="1849"/>
                </a:lnTo>
                <a:lnTo>
                  <a:pt x="8597" y="1812"/>
                </a:lnTo>
                <a:lnTo>
                  <a:pt x="6958" y="1661"/>
                </a:lnTo>
                <a:lnTo>
                  <a:pt x="6190" y="1474"/>
                </a:lnTo>
                <a:lnTo>
                  <a:pt x="5831" y="1474"/>
                </a:lnTo>
                <a:cubicBezTo>
                  <a:pt x="5831" y="1474"/>
                  <a:pt x="5684" y="1520"/>
                  <a:pt x="5530" y="1563"/>
                </a:cubicBezTo>
                <a:lnTo>
                  <a:pt x="5530" y="1563"/>
                </a:lnTo>
                <a:cubicBezTo>
                  <a:pt x="5410" y="1594"/>
                  <a:pt x="5285" y="1624"/>
                  <a:pt x="5217" y="1624"/>
                </a:cubicBezTo>
                <a:cubicBezTo>
                  <a:pt x="5063" y="1624"/>
                  <a:pt x="5011" y="1812"/>
                  <a:pt x="5011" y="1812"/>
                </a:cubicBezTo>
                <a:lnTo>
                  <a:pt x="4511" y="1397"/>
                </a:lnTo>
                <a:lnTo>
                  <a:pt x="3043" y="1397"/>
                </a:lnTo>
                <a:lnTo>
                  <a:pt x="2537" y="1149"/>
                </a:lnTo>
                <a:lnTo>
                  <a:pt x="2457" y="1397"/>
                </a:lnTo>
                <a:lnTo>
                  <a:pt x="1005" y="1397"/>
                </a:lnTo>
                <a:lnTo>
                  <a:pt x="667" y="1397"/>
                </a:lnTo>
                <a:lnTo>
                  <a:pt x="449" y="1397"/>
                </a:lnTo>
                <a:lnTo>
                  <a:pt x="74" y="1397"/>
                </a:lnTo>
                <a:lnTo>
                  <a:pt x="1" y="1345"/>
                </a:lnTo>
                <a:lnTo>
                  <a:pt x="74" y="1345"/>
                </a:lnTo>
                <a:lnTo>
                  <a:pt x="268" y="1198"/>
                </a:lnTo>
                <a:cubicBezTo>
                  <a:pt x="268" y="1198"/>
                  <a:pt x="759" y="1017"/>
                  <a:pt x="934" y="1017"/>
                </a:cubicBezTo>
                <a:cubicBezTo>
                  <a:pt x="1112" y="1017"/>
                  <a:pt x="1118" y="1056"/>
                  <a:pt x="1410" y="1198"/>
                </a:cubicBezTo>
                <a:cubicBezTo>
                  <a:pt x="1705" y="1339"/>
                  <a:pt x="2761" y="648"/>
                  <a:pt x="2761" y="648"/>
                </a:cubicBezTo>
                <a:lnTo>
                  <a:pt x="3734" y="648"/>
                </a:lnTo>
                <a:lnTo>
                  <a:pt x="4281" y="501"/>
                </a:lnTo>
                <a:lnTo>
                  <a:pt x="4910" y="605"/>
                </a:lnTo>
                <a:cubicBezTo>
                  <a:pt x="4910" y="605"/>
                  <a:pt x="5576" y="565"/>
                  <a:pt x="5730" y="605"/>
                </a:cubicBezTo>
                <a:cubicBezTo>
                  <a:pt x="5883" y="642"/>
                  <a:pt x="6242" y="679"/>
                  <a:pt x="6445" y="605"/>
                </a:cubicBezTo>
                <a:cubicBezTo>
                  <a:pt x="6651" y="528"/>
                  <a:pt x="6804" y="501"/>
                  <a:pt x="6804" y="501"/>
                </a:cubicBezTo>
                <a:lnTo>
                  <a:pt x="7216" y="605"/>
                </a:lnTo>
                <a:lnTo>
                  <a:pt x="7953" y="719"/>
                </a:lnTo>
                <a:lnTo>
                  <a:pt x="9131" y="363"/>
                </a:lnTo>
                <a:lnTo>
                  <a:pt x="10381" y="713"/>
                </a:lnTo>
                <a:lnTo>
                  <a:pt x="11029" y="924"/>
                </a:lnTo>
                <a:lnTo>
                  <a:pt x="11744" y="771"/>
                </a:lnTo>
                <a:lnTo>
                  <a:pt x="12515" y="670"/>
                </a:lnTo>
                <a:lnTo>
                  <a:pt x="12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1"/>
          <p:cNvSpPr/>
          <p:nvPr/>
        </p:nvSpPr>
        <p:spPr>
          <a:xfrm rot="10800000" flipH="1">
            <a:off x="5728700" y="1303468"/>
            <a:ext cx="4524061" cy="369003"/>
          </a:xfrm>
          <a:custGeom>
            <a:avLst/>
            <a:gdLst/>
            <a:ahLst/>
            <a:cxnLst/>
            <a:rect l="l" t="t" r="r" b="b"/>
            <a:pathLst>
              <a:path w="18112" h="3041" extrusionOk="0">
                <a:moveTo>
                  <a:pt x="14796" y="541"/>
                </a:moveTo>
                <a:lnTo>
                  <a:pt x="14532" y="1521"/>
                </a:lnTo>
                <a:lnTo>
                  <a:pt x="15760" y="2033"/>
                </a:lnTo>
                <a:lnTo>
                  <a:pt x="18111" y="1776"/>
                </a:lnTo>
                <a:cubicBezTo>
                  <a:pt x="18111" y="1776"/>
                  <a:pt x="14792" y="2997"/>
                  <a:pt x="14783" y="2997"/>
                </a:cubicBezTo>
                <a:cubicBezTo>
                  <a:pt x="14731" y="2988"/>
                  <a:pt x="14522" y="2961"/>
                  <a:pt x="14357" y="2997"/>
                </a:cubicBezTo>
                <a:cubicBezTo>
                  <a:pt x="14169" y="3040"/>
                  <a:pt x="14034" y="2997"/>
                  <a:pt x="14034" y="2997"/>
                </a:cubicBezTo>
                <a:lnTo>
                  <a:pt x="13807" y="2997"/>
                </a:lnTo>
                <a:lnTo>
                  <a:pt x="13515" y="2693"/>
                </a:lnTo>
                <a:lnTo>
                  <a:pt x="11299" y="2693"/>
                </a:lnTo>
                <a:lnTo>
                  <a:pt x="11222" y="2390"/>
                </a:lnTo>
                <a:lnTo>
                  <a:pt x="10872" y="2390"/>
                </a:lnTo>
                <a:lnTo>
                  <a:pt x="10497" y="2353"/>
                </a:lnTo>
                <a:lnTo>
                  <a:pt x="9116" y="2353"/>
                </a:lnTo>
                <a:lnTo>
                  <a:pt x="8858" y="2202"/>
                </a:lnTo>
                <a:lnTo>
                  <a:pt x="8090" y="2015"/>
                </a:lnTo>
                <a:lnTo>
                  <a:pt x="7731" y="2015"/>
                </a:lnTo>
                <a:cubicBezTo>
                  <a:pt x="7731" y="2015"/>
                  <a:pt x="7584" y="2061"/>
                  <a:pt x="7430" y="2104"/>
                </a:cubicBezTo>
                <a:lnTo>
                  <a:pt x="7430" y="2104"/>
                </a:lnTo>
                <a:cubicBezTo>
                  <a:pt x="7310" y="2135"/>
                  <a:pt x="7185" y="2165"/>
                  <a:pt x="7117" y="2165"/>
                </a:cubicBezTo>
                <a:cubicBezTo>
                  <a:pt x="6963" y="2165"/>
                  <a:pt x="6911" y="2353"/>
                  <a:pt x="6911" y="2353"/>
                </a:cubicBezTo>
                <a:lnTo>
                  <a:pt x="6411" y="1938"/>
                </a:lnTo>
                <a:lnTo>
                  <a:pt x="4943" y="1938"/>
                </a:lnTo>
                <a:lnTo>
                  <a:pt x="4437" y="1690"/>
                </a:lnTo>
                <a:lnTo>
                  <a:pt x="4357" y="1938"/>
                </a:lnTo>
                <a:lnTo>
                  <a:pt x="2905" y="1938"/>
                </a:lnTo>
                <a:lnTo>
                  <a:pt x="2567" y="1938"/>
                </a:lnTo>
                <a:lnTo>
                  <a:pt x="2349" y="1938"/>
                </a:lnTo>
                <a:lnTo>
                  <a:pt x="1974" y="1938"/>
                </a:lnTo>
                <a:lnTo>
                  <a:pt x="1901" y="1886"/>
                </a:lnTo>
                <a:lnTo>
                  <a:pt x="1615" y="1690"/>
                </a:lnTo>
                <a:lnTo>
                  <a:pt x="1176" y="1690"/>
                </a:lnTo>
                <a:lnTo>
                  <a:pt x="608" y="1515"/>
                </a:lnTo>
                <a:lnTo>
                  <a:pt x="209" y="1515"/>
                </a:lnTo>
                <a:lnTo>
                  <a:pt x="0" y="1432"/>
                </a:lnTo>
                <a:lnTo>
                  <a:pt x="897" y="950"/>
                </a:lnTo>
                <a:lnTo>
                  <a:pt x="1974" y="950"/>
                </a:lnTo>
                <a:lnTo>
                  <a:pt x="2168" y="799"/>
                </a:lnTo>
                <a:cubicBezTo>
                  <a:pt x="2168" y="799"/>
                  <a:pt x="2659" y="621"/>
                  <a:pt x="2834" y="621"/>
                </a:cubicBezTo>
                <a:cubicBezTo>
                  <a:pt x="3012" y="621"/>
                  <a:pt x="3018" y="658"/>
                  <a:pt x="3310" y="799"/>
                </a:cubicBezTo>
                <a:cubicBezTo>
                  <a:pt x="3605" y="940"/>
                  <a:pt x="4661" y="250"/>
                  <a:pt x="4661" y="250"/>
                </a:cubicBezTo>
                <a:lnTo>
                  <a:pt x="5634" y="250"/>
                </a:lnTo>
                <a:lnTo>
                  <a:pt x="6181" y="102"/>
                </a:lnTo>
                <a:lnTo>
                  <a:pt x="6810" y="207"/>
                </a:lnTo>
                <a:cubicBezTo>
                  <a:pt x="6810" y="207"/>
                  <a:pt x="7476" y="167"/>
                  <a:pt x="7630" y="207"/>
                </a:cubicBezTo>
                <a:cubicBezTo>
                  <a:pt x="7783" y="243"/>
                  <a:pt x="8139" y="280"/>
                  <a:pt x="8345" y="207"/>
                </a:cubicBezTo>
                <a:cubicBezTo>
                  <a:pt x="8551" y="130"/>
                  <a:pt x="8704" y="102"/>
                  <a:pt x="8704" y="102"/>
                </a:cubicBezTo>
                <a:lnTo>
                  <a:pt x="9116" y="207"/>
                </a:lnTo>
                <a:lnTo>
                  <a:pt x="9831" y="1"/>
                </a:lnTo>
                <a:lnTo>
                  <a:pt x="10316" y="32"/>
                </a:lnTo>
                <a:lnTo>
                  <a:pt x="11289" y="443"/>
                </a:lnTo>
                <a:lnTo>
                  <a:pt x="12517" y="237"/>
                </a:lnTo>
                <a:lnTo>
                  <a:pt x="13184" y="391"/>
                </a:lnTo>
                <a:lnTo>
                  <a:pt x="13954" y="391"/>
                </a:lnTo>
                <a:lnTo>
                  <a:pt x="14516" y="64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1"/>
          <p:cNvSpPr/>
          <p:nvPr/>
        </p:nvSpPr>
        <p:spPr>
          <a:xfrm flipH="1">
            <a:off x="-3417930" y="388425"/>
            <a:ext cx="5772974" cy="1222573"/>
          </a:xfrm>
          <a:custGeom>
            <a:avLst/>
            <a:gdLst/>
            <a:ahLst/>
            <a:cxnLst/>
            <a:rect l="l" t="t" r="r" b="b"/>
            <a:pathLst>
              <a:path w="18112" h="3041" extrusionOk="0">
                <a:moveTo>
                  <a:pt x="14796" y="541"/>
                </a:moveTo>
                <a:lnTo>
                  <a:pt x="14532" y="1521"/>
                </a:lnTo>
                <a:lnTo>
                  <a:pt x="15760" y="2033"/>
                </a:lnTo>
                <a:lnTo>
                  <a:pt x="18111" y="1776"/>
                </a:lnTo>
                <a:cubicBezTo>
                  <a:pt x="18111" y="1776"/>
                  <a:pt x="14792" y="2997"/>
                  <a:pt x="14783" y="2997"/>
                </a:cubicBezTo>
                <a:cubicBezTo>
                  <a:pt x="14731" y="2988"/>
                  <a:pt x="14522" y="2961"/>
                  <a:pt x="14357" y="2997"/>
                </a:cubicBezTo>
                <a:cubicBezTo>
                  <a:pt x="14169" y="3040"/>
                  <a:pt x="14034" y="2997"/>
                  <a:pt x="14034" y="2997"/>
                </a:cubicBezTo>
                <a:lnTo>
                  <a:pt x="13807" y="2997"/>
                </a:lnTo>
                <a:lnTo>
                  <a:pt x="13515" y="2693"/>
                </a:lnTo>
                <a:lnTo>
                  <a:pt x="11299" y="2693"/>
                </a:lnTo>
                <a:lnTo>
                  <a:pt x="11222" y="2390"/>
                </a:lnTo>
                <a:lnTo>
                  <a:pt x="10872" y="2390"/>
                </a:lnTo>
                <a:lnTo>
                  <a:pt x="10497" y="2353"/>
                </a:lnTo>
                <a:lnTo>
                  <a:pt x="9116" y="2353"/>
                </a:lnTo>
                <a:lnTo>
                  <a:pt x="8858" y="2202"/>
                </a:lnTo>
                <a:lnTo>
                  <a:pt x="8090" y="2015"/>
                </a:lnTo>
                <a:lnTo>
                  <a:pt x="7731" y="2015"/>
                </a:lnTo>
                <a:cubicBezTo>
                  <a:pt x="7731" y="2015"/>
                  <a:pt x="7584" y="2061"/>
                  <a:pt x="7430" y="2104"/>
                </a:cubicBezTo>
                <a:lnTo>
                  <a:pt x="7430" y="2104"/>
                </a:lnTo>
                <a:cubicBezTo>
                  <a:pt x="7310" y="2135"/>
                  <a:pt x="7185" y="2165"/>
                  <a:pt x="7117" y="2165"/>
                </a:cubicBezTo>
                <a:cubicBezTo>
                  <a:pt x="6963" y="2165"/>
                  <a:pt x="6911" y="2353"/>
                  <a:pt x="6911" y="2353"/>
                </a:cubicBezTo>
                <a:lnTo>
                  <a:pt x="6411" y="1938"/>
                </a:lnTo>
                <a:lnTo>
                  <a:pt x="4943" y="1938"/>
                </a:lnTo>
                <a:lnTo>
                  <a:pt x="4437" y="1690"/>
                </a:lnTo>
                <a:lnTo>
                  <a:pt x="4357" y="1938"/>
                </a:lnTo>
                <a:lnTo>
                  <a:pt x="2905" y="1938"/>
                </a:lnTo>
                <a:lnTo>
                  <a:pt x="2567" y="1938"/>
                </a:lnTo>
                <a:lnTo>
                  <a:pt x="2349" y="1938"/>
                </a:lnTo>
                <a:lnTo>
                  <a:pt x="1974" y="1938"/>
                </a:lnTo>
                <a:lnTo>
                  <a:pt x="1901" y="1886"/>
                </a:lnTo>
                <a:lnTo>
                  <a:pt x="1615" y="1690"/>
                </a:lnTo>
                <a:lnTo>
                  <a:pt x="1176" y="1690"/>
                </a:lnTo>
                <a:lnTo>
                  <a:pt x="608" y="1515"/>
                </a:lnTo>
                <a:lnTo>
                  <a:pt x="209" y="1515"/>
                </a:lnTo>
                <a:lnTo>
                  <a:pt x="0" y="1432"/>
                </a:lnTo>
                <a:lnTo>
                  <a:pt x="897" y="950"/>
                </a:lnTo>
                <a:lnTo>
                  <a:pt x="1974" y="950"/>
                </a:lnTo>
                <a:lnTo>
                  <a:pt x="2168" y="799"/>
                </a:lnTo>
                <a:cubicBezTo>
                  <a:pt x="2168" y="799"/>
                  <a:pt x="2659" y="621"/>
                  <a:pt x="2834" y="621"/>
                </a:cubicBezTo>
                <a:cubicBezTo>
                  <a:pt x="3012" y="621"/>
                  <a:pt x="3018" y="658"/>
                  <a:pt x="3310" y="799"/>
                </a:cubicBezTo>
                <a:cubicBezTo>
                  <a:pt x="3605" y="940"/>
                  <a:pt x="4661" y="250"/>
                  <a:pt x="4661" y="250"/>
                </a:cubicBezTo>
                <a:lnTo>
                  <a:pt x="5634" y="250"/>
                </a:lnTo>
                <a:lnTo>
                  <a:pt x="6181" y="102"/>
                </a:lnTo>
                <a:lnTo>
                  <a:pt x="6810" y="207"/>
                </a:lnTo>
                <a:cubicBezTo>
                  <a:pt x="6810" y="207"/>
                  <a:pt x="7476" y="167"/>
                  <a:pt x="7630" y="207"/>
                </a:cubicBezTo>
                <a:cubicBezTo>
                  <a:pt x="7783" y="243"/>
                  <a:pt x="8139" y="280"/>
                  <a:pt x="8345" y="207"/>
                </a:cubicBezTo>
                <a:cubicBezTo>
                  <a:pt x="8551" y="130"/>
                  <a:pt x="8704" y="102"/>
                  <a:pt x="8704" y="102"/>
                </a:cubicBezTo>
                <a:lnTo>
                  <a:pt x="9116" y="207"/>
                </a:lnTo>
                <a:lnTo>
                  <a:pt x="9831" y="1"/>
                </a:lnTo>
                <a:lnTo>
                  <a:pt x="10316" y="32"/>
                </a:lnTo>
                <a:lnTo>
                  <a:pt x="11289" y="443"/>
                </a:lnTo>
                <a:lnTo>
                  <a:pt x="12517" y="237"/>
                </a:lnTo>
                <a:lnTo>
                  <a:pt x="13184" y="391"/>
                </a:lnTo>
                <a:lnTo>
                  <a:pt x="13954" y="391"/>
                </a:lnTo>
                <a:lnTo>
                  <a:pt x="14516" y="64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p:nvPr/>
        </p:nvSpPr>
        <p:spPr>
          <a:xfrm>
            <a:off x="6596454" y="1942138"/>
            <a:ext cx="3046495" cy="490028"/>
          </a:xfrm>
          <a:custGeom>
            <a:avLst/>
            <a:gdLst/>
            <a:ahLst/>
            <a:cxnLst/>
            <a:rect l="l" t="t" r="r" b="b"/>
            <a:pathLst>
              <a:path w="8309" h="2390" extrusionOk="0">
                <a:moveTo>
                  <a:pt x="6826" y="1"/>
                </a:moveTo>
                <a:lnTo>
                  <a:pt x="5837" y="446"/>
                </a:lnTo>
                <a:lnTo>
                  <a:pt x="5788" y="713"/>
                </a:lnTo>
                <a:lnTo>
                  <a:pt x="5208" y="956"/>
                </a:lnTo>
                <a:lnTo>
                  <a:pt x="5054" y="713"/>
                </a:lnTo>
                <a:lnTo>
                  <a:pt x="4630" y="854"/>
                </a:lnTo>
                <a:lnTo>
                  <a:pt x="4336" y="1020"/>
                </a:lnTo>
                <a:lnTo>
                  <a:pt x="3961" y="1192"/>
                </a:lnTo>
                <a:lnTo>
                  <a:pt x="3752" y="1389"/>
                </a:lnTo>
                <a:lnTo>
                  <a:pt x="3307" y="1496"/>
                </a:lnTo>
                <a:lnTo>
                  <a:pt x="2966" y="1886"/>
                </a:lnTo>
                <a:lnTo>
                  <a:pt x="1330" y="1674"/>
                </a:lnTo>
                <a:lnTo>
                  <a:pt x="1" y="2389"/>
                </a:lnTo>
                <a:lnTo>
                  <a:pt x="1502" y="2052"/>
                </a:lnTo>
                <a:lnTo>
                  <a:pt x="2696" y="2356"/>
                </a:lnTo>
                <a:lnTo>
                  <a:pt x="3547" y="1843"/>
                </a:lnTo>
                <a:lnTo>
                  <a:pt x="4845" y="1708"/>
                </a:lnTo>
                <a:lnTo>
                  <a:pt x="5321" y="1435"/>
                </a:lnTo>
                <a:lnTo>
                  <a:pt x="5901" y="1462"/>
                </a:lnTo>
                <a:lnTo>
                  <a:pt x="6331" y="1438"/>
                </a:lnTo>
                <a:lnTo>
                  <a:pt x="6328" y="999"/>
                </a:lnTo>
                <a:lnTo>
                  <a:pt x="6660" y="575"/>
                </a:lnTo>
                <a:lnTo>
                  <a:pt x="7151" y="679"/>
                </a:lnTo>
                <a:lnTo>
                  <a:pt x="7427" y="385"/>
                </a:lnTo>
                <a:lnTo>
                  <a:pt x="8069" y="351"/>
                </a:lnTo>
                <a:lnTo>
                  <a:pt x="8309" y="394"/>
                </a:lnTo>
                <a:lnTo>
                  <a:pt x="68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txBox="1">
            <a:spLocks noGrp="1"/>
          </p:cNvSpPr>
          <p:nvPr>
            <p:ph type="subTitle" idx="1"/>
          </p:nvPr>
        </p:nvSpPr>
        <p:spPr>
          <a:xfrm>
            <a:off x="2475975" y="1635550"/>
            <a:ext cx="4192200" cy="24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216" name="Google Shape;216;p21"/>
          <p:cNvSpPr txBox="1">
            <a:spLocks noGrp="1"/>
          </p:cNvSpPr>
          <p:nvPr>
            <p:ph type="title"/>
          </p:nvPr>
        </p:nvSpPr>
        <p:spPr>
          <a:xfrm>
            <a:off x="2791375" y="543800"/>
            <a:ext cx="3561300" cy="7164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17"/>
        <p:cNvGrpSpPr/>
        <p:nvPr/>
      </p:nvGrpSpPr>
      <p:grpSpPr>
        <a:xfrm>
          <a:off x="0" y="0"/>
          <a:ext cx="0" cy="0"/>
          <a:chOff x="0" y="0"/>
          <a:chExt cx="0" cy="0"/>
        </a:xfrm>
      </p:grpSpPr>
      <p:sp>
        <p:nvSpPr>
          <p:cNvPr id="218" name="Google Shape;218;p22"/>
          <p:cNvSpPr/>
          <p:nvPr/>
        </p:nvSpPr>
        <p:spPr>
          <a:xfrm flipH="1">
            <a:off x="1502070" y="4122200"/>
            <a:ext cx="7678955" cy="1021295"/>
          </a:xfrm>
          <a:custGeom>
            <a:avLst/>
            <a:gdLst/>
            <a:ahLst/>
            <a:cxnLst/>
            <a:rect l="l" t="t" r="r" b="b"/>
            <a:pathLst>
              <a:path w="31971" h="4956" extrusionOk="0">
                <a:moveTo>
                  <a:pt x="1137" y="259"/>
                </a:moveTo>
                <a:cubicBezTo>
                  <a:pt x="1088" y="283"/>
                  <a:pt x="1026" y="292"/>
                  <a:pt x="968" y="286"/>
                </a:cubicBezTo>
                <a:lnTo>
                  <a:pt x="968" y="286"/>
                </a:lnTo>
                <a:lnTo>
                  <a:pt x="1" y="160"/>
                </a:lnTo>
                <a:lnTo>
                  <a:pt x="16" y="4956"/>
                </a:lnTo>
                <a:lnTo>
                  <a:pt x="12202" y="4956"/>
                </a:lnTo>
                <a:lnTo>
                  <a:pt x="31934" y="4956"/>
                </a:lnTo>
                <a:lnTo>
                  <a:pt x="31934" y="4956"/>
                </a:lnTo>
                <a:lnTo>
                  <a:pt x="31919" y="3955"/>
                </a:lnTo>
                <a:lnTo>
                  <a:pt x="31866" y="3927"/>
                </a:lnTo>
                <a:cubicBezTo>
                  <a:pt x="31971" y="3841"/>
                  <a:pt x="31946" y="3685"/>
                  <a:pt x="31762" y="3642"/>
                </a:cubicBezTo>
                <a:lnTo>
                  <a:pt x="31762" y="3642"/>
                </a:lnTo>
                <a:lnTo>
                  <a:pt x="31305" y="3537"/>
                </a:lnTo>
                <a:cubicBezTo>
                  <a:pt x="31262" y="3528"/>
                  <a:pt x="31225" y="3510"/>
                  <a:pt x="31197" y="3485"/>
                </a:cubicBezTo>
                <a:lnTo>
                  <a:pt x="31197" y="3485"/>
                </a:lnTo>
                <a:lnTo>
                  <a:pt x="30617" y="2991"/>
                </a:lnTo>
                <a:cubicBezTo>
                  <a:pt x="30614" y="2988"/>
                  <a:pt x="30611" y="2985"/>
                  <a:pt x="30605" y="2982"/>
                </a:cubicBezTo>
                <a:lnTo>
                  <a:pt x="30605" y="2982"/>
                </a:lnTo>
                <a:lnTo>
                  <a:pt x="30172" y="2662"/>
                </a:lnTo>
                <a:lnTo>
                  <a:pt x="29886" y="2454"/>
                </a:lnTo>
                <a:cubicBezTo>
                  <a:pt x="29880" y="2451"/>
                  <a:pt x="29877" y="2448"/>
                  <a:pt x="29874" y="2441"/>
                </a:cubicBezTo>
                <a:lnTo>
                  <a:pt x="29874" y="2441"/>
                </a:lnTo>
                <a:lnTo>
                  <a:pt x="29346" y="1990"/>
                </a:lnTo>
                <a:cubicBezTo>
                  <a:pt x="29287" y="1941"/>
                  <a:pt x="29195" y="1919"/>
                  <a:pt x="29109" y="1935"/>
                </a:cubicBezTo>
                <a:lnTo>
                  <a:pt x="29109" y="1935"/>
                </a:lnTo>
                <a:lnTo>
                  <a:pt x="28440" y="2058"/>
                </a:lnTo>
                <a:cubicBezTo>
                  <a:pt x="28422" y="2061"/>
                  <a:pt x="28400" y="2064"/>
                  <a:pt x="28382" y="2064"/>
                </a:cubicBezTo>
                <a:lnTo>
                  <a:pt x="28382" y="2064"/>
                </a:lnTo>
                <a:lnTo>
                  <a:pt x="27706" y="2064"/>
                </a:lnTo>
                <a:cubicBezTo>
                  <a:pt x="27688" y="2064"/>
                  <a:pt x="27669" y="2064"/>
                  <a:pt x="27648" y="2070"/>
                </a:cubicBezTo>
                <a:lnTo>
                  <a:pt x="27648" y="2070"/>
                </a:lnTo>
                <a:lnTo>
                  <a:pt x="27258" y="2141"/>
                </a:lnTo>
                <a:lnTo>
                  <a:pt x="26398" y="2282"/>
                </a:lnTo>
                <a:cubicBezTo>
                  <a:pt x="26343" y="2288"/>
                  <a:pt x="26288" y="2285"/>
                  <a:pt x="26239" y="2266"/>
                </a:cubicBezTo>
                <a:lnTo>
                  <a:pt x="26239" y="2266"/>
                </a:lnTo>
                <a:lnTo>
                  <a:pt x="25975" y="2168"/>
                </a:lnTo>
                <a:cubicBezTo>
                  <a:pt x="25923" y="2150"/>
                  <a:pt x="25867" y="2147"/>
                  <a:pt x="25812" y="2156"/>
                </a:cubicBezTo>
                <a:lnTo>
                  <a:pt x="25812" y="2156"/>
                </a:lnTo>
                <a:lnTo>
                  <a:pt x="25109" y="2285"/>
                </a:lnTo>
                <a:cubicBezTo>
                  <a:pt x="25075" y="2291"/>
                  <a:pt x="25041" y="2291"/>
                  <a:pt x="25008" y="2288"/>
                </a:cubicBezTo>
                <a:lnTo>
                  <a:pt x="25008" y="2288"/>
                </a:lnTo>
                <a:cubicBezTo>
                  <a:pt x="24793" y="2257"/>
                  <a:pt x="23970" y="2141"/>
                  <a:pt x="23697" y="2141"/>
                </a:cubicBezTo>
                <a:lnTo>
                  <a:pt x="23697" y="2141"/>
                </a:lnTo>
                <a:cubicBezTo>
                  <a:pt x="23445" y="2141"/>
                  <a:pt x="23126" y="2042"/>
                  <a:pt x="23009" y="2002"/>
                </a:cubicBezTo>
                <a:lnTo>
                  <a:pt x="23009" y="2002"/>
                </a:lnTo>
                <a:cubicBezTo>
                  <a:pt x="22978" y="1993"/>
                  <a:pt x="22944" y="1987"/>
                  <a:pt x="22911" y="1987"/>
                </a:cubicBezTo>
                <a:lnTo>
                  <a:pt x="22911" y="1987"/>
                </a:lnTo>
                <a:lnTo>
                  <a:pt x="21646" y="1987"/>
                </a:lnTo>
                <a:cubicBezTo>
                  <a:pt x="21615" y="1987"/>
                  <a:pt x="21584" y="1990"/>
                  <a:pt x="21557" y="1999"/>
                </a:cubicBezTo>
                <a:lnTo>
                  <a:pt x="21557" y="1999"/>
                </a:lnTo>
                <a:lnTo>
                  <a:pt x="20633" y="2269"/>
                </a:lnTo>
                <a:cubicBezTo>
                  <a:pt x="20580" y="2285"/>
                  <a:pt x="20522" y="2288"/>
                  <a:pt x="20470" y="2273"/>
                </a:cubicBezTo>
                <a:lnTo>
                  <a:pt x="20470" y="2273"/>
                </a:lnTo>
                <a:lnTo>
                  <a:pt x="19570" y="2055"/>
                </a:lnTo>
                <a:lnTo>
                  <a:pt x="19447" y="2024"/>
                </a:lnTo>
                <a:cubicBezTo>
                  <a:pt x="19355" y="2002"/>
                  <a:pt x="19254" y="2024"/>
                  <a:pt x="19190" y="2076"/>
                </a:cubicBezTo>
                <a:lnTo>
                  <a:pt x="19190" y="2076"/>
                </a:lnTo>
                <a:lnTo>
                  <a:pt x="18864" y="2365"/>
                </a:lnTo>
                <a:cubicBezTo>
                  <a:pt x="18806" y="2417"/>
                  <a:pt x="18717" y="2438"/>
                  <a:pt x="18628" y="2423"/>
                </a:cubicBezTo>
                <a:lnTo>
                  <a:pt x="18628" y="2423"/>
                </a:lnTo>
                <a:lnTo>
                  <a:pt x="17968" y="2309"/>
                </a:lnTo>
                <a:cubicBezTo>
                  <a:pt x="17909" y="2300"/>
                  <a:pt x="17851" y="2306"/>
                  <a:pt x="17802" y="2325"/>
                </a:cubicBezTo>
                <a:lnTo>
                  <a:pt x="17802" y="2325"/>
                </a:lnTo>
                <a:lnTo>
                  <a:pt x="17347" y="2503"/>
                </a:lnTo>
                <a:cubicBezTo>
                  <a:pt x="17215" y="2552"/>
                  <a:pt x="17053" y="2503"/>
                  <a:pt x="17010" y="2398"/>
                </a:cubicBezTo>
                <a:lnTo>
                  <a:pt x="17010" y="2398"/>
                </a:lnTo>
                <a:lnTo>
                  <a:pt x="16838" y="1972"/>
                </a:lnTo>
                <a:cubicBezTo>
                  <a:pt x="16807" y="1898"/>
                  <a:pt x="16715" y="1849"/>
                  <a:pt x="16611" y="1849"/>
                </a:cubicBezTo>
                <a:lnTo>
                  <a:pt x="16611" y="1849"/>
                </a:lnTo>
                <a:cubicBezTo>
                  <a:pt x="16601" y="1849"/>
                  <a:pt x="16592" y="1849"/>
                  <a:pt x="16583" y="1849"/>
                </a:cubicBezTo>
                <a:lnTo>
                  <a:pt x="16583" y="1849"/>
                </a:lnTo>
                <a:lnTo>
                  <a:pt x="15874" y="1907"/>
                </a:lnTo>
                <a:cubicBezTo>
                  <a:pt x="15849" y="1910"/>
                  <a:pt x="15825" y="1907"/>
                  <a:pt x="15800" y="1904"/>
                </a:cubicBezTo>
                <a:lnTo>
                  <a:pt x="15800" y="1904"/>
                </a:lnTo>
                <a:lnTo>
                  <a:pt x="15383" y="1843"/>
                </a:lnTo>
                <a:cubicBezTo>
                  <a:pt x="15336" y="1837"/>
                  <a:pt x="15294" y="1821"/>
                  <a:pt x="15263" y="1797"/>
                </a:cubicBezTo>
                <a:lnTo>
                  <a:pt x="15263" y="1797"/>
                </a:lnTo>
                <a:lnTo>
                  <a:pt x="14962" y="1576"/>
                </a:lnTo>
                <a:cubicBezTo>
                  <a:pt x="14919" y="1545"/>
                  <a:pt x="14858" y="1527"/>
                  <a:pt x="14796" y="1527"/>
                </a:cubicBezTo>
                <a:lnTo>
                  <a:pt x="14796" y="1527"/>
                </a:lnTo>
                <a:lnTo>
                  <a:pt x="14326" y="1527"/>
                </a:lnTo>
                <a:cubicBezTo>
                  <a:pt x="14286" y="1527"/>
                  <a:pt x="14247" y="1517"/>
                  <a:pt x="14210" y="1502"/>
                </a:cubicBezTo>
                <a:lnTo>
                  <a:pt x="14210" y="1502"/>
                </a:lnTo>
                <a:lnTo>
                  <a:pt x="13614" y="1253"/>
                </a:lnTo>
                <a:cubicBezTo>
                  <a:pt x="13562" y="1232"/>
                  <a:pt x="13497" y="1223"/>
                  <a:pt x="13439" y="1235"/>
                </a:cubicBezTo>
                <a:lnTo>
                  <a:pt x="13439" y="1235"/>
                </a:lnTo>
                <a:lnTo>
                  <a:pt x="12573" y="1385"/>
                </a:lnTo>
                <a:cubicBezTo>
                  <a:pt x="12484" y="1401"/>
                  <a:pt x="12395" y="1379"/>
                  <a:pt x="12337" y="1330"/>
                </a:cubicBezTo>
                <a:lnTo>
                  <a:pt x="12337" y="1330"/>
                </a:lnTo>
                <a:lnTo>
                  <a:pt x="11965" y="1008"/>
                </a:lnTo>
                <a:cubicBezTo>
                  <a:pt x="11898" y="949"/>
                  <a:pt x="11790" y="931"/>
                  <a:pt x="11695" y="959"/>
                </a:cubicBezTo>
                <a:lnTo>
                  <a:pt x="11695" y="959"/>
                </a:lnTo>
                <a:lnTo>
                  <a:pt x="11330" y="1066"/>
                </a:lnTo>
                <a:lnTo>
                  <a:pt x="10857" y="1204"/>
                </a:lnTo>
                <a:cubicBezTo>
                  <a:pt x="10823" y="1213"/>
                  <a:pt x="10786" y="1216"/>
                  <a:pt x="10753" y="1213"/>
                </a:cubicBezTo>
                <a:lnTo>
                  <a:pt x="10753" y="1213"/>
                </a:lnTo>
                <a:lnTo>
                  <a:pt x="9555" y="1143"/>
                </a:lnTo>
                <a:lnTo>
                  <a:pt x="9543" y="1140"/>
                </a:lnTo>
                <a:lnTo>
                  <a:pt x="8960" y="1078"/>
                </a:lnTo>
                <a:cubicBezTo>
                  <a:pt x="8871" y="1069"/>
                  <a:pt x="8797" y="1026"/>
                  <a:pt x="8769" y="962"/>
                </a:cubicBezTo>
                <a:lnTo>
                  <a:pt x="8769" y="962"/>
                </a:lnTo>
                <a:lnTo>
                  <a:pt x="8613" y="615"/>
                </a:lnTo>
                <a:cubicBezTo>
                  <a:pt x="8557" y="498"/>
                  <a:pt x="8364" y="458"/>
                  <a:pt x="8235" y="538"/>
                </a:cubicBezTo>
                <a:lnTo>
                  <a:pt x="8235" y="538"/>
                </a:lnTo>
                <a:lnTo>
                  <a:pt x="7950" y="716"/>
                </a:lnTo>
                <a:cubicBezTo>
                  <a:pt x="7873" y="762"/>
                  <a:pt x="7762" y="771"/>
                  <a:pt x="7676" y="731"/>
                </a:cubicBezTo>
                <a:lnTo>
                  <a:pt x="7676" y="731"/>
                </a:lnTo>
                <a:lnTo>
                  <a:pt x="7157" y="504"/>
                </a:lnTo>
                <a:cubicBezTo>
                  <a:pt x="7084" y="470"/>
                  <a:pt x="6986" y="470"/>
                  <a:pt x="6912" y="507"/>
                </a:cubicBezTo>
                <a:lnTo>
                  <a:pt x="6912" y="507"/>
                </a:lnTo>
                <a:lnTo>
                  <a:pt x="6267" y="802"/>
                </a:lnTo>
                <a:cubicBezTo>
                  <a:pt x="6221" y="823"/>
                  <a:pt x="6166" y="830"/>
                  <a:pt x="6114" y="827"/>
                </a:cubicBezTo>
                <a:lnTo>
                  <a:pt x="6114" y="827"/>
                </a:lnTo>
                <a:lnTo>
                  <a:pt x="4416" y="1143"/>
                </a:lnTo>
                <a:lnTo>
                  <a:pt x="3633" y="609"/>
                </a:lnTo>
                <a:cubicBezTo>
                  <a:pt x="3596" y="605"/>
                  <a:pt x="3559" y="609"/>
                  <a:pt x="3522" y="618"/>
                </a:cubicBezTo>
                <a:lnTo>
                  <a:pt x="3522" y="618"/>
                </a:lnTo>
                <a:lnTo>
                  <a:pt x="3129" y="734"/>
                </a:lnTo>
                <a:cubicBezTo>
                  <a:pt x="3077" y="750"/>
                  <a:pt x="3019" y="750"/>
                  <a:pt x="2967" y="737"/>
                </a:cubicBezTo>
                <a:lnTo>
                  <a:pt x="2967" y="737"/>
                </a:lnTo>
                <a:cubicBezTo>
                  <a:pt x="2746" y="682"/>
                  <a:pt x="2171" y="498"/>
                  <a:pt x="2006" y="65"/>
                </a:cubicBezTo>
                <a:lnTo>
                  <a:pt x="2006" y="65"/>
                </a:lnTo>
                <a:cubicBezTo>
                  <a:pt x="1987" y="19"/>
                  <a:pt x="1938" y="1"/>
                  <a:pt x="1871" y="1"/>
                </a:cubicBezTo>
                <a:lnTo>
                  <a:pt x="1871" y="1"/>
                </a:lnTo>
                <a:cubicBezTo>
                  <a:pt x="1665" y="1"/>
                  <a:pt x="1293" y="179"/>
                  <a:pt x="1137" y="259"/>
                </a:cubicBezTo>
                <a:moveTo>
                  <a:pt x="17802" y="922"/>
                </a:moveTo>
                <a:lnTo>
                  <a:pt x="17955" y="946"/>
                </a:lnTo>
                <a:cubicBezTo>
                  <a:pt x="17962" y="928"/>
                  <a:pt x="17971" y="909"/>
                  <a:pt x="17983" y="888"/>
                </a:cubicBezTo>
                <a:lnTo>
                  <a:pt x="17983" y="888"/>
                </a:ln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2"/>
          <p:cNvSpPr/>
          <p:nvPr/>
        </p:nvSpPr>
        <p:spPr>
          <a:xfrm flipH="1">
            <a:off x="-37035" y="4615405"/>
            <a:ext cx="9214217" cy="542020"/>
          </a:xfrm>
          <a:custGeom>
            <a:avLst/>
            <a:gdLst/>
            <a:ahLst/>
            <a:cxnLst/>
            <a:rect l="l" t="t" r="r" b="b"/>
            <a:pathLst>
              <a:path w="38363" h="3108" extrusionOk="0">
                <a:moveTo>
                  <a:pt x="37156" y="814"/>
                </a:moveTo>
                <a:lnTo>
                  <a:pt x="37140" y="818"/>
                </a:lnTo>
                <a:cubicBezTo>
                  <a:pt x="37064" y="824"/>
                  <a:pt x="36990" y="814"/>
                  <a:pt x="36926" y="790"/>
                </a:cubicBezTo>
                <a:cubicBezTo>
                  <a:pt x="36661" y="689"/>
                  <a:pt x="35922" y="431"/>
                  <a:pt x="35826" y="609"/>
                </a:cubicBezTo>
                <a:cubicBezTo>
                  <a:pt x="35611" y="1014"/>
                  <a:pt x="34887" y="1186"/>
                  <a:pt x="34608" y="1241"/>
                </a:cubicBezTo>
                <a:cubicBezTo>
                  <a:pt x="34540" y="1254"/>
                  <a:pt x="34463" y="1250"/>
                  <a:pt x="34399" y="1238"/>
                </a:cubicBezTo>
                <a:lnTo>
                  <a:pt x="33901" y="1128"/>
                </a:lnTo>
                <a:cubicBezTo>
                  <a:pt x="33855" y="1118"/>
                  <a:pt x="33806" y="1115"/>
                  <a:pt x="33760" y="1118"/>
                </a:cubicBezTo>
                <a:lnTo>
                  <a:pt x="32768" y="1619"/>
                </a:lnTo>
                <a:lnTo>
                  <a:pt x="30619" y="1324"/>
                </a:lnTo>
                <a:cubicBezTo>
                  <a:pt x="30549" y="1327"/>
                  <a:pt x="30478" y="1318"/>
                  <a:pt x="30420" y="1300"/>
                </a:cubicBezTo>
                <a:lnTo>
                  <a:pt x="29603" y="1023"/>
                </a:lnTo>
                <a:cubicBezTo>
                  <a:pt x="29508" y="989"/>
                  <a:pt x="29388" y="989"/>
                  <a:pt x="29293" y="1020"/>
                </a:cubicBezTo>
                <a:lnTo>
                  <a:pt x="28636" y="1235"/>
                </a:lnTo>
                <a:cubicBezTo>
                  <a:pt x="28525" y="1272"/>
                  <a:pt x="28387" y="1263"/>
                  <a:pt x="28289" y="1220"/>
                </a:cubicBezTo>
                <a:lnTo>
                  <a:pt x="27927" y="1054"/>
                </a:lnTo>
                <a:cubicBezTo>
                  <a:pt x="27764" y="980"/>
                  <a:pt x="27515" y="1017"/>
                  <a:pt x="27448" y="1125"/>
                </a:cubicBezTo>
                <a:lnTo>
                  <a:pt x="27248" y="1450"/>
                </a:lnTo>
                <a:cubicBezTo>
                  <a:pt x="27214" y="1508"/>
                  <a:pt x="27119" y="1551"/>
                  <a:pt x="27006" y="1561"/>
                </a:cubicBezTo>
                <a:lnTo>
                  <a:pt x="26318" y="1060"/>
                </a:lnTo>
                <a:cubicBezTo>
                  <a:pt x="26312" y="1060"/>
                  <a:pt x="25538" y="704"/>
                  <a:pt x="25535" y="704"/>
                </a:cubicBezTo>
                <a:lnTo>
                  <a:pt x="25062" y="575"/>
                </a:lnTo>
                <a:cubicBezTo>
                  <a:pt x="25028" y="578"/>
                  <a:pt x="24660" y="342"/>
                  <a:pt x="24439" y="207"/>
                </a:cubicBezTo>
                <a:lnTo>
                  <a:pt x="24292" y="176"/>
                </a:lnTo>
                <a:cubicBezTo>
                  <a:pt x="24181" y="154"/>
                  <a:pt x="24058" y="176"/>
                  <a:pt x="23985" y="228"/>
                </a:cubicBezTo>
                <a:lnTo>
                  <a:pt x="23592" y="517"/>
                </a:lnTo>
                <a:cubicBezTo>
                  <a:pt x="23521" y="569"/>
                  <a:pt x="23414" y="590"/>
                  <a:pt x="23309" y="575"/>
                </a:cubicBezTo>
                <a:lnTo>
                  <a:pt x="22514" y="461"/>
                </a:lnTo>
                <a:cubicBezTo>
                  <a:pt x="22446" y="452"/>
                  <a:pt x="22376" y="458"/>
                  <a:pt x="22317" y="477"/>
                </a:cubicBezTo>
                <a:lnTo>
                  <a:pt x="21774" y="655"/>
                </a:lnTo>
                <a:cubicBezTo>
                  <a:pt x="21614" y="704"/>
                  <a:pt x="21421" y="655"/>
                  <a:pt x="21369" y="550"/>
                </a:cubicBezTo>
                <a:lnTo>
                  <a:pt x="21160" y="124"/>
                </a:lnTo>
                <a:cubicBezTo>
                  <a:pt x="21123" y="50"/>
                  <a:pt x="21013" y="1"/>
                  <a:pt x="20887" y="1"/>
                </a:cubicBezTo>
                <a:lnTo>
                  <a:pt x="20353" y="167"/>
                </a:lnTo>
                <a:cubicBezTo>
                  <a:pt x="20307" y="179"/>
                  <a:pt x="20254" y="188"/>
                  <a:pt x="20205" y="188"/>
                </a:cubicBezTo>
                <a:lnTo>
                  <a:pt x="19610" y="188"/>
                </a:lnTo>
                <a:cubicBezTo>
                  <a:pt x="19530" y="188"/>
                  <a:pt x="19453" y="204"/>
                  <a:pt x="19398" y="234"/>
                </a:cubicBezTo>
                <a:lnTo>
                  <a:pt x="19017" y="440"/>
                </a:lnTo>
                <a:cubicBezTo>
                  <a:pt x="18977" y="464"/>
                  <a:pt x="18922" y="480"/>
                  <a:pt x="18867" y="486"/>
                </a:cubicBezTo>
                <a:lnTo>
                  <a:pt x="18335" y="544"/>
                </a:lnTo>
                <a:cubicBezTo>
                  <a:pt x="18305" y="547"/>
                  <a:pt x="18274" y="547"/>
                  <a:pt x="18243" y="544"/>
                </a:cubicBezTo>
                <a:lnTo>
                  <a:pt x="17344" y="492"/>
                </a:lnTo>
                <a:cubicBezTo>
                  <a:pt x="17199" y="483"/>
                  <a:pt x="17064" y="529"/>
                  <a:pt x="17021" y="606"/>
                </a:cubicBezTo>
                <a:lnTo>
                  <a:pt x="16800" y="1005"/>
                </a:lnTo>
                <a:cubicBezTo>
                  <a:pt x="16745" y="1103"/>
                  <a:pt x="16539" y="1152"/>
                  <a:pt x="16374" y="1103"/>
                </a:cubicBezTo>
                <a:lnTo>
                  <a:pt x="15799" y="937"/>
                </a:lnTo>
                <a:cubicBezTo>
                  <a:pt x="15735" y="919"/>
                  <a:pt x="15661" y="913"/>
                  <a:pt x="15588" y="922"/>
                </a:cubicBezTo>
                <a:lnTo>
                  <a:pt x="14749" y="1029"/>
                </a:lnTo>
                <a:cubicBezTo>
                  <a:pt x="14639" y="1042"/>
                  <a:pt x="14525" y="1023"/>
                  <a:pt x="14452" y="974"/>
                </a:cubicBezTo>
                <a:lnTo>
                  <a:pt x="14037" y="704"/>
                </a:lnTo>
                <a:cubicBezTo>
                  <a:pt x="13957" y="655"/>
                  <a:pt x="13831" y="633"/>
                  <a:pt x="13712" y="655"/>
                </a:cubicBezTo>
                <a:lnTo>
                  <a:pt x="12416" y="888"/>
                </a:lnTo>
                <a:cubicBezTo>
                  <a:pt x="12349" y="900"/>
                  <a:pt x="12275" y="900"/>
                  <a:pt x="12210" y="885"/>
                </a:cubicBezTo>
                <a:lnTo>
                  <a:pt x="11038" y="630"/>
                </a:lnTo>
                <a:cubicBezTo>
                  <a:pt x="11001" y="624"/>
                  <a:pt x="10964" y="621"/>
                  <a:pt x="10927" y="621"/>
                </a:cubicBezTo>
                <a:lnTo>
                  <a:pt x="9324" y="2411"/>
                </a:lnTo>
                <a:cubicBezTo>
                  <a:pt x="9281" y="2411"/>
                  <a:pt x="9238" y="2417"/>
                  <a:pt x="9198" y="2426"/>
                </a:cubicBezTo>
                <a:cubicBezTo>
                  <a:pt x="9048" y="2463"/>
                  <a:pt x="8646" y="2555"/>
                  <a:pt x="8327" y="2555"/>
                </a:cubicBezTo>
                <a:cubicBezTo>
                  <a:pt x="7983" y="2555"/>
                  <a:pt x="6936" y="2663"/>
                  <a:pt x="6663" y="2693"/>
                </a:cubicBezTo>
                <a:cubicBezTo>
                  <a:pt x="6620" y="2697"/>
                  <a:pt x="6577" y="2697"/>
                  <a:pt x="6537" y="2690"/>
                </a:cubicBezTo>
                <a:lnTo>
                  <a:pt x="5643" y="2571"/>
                </a:lnTo>
                <a:cubicBezTo>
                  <a:pt x="5576" y="2561"/>
                  <a:pt x="5502" y="2564"/>
                  <a:pt x="5437" y="2583"/>
                </a:cubicBezTo>
                <a:lnTo>
                  <a:pt x="5100" y="2672"/>
                </a:lnTo>
                <a:cubicBezTo>
                  <a:pt x="5038" y="2690"/>
                  <a:pt x="4971" y="2693"/>
                  <a:pt x="4900" y="2687"/>
                </a:cubicBezTo>
                <a:lnTo>
                  <a:pt x="3810" y="2555"/>
                </a:lnTo>
                <a:lnTo>
                  <a:pt x="3316" y="2488"/>
                </a:lnTo>
                <a:cubicBezTo>
                  <a:pt x="3291" y="2485"/>
                  <a:pt x="3267" y="2482"/>
                  <a:pt x="3242" y="2482"/>
                </a:cubicBezTo>
                <a:lnTo>
                  <a:pt x="2386" y="2482"/>
                </a:lnTo>
                <a:cubicBezTo>
                  <a:pt x="2361" y="2482"/>
                  <a:pt x="2337" y="2482"/>
                  <a:pt x="2312" y="2479"/>
                </a:cubicBezTo>
                <a:lnTo>
                  <a:pt x="1465" y="2362"/>
                </a:lnTo>
                <a:cubicBezTo>
                  <a:pt x="1354" y="2350"/>
                  <a:pt x="1237" y="2368"/>
                  <a:pt x="1164" y="2414"/>
                </a:cubicBezTo>
                <a:lnTo>
                  <a:pt x="498" y="2838"/>
                </a:lnTo>
                <a:cubicBezTo>
                  <a:pt x="491" y="2841"/>
                  <a:pt x="485" y="2844"/>
                  <a:pt x="479" y="2847"/>
                </a:cubicBezTo>
                <a:lnTo>
                  <a:pt x="83" y="3062"/>
                </a:lnTo>
                <a:lnTo>
                  <a:pt x="3" y="3108"/>
                </a:lnTo>
                <a:lnTo>
                  <a:pt x="0" y="3108"/>
                </a:lnTo>
                <a:lnTo>
                  <a:pt x="15600" y="3108"/>
                </a:lnTo>
                <a:cubicBezTo>
                  <a:pt x="15594" y="3093"/>
                  <a:pt x="15581" y="3077"/>
                  <a:pt x="15566" y="3059"/>
                </a:cubicBezTo>
                <a:lnTo>
                  <a:pt x="15799" y="3093"/>
                </a:lnTo>
                <a:lnTo>
                  <a:pt x="15667" y="3108"/>
                </a:lnTo>
                <a:lnTo>
                  <a:pt x="26723" y="3108"/>
                </a:lnTo>
                <a:lnTo>
                  <a:pt x="38362" y="3108"/>
                </a:lnTo>
                <a:lnTo>
                  <a:pt x="38362" y="719"/>
                </a:lnTo>
                <a:close/>
              </a:path>
            </a:pathLst>
          </a:custGeom>
          <a:gradFill>
            <a:gsLst>
              <a:gs pos="0">
                <a:schemeClr val="accent1"/>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2"/>
          <p:cNvSpPr txBox="1">
            <a:spLocks noGrp="1"/>
          </p:cNvSpPr>
          <p:nvPr>
            <p:ph type="title"/>
          </p:nvPr>
        </p:nvSpPr>
        <p:spPr>
          <a:xfrm>
            <a:off x="720075"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1" name="Google Shape;221;p22"/>
          <p:cNvSpPr txBox="1">
            <a:spLocks noGrp="1"/>
          </p:cNvSpPr>
          <p:nvPr>
            <p:ph type="title" idx="2"/>
          </p:nvPr>
        </p:nvSpPr>
        <p:spPr>
          <a:xfrm>
            <a:off x="937700" y="2571750"/>
            <a:ext cx="21753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2" name="Google Shape;222;p22"/>
          <p:cNvSpPr txBox="1">
            <a:spLocks noGrp="1"/>
          </p:cNvSpPr>
          <p:nvPr>
            <p:ph type="subTitle" idx="1"/>
          </p:nvPr>
        </p:nvSpPr>
        <p:spPr>
          <a:xfrm>
            <a:off x="937700" y="2961775"/>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3" name="Google Shape;223;p22"/>
          <p:cNvSpPr txBox="1">
            <a:spLocks noGrp="1"/>
          </p:cNvSpPr>
          <p:nvPr>
            <p:ph type="title" idx="3"/>
          </p:nvPr>
        </p:nvSpPr>
        <p:spPr>
          <a:xfrm>
            <a:off x="3484421" y="2571750"/>
            <a:ext cx="21753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4" name="Google Shape;224;p22"/>
          <p:cNvSpPr txBox="1">
            <a:spLocks noGrp="1"/>
          </p:cNvSpPr>
          <p:nvPr>
            <p:ph type="subTitle" idx="4"/>
          </p:nvPr>
        </p:nvSpPr>
        <p:spPr>
          <a:xfrm>
            <a:off x="3484421" y="2961775"/>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5" name="Google Shape;225;p22"/>
          <p:cNvSpPr txBox="1">
            <a:spLocks noGrp="1"/>
          </p:cNvSpPr>
          <p:nvPr>
            <p:ph type="title" idx="5"/>
          </p:nvPr>
        </p:nvSpPr>
        <p:spPr>
          <a:xfrm>
            <a:off x="6031149" y="2571750"/>
            <a:ext cx="21753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6" name="Google Shape;226;p22"/>
          <p:cNvSpPr txBox="1">
            <a:spLocks noGrp="1"/>
          </p:cNvSpPr>
          <p:nvPr>
            <p:ph type="subTitle" idx="6"/>
          </p:nvPr>
        </p:nvSpPr>
        <p:spPr>
          <a:xfrm>
            <a:off x="6031149" y="2961775"/>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CUSTOM_6_2">
    <p:spTree>
      <p:nvGrpSpPr>
        <p:cNvPr id="1" name="Shape 227"/>
        <p:cNvGrpSpPr/>
        <p:nvPr/>
      </p:nvGrpSpPr>
      <p:grpSpPr>
        <a:xfrm>
          <a:off x="0" y="0"/>
          <a:ext cx="0" cy="0"/>
          <a:chOff x="0" y="0"/>
          <a:chExt cx="0" cy="0"/>
        </a:xfrm>
      </p:grpSpPr>
      <p:sp>
        <p:nvSpPr>
          <p:cNvPr id="228" name="Google Shape;228;p23"/>
          <p:cNvSpPr/>
          <p:nvPr/>
        </p:nvSpPr>
        <p:spPr>
          <a:xfrm>
            <a:off x="-813050" y="4243750"/>
            <a:ext cx="5030324" cy="899747"/>
          </a:xfrm>
          <a:custGeom>
            <a:avLst/>
            <a:gdLst/>
            <a:ahLst/>
            <a:cxnLst/>
            <a:rect l="l" t="t" r="r" b="b"/>
            <a:pathLst>
              <a:path w="14237" h="3520" extrusionOk="0">
                <a:moveTo>
                  <a:pt x="14237" y="3519"/>
                </a:moveTo>
                <a:lnTo>
                  <a:pt x="11403" y="2703"/>
                </a:lnTo>
                <a:lnTo>
                  <a:pt x="10660" y="2199"/>
                </a:lnTo>
                <a:lnTo>
                  <a:pt x="9284" y="1487"/>
                </a:lnTo>
                <a:lnTo>
                  <a:pt x="7190" y="1060"/>
                </a:lnTo>
                <a:lnTo>
                  <a:pt x="7003" y="1272"/>
                </a:lnTo>
                <a:lnTo>
                  <a:pt x="6343" y="1487"/>
                </a:lnTo>
                <a:lnTo>
                  <a:pt x="5336" y="1192"/>
                </a:lnTo>
                <a:lnTo>
                  <a:pt x="4381" y="1"/>
                </a:lnTo>
                <a:lnTo>
                  <a:pt x="3402" y="1"/>
                </a:lnTo>
                <a:lnTo>
                  <a:pt x="2686" y="185"/>
                </a:lnTo>
                <a:lnTo>
                  <a:pt x="2263" y="956"/>
                </a:lnTo>
                <a:lnTo>
                  <a:pt x="857" y="1907"/>
                </a:lnTo>
                <a:lnTo>
                  <a:pt x="0" y="3519"/>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a:off x="5274400" y="3837475"/>
            <a:ext cx="5080384" cy="1082000"/>
          </a:xfrm>
          <a:custGeom>
            <a:avLst/>
            <a:gdLst/>
            <a:ahLst/>
            <a:cxnLst/>
            <a:rect l="l" t="t" r="r" b="b"/>
            <a:pathLst>
              <a:path w="10277" h="2614" extrusionOk="0">
                <a:moveTo>
                  <a:pt x="8867" y="1518"/>
                </a:moveTo>
                <a:lnTo>
                  <a:pt x="8760" y="1241"/>
                </a:lnTo>
                <a:lnTo>
                  <a:pt x="8216" y="946"/>
                </a:lnTo>
                <a:lnTo>
                  <a:pt x="7553" y="62"/>
                </a:lnTo>
                <a:lnTo>
                  <a:pt x="7010" y="1"/>
                </a:lnTo>
                <a:lnTo>
                  <a:pt x="6254" y="81"/>
                </a:lnTo>
                <a:lnTo>
                  <a:pt x="6036" y="474"/>
                </a:lnTo>
                <a:lnTo>
                  <a:pt x="5527" y="523"/>
                </a:lnTo>
                <a:lnTo>
                  <a:pt x="4732" y="1100"/>
                </a:lnTo>
                <a:lnTo>
                  <a:pt x="4732" y="1508"/>
                </a:lnTo>
                <a:lnTo>
                  <a:pt x="4133" y="1751"/>
                </a:lnTo>
                <a:lnTo>
                  <a:pt x="2506" y="2122"/>
                </a:lnTo>
                <a:lnTo>
                  <a:pt x="2263" y="2380"/>
                </a:lnTo>
                <a:lnTo>
                  <a:pt x="0" y="2614"/>
                </a:lnTo>
                <a:lnTo>
                  <a:pt x="10276" y="2614"/>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a:off x="-88075" y="4659725"/>
            <a:ext cx="9331131" cy="417490"/>
          </a:xfrm>
          <a:custGeom>
            <a:avLst/>
            <a:gdLst/>
            <a:ahLst/>
            <a:cxnLst/>
            <a:rect l="l" t="t" r="r" b="b"/>
            <a:pathLst>
              <a:path w="38378" h="5042" extrusionOk="0">
                <a:moveTo>
                  <a:pt x="15962" y="3820"/>
                </a:moveTo>
                <a:cubicBezTo>
                  <a:pt x="15962" y="3820"/>
                  <a:pt x="15959" y="3820"/>
                  <a:pt x="15959" y="3820"/>
                </a:cubicBezTo>
                <a:cubicBezTo>
                  <a:pt x="15901" y="3845"/>
                  <a:pt x="15781" y="3842"/>
                  <a:pt x="15631" y="3820"/>
                </a:cubicBezTo>
                <a:cubicBezTo>
                  <a:pt x="15502" y="3805"/>
                  <a:pt x="15517" y="3642"/>
                  <a:pt x="15649" y="3645"/>
                </a:cubicBezTo>
                <a:lnTo>
                  <a:pt x="15922" y="3651"/>
                </a:lnTo>
                <a:cubicBezTo>
                  <a:pt x="16033" y="3654"/>
                  <a:pt x="16060" y="3780"/>
                  <a:pt x="15962" y="3820"/>
                </a:cubicBezTo>
                <a:moveTo>
                  <a:pt x="38304" y="403"/>
                </a:moveTo>
                <a:cubicBezTo>
                  <a:pt x="38292" y="409"/>
                  <a:pt x="38276" y="412"/>
                  <a:pt x="38261" y="412"/>
                </a:cubicBezTo>
                <a:lnTo>
                  <a:pt x="37853" y="412"/>
                </a:lnTo>
                <a:cubicBezTo>
                  <a:pt x="37837" y="412"/>
                  <a:pt x="37825" y="409"/>
                  <a:pt x="37810" y="406"/>
                </a:cubicBezTo>
                <a:lnTo>
                  <a:pt x="37441" y="274"/>
                </a:lnTo>
                <a:cubicBezTo>
                  <a:pt x="37432" y="271"/>
                  <a:pt x="37423" y="268"/>
                  <a:pt x="37417" y="262"/>
                </a:cubicBezTo>
                <a:cubicBezTo>
                  <a:pt x="37352" y="216"/>
                  <a:pt x="37033" y="1"/>
                  <a:pt x="36680" y="47"/>
                </a:cubicBezTo>
                <a:lnTo>
                  <a:pt x="36219" y="47"/>
                </a:lnTo>
                <a:cubicBezTo>
                  <a:pt x="36192" y="47"/>
                  <a:pt x="36167" y="53"/>
                  <a:pt x="36149" y="68"/>
                </a:cubicBezTo>
                <a:lnTo>
                  <a:pt x="35691" y="406"/>
                </a:lnTo>
                <a:cubicBezTo>
                  <a:pt x="35685" y="409"/>
                  <a:pt x="35676" y="415"/>
                  <a:pt x="35673" y="424"/>
                </a:cubicBezTo>
                <a:lnTo>
                  <a:pt x="35473" y="682"/>
                </a:lnTo>
                <a:cubicBezTo>
                  <a:pt x="35467" y="688"/>
                  <a:pt x="35461" y="698"/>
                  <a:pt x="35452" y="701"/>
                </a:cubicBezTo>
                <a:lnTo>
                  <a:pt x="35307" y="805"/>
                </a:lnTo>
                <a:cubicBezTo>
                  <a:pt x="35166" y="903"/>
                  <a:pt x="34847" y="827"/>
                  <a:pt x="34773" y="808"/>
                </a:cubicBezTo>
                <a:cubicBezTo>
                  <a:pt x="34764" y="805"/>
                  <a:pt x="34755" y="805"/>
                  <a:pt x="34743" y="805"/>
                </a:cubicBezTo>
                <a:lnTo>
                  <a:pt x="34454" y="805"/>
                </a:lnTo>
                <a:cubicBezTo>
                  <a:pt x="34429" y="802"/>
                  <a:pt x="34196" y="793"/>
                  <a:pt x="34055" y="805"/>
                </a:cubicBezTo>
                <a:cubicBezTo>
                  <a:pt x="33957" y="811"/>
                  <a:pt x="33815" y="725"/>
                  <a:pt x="33729" y="667"/>
                </a:cubicBezTo>
                <a:cubicBezTo>
                  <a:pt x="33686" y="633"/>
                  <a:pt x="33619" y="639"/>
                  <a:pt x="33582" y="676"/>
                </a:cubicBezTo>
                <a:lnTo>
                  <a:pt x="33450" y="805"/>
                </a:lnTo>
                <a:lnTo>
                  <a:pt x="33171" y="1057"/>
                </a:lnTo>
                <a:cubicBezTo>
                  <a:pt x="33155" y="1069"/>
                  <a:pt x="33137" y="1078"/>
                  <a:pt x="33115" y="1085"/>
                </a:cubicBezTo>
                <a:lnTo>
                  <a:pt x="32762" y="1143"/>
                </a:lnTo>
                <a:cubicBezTo>
                  <a:pt x="32747" y="1146"/>
                  <a:pt x="32732" y="1146"/>
                  <a:pt x="32719" y="1143"/>
                </a:cubicBezTo>
                <a:lnTo>
                  <a:pt x="32354" y="1081"/>
                </a:lnTo>
                <a:cubicBezTo>
                  <a:pt x="32345" y="1078"/>
                  <a:pt x="32335" y="1078"/>
                  <a:pt x="32323" y="1078"/>
                </a:cubicBezTo>
                <a:lnTo>
                  <a:pt x="32130" y="1097"/>
                </a:lnTo>
                <a:cubicBezTo>
                  <a:pt x="32102" y="1097"/>
                  <a:pt x="32078" y="1106"/>
                  <a:pt x="32062" y="1124"/>
                </a:cubicBezTo>
                <a:lnTo>
                  <a:pt x="31697" y="1462"/>
                </a:lnTo>
                <a:cubicBezTo>
                  <a:pt x="31691" y="1468"/>
                  <a:pt x="31682" y="1474"/>
                  <a:pt x="31672" y="1478"/>
                </a:cubicBezTo>
                <a:lnTo>
                  <a:pt x="31242" y="1695"/>
                </a:lnTo>
                <a:cubicBezTo>
                  <a:pt x="31239" y="1699"/>
                  <a:pt x="31236" y="1699"/>
                  <a:pt x="31233" y="1702"/>
                </a:cubicBezTo>
                <a:lnTo>
                  <a:pt x="31187" y="1720"/>
                </a:lnTo>
                <a:cubicBezTo>
                  <a:pt x="31175" y="1708"/>
                  <a:pt x="31166" y="1699"/>
                  <a:pt x="31160" y="1692"/>
                </a:cubicBezTo>
                <a:cubicBezTo>
                  <a:pt x="31144" y="1677"/>
                  <a:pt x="31120" y="1665"/>
                  <a:pt x="31095" y="1662"/>
                </a:cubicBezTo>
                <a:lnTo>
                  <a:pt x="30717" y="1600"/>
                </a:lnTo>
                <a:cubicBezTo>
                  <a:pt x="30398" y="1548"/>
                  <a:pt x="30248" y="1358"/>
                  <a:pt x="30192" y="1263"/>
                </a:cubicBezTo>
                <a:cubicBezTo>
                  <a:pt x="30174" y="1232"/>
                  <a:pt x="30131" y="1213"/>
                  <a:pt x="30088" y="1217"/>
                </a:cubicBezTo>
                <a:lnTo>
                  <a:pt x="29407" y="1287"/>
                </a:lnTo>
                <a:cubicBezTo>
                  <a:pt x="29382" y="1290"/>
                  <a:pt x="29357" y="1287"/>
                  <a:pt x="29339" y="1275"/>
                </a:cubicBezTo>
                <a:lnTo>
                  <a:pt x="28915" y="1060"/>
                </a:lnTo>
                <a:cubicBezTo>
                  <a:pt x="28912" y="1057"/>
                  <a:pt x="28906" y="1054"/>
                  <a:pt x="28900" y="1054"/>
                </a:cubicBezTo>
                <a:lnTo>
                  <a:pt x="28163" y="799"/>
                </a:lnTo>
                <a:cubicBezTo>
                  <a:pt x="28151" y="793"/>
                  <a:pt x="28135" y="790"/>
                  <a:pt x="28123" y="790"/>
                </a:cubicBezTo>
                <a:lnTo>
                  <a:pt x="27853" y="790"/>
                </a:lnTo>
                <a:cubicBezTo>
                  <a:pt x="27838" y="790"/>
                  <a:pt x="27822" y="793"/>
                  <a:pt x="27807" y="799"/>
                </a:cubicBezTo>
                <a:lnTo>
                  <a:pt x="27408" y="959"/>
                </a:lnTo>
                <a:cubicBezTo>
                  <a:pt x="27392" y="965"/>
                  <a:pt x="27377" y="968"/>
                  <a:pt x="27362" y="968"/>
                </a:cubicBezTo>
                <a:lnTo>
                  <a:pt x="26840" y="968"/>
                </a:lnTo>
                <a:cubicBezTo>
                  <a:pt x="26824" y="968"/>
                  <a:pt x="26812" y="965"/>
                  <a:pt x="26800" y="962"/>
                </a:cubicBezTo>
                <a:lnTo>
                  <a:pt x="26327" y="796"/>
                </a:lnTo>
                <a:cubicBezTo>
                  <a:pt x="26318" y="793"/>
                  <a:pt x="26309" y="790"/>
                  <a:pt x="26303" y="784"/>
                </a:cubicBezTo>
                <a:cubicBezTo>
                  <a:pt x="26229" y="731"/>
                  <a:pt x="25827" y="458"/>
                  <a:pt x="25378" y="513"/>
                </a:cubicBezTo>
                <a:cubicBezTo>
                  <a:pt x="25375" y="513"/>
                  <a:pt x="25372" y="513"/>
                  <a:pt x="25369" y="513"/>
                </a:cubicBezTo>
                <a:lnTo>
                  <a:pt x="24786" y="513"/>
                </a:lnTo>
                <a:cubicBezTo>
                  <a:pt x="24761" y="513"/>
                  <a:pt x="24737" y="520"/>
                  <a:pt x="24718" y="535"/>
                </a:cubicBezTo>
                <a:lnTo>
                  <a:pt x="24132" y="959"/>
                </a:lnTo>
                <a:cubicBezTo>
                  <a:pt x="24126" y="965"/>
                  <a:pt x="24120" y="971"/>
                  <a:pt x="24113" y="977"/>
                </a:cubicBezTo>
                <a:lnTo>
                  <a:pt x="23859" y="1306"/>
                </a:lnTo>
                <a:cubicBezTo>
                  <a:pt x="23853" y="1312"/>
                  <a:pt x="23846" y="1318"/>
                  <a:pt x="23837" y="1324"/>
                </a:cubicBezTo>
                <a:lnTo>
                  <a:pt x="23653" y="1453"/>
                </a:lnTo>
                <a:cubicBezTo>
                  <a:pt x="23475" y="1579"/>
                  <a:pt x="23063" y="1478"/>
                  <a:pt x="22981" y="1456"/>
                </a:cubicBezTo>
                <a:cubicBezTo>
                  <a:pt x="22971" y="1456"/>
                  <a:pt x="22962" y="1453"/>
                  <a:pt x="22950" y="1453"/>
                </a:cubicBezTo>
                <a:lnTo>
                  <a:pt x="22585" y="1453"/>
                </a:lnTo>
                <a:cubicBezTo>
                  <a:pt x="22557" y="1453"/>
                  <a:pt x="22262" y="1441"/>
                  <a:pt x="22084" y="1453"/>
                </a:cubicBezTo>
                <a:cubicBezTo>
                  <a:pt x="21952" y="1462"/>
                  <a:pt x="21759" y="1342"/>
                  <a:pt x="21654" y="1266"/>
                </a:cubicBezTo>
                <a:cubicBezTo>
                  <a:pt x="21611" y="1235"/>
                  <a:pt x="21547" y="1241"/>
                  <a:pt x="21507" y="1275"/>
                </a:cubicBezTo>
                <a:lnTo>
                  <a:pt x="21326" y="1453"/>
                </a:lnTo>
                <a:lnTo>
                  <a:pt x="20970" y="1772"/>
                </a:lnTo>
                <a:cubicBezTo>
                  <a:pt x="20954" y="1785"/>
                  <a:pt x="20936" y="1794"/>
                  <a:pt x="20914" y="1797"/>
                </a:cubicBezTo>
                <a:lnTo>
                  <a:pt x="20454" y="1874"/>
                </a:lnTo>
                <a:cubicBezTo>
                  <a:pt x="20442" y="1877"/>
                  <a:pt x="20426" y="1877"/>
                  <a:pt x="20414" y="1874"/>
                </a:cubicBezTo>
                <a:lnTo>
                  <a:pt x="19947" y="1794"/>
                </a:lnTo>
                <a:cubicBezTo>
                  <a:pt x="19938" y="1794"/>
                  <a:pt x="19926" y="1791"/>
                  <a:pt x="19917" y="1794"/>
                </a:cubicBezTo>
                <a:lnTo>
                  <a:pt x="19656" y="1815"/>
                </a:lnTo>
                <a:cubicBezTo>
                  <a:pt x="19631" y="1815"/>
                  <a:pt x="19606" y="1828"/>
                  <a:pt x="19588" y="1843"/>
                </a:cubicBezTo>
                <a:lnTo>
                  <a:pt x="19487" y="1935"/>
                </a:lnTo>
                <a:cubicBezTo>
                  <a:pt x="19465" y="1956"/>
                  <a:pt x="19428" y="1966"/>
                  <a:pt x="19395" y="1963"/>
                </a:cubicBezTo>
                <a:cubicBezTo>
                  <a:pt x="19143" y="1926"/>
                  <a:pt x="18842" y="1867"/>
                  <a:pt x="18688" y="1791"/>
                </a:cubicBezTo>
                <a:cubicBezTo>
                  <a:pt x="18384" y="1640"/>
                  <a:pt x="18688" y="1791"/>
                  <a:pt x="18034" y="1385"/>
                </a:cubicBezTo>
                <a:cubicBezTo>
                  <a:pt x="17626" y="1131"/>
                  <a:pt x="17503" y="1035"/>
                  <a:pt x="17470" y="1002"/>
                </a:cubicBezTo>
                <a:cubicBezTo>
                  <a:pt x="17454" y="986"/>
                  <a:pt x="17433" y="974"/>
                  <a:pt x="17408" y="971"/>
                </a:cubicBezTo>
                <a:lnTo>
                  <a:pt x="17116" y="922"/>
                </a:lnTo>
                <a:cubicBezTo>
                  <a:pt x="16874" y="885"/>
                  <a:pt x="16751" y="744"/>
                  <a:pt x="16702" y="664"/>
                </a:cubicBezTo>
                <a:cubicBezTo>
                  <a:pt x="16681" y="630"/>
                  <a:pt x="16641" y="612"/>
                  <a:pt x="16598" y="615"/>
                </a:cubicBezTo>
                <a:lnTo>
                  <a:pt x="16076" y="670"/>
                </a:lnTo>
                <a:cubicBezTo>
                  <a:pt x="16051" y="673"/>
                  <a:pt x="16030" y="670"/>
                  <a:pt x="16008" y="658"/>
                </a:cubicBezTo>
                <a:lnTo>
                  <a:pt x="15680" y="486"/>
                </a:lnTo>
                <a:cubicBezTo>
                  <a:pt x="15673" y="486"/>
                  <a:pt x="15670" y="483"/>
                  <a:pt x="15664" y="480"/>
                </a:cubicBezTo>
                <a:lnTo>
                  <a:pt x="15081" y="277"/>
                </a:lnTo>
                <a:cubicBezTo>
                  <a:pt x="15069" y="271"/>
                  <a:pt x="15056" y="271"/>
                  <a:pt x="15041" y="271"/>
                </a:cubicBezTo>
                <a:lnTo>
                  <a:pt x="14835" y="271"/>
                </a:lnTo>
                <a:cubicBezTo>
                  <a:pt x="14820" y="271"/>
                  <a:pt x="14805" y="274"/>
                  <a:pt x="14789" y="280"/>
                </a:cubicBezTo>
                <a:lnTo>
                  <a:pt x="14479" y="403"/>
                </a:lnTo>
                <a:cubicBezTo>
                  <a:pt x="14467" y="409"/>
                  <a:pt x="14452" y="412"/>
                  <a:pt x="14436" y="412"/>
                </a:cubicBezTo>
                <a:lnTo>
                  <a:pt x="14028" y="412"/>
                </a:lnTo>
                <a:cubicBezTo>
                  <a:pt x="14013" y="412"/>
                  <a:pt x="14000" y="409"/>
                  <a:pt x="13985" y="406"/>
                </a:cubicBezTo>
                <a:lnTo>
                  <a:pt x="13616" y="274"/>
                </a:lnTo>
                <a:cubicBezTo>
                  <a:pt x="13607" y="271"/>
                  <a:pt x="13598" y="268"/>
                  <a:pt x="13592" y="262"/>
                </a:cubicBezTo>
                <a:cubicBezTo>
                  <a:pt x="13527" y="216"/>
                  <a:pt x="13208" y="1"/>
                  <a:pt x="12855" y="47"/>
                </a:cubicBezTo>
                <a:lnTo>
                  <a:pt x="12391" y="47"/>
                </a:lnTo>
                <a:cubicBezTo>
                  <a:pt x="12367" y="47"/>
                  <a:pt x="12342" y="53"/>
                  <a:pt x="12324" y="68"/>
                </a:cubicBezTo>
                <a:lnTo>
                  <a:pt x="11866" y="406"/>
                </a:lnTo>
                <a:cubicBezTo>
                  <a:pt x="11860" y="409"/>
                  <a:pt x="11851" y="415"/>
                  <a:pt x="11848" y="424"/>
                </a:cubicBezTo>
                <a:lnTo>
                  <a:pt x="11648" y="682"/>
                </a:lnTo>
                <a:cubicBezTo>
                  <a:pt x="11642" y="688"/>
                  <a:pt x="11636" y="698"/>
                  <a:pt x="11627" y="701"/>
                </a:cubicBezTo>
                <a:lnTo>
                  <a:pt x="11483" y="805"/>
                </a:lnTo>
                <a:cubicBezTo>
                  <a:pt x="11341" y="903"/>
                  <a:pt x="11022" y="827"/>
                  <a:pt x="10948" y="808"/>
                </a:cubicBezTo>
                <a:cubicBezTo>
                  <a:pt x="10939" y="805"/>
                  <a:pt x="10930" y="805"/>
                  <a:pt x="10918" y="805"/>
                </a:cubicBezTo>
                <a:lnTo>
                  <a:pt x="10629" y="805"/>
                </a:lnTo>
                <a:cubicBezTo>
                  <a:pt x="10605" y="802"/>
                  <a:pt x="10371" y="793"/>
                  <a:pt x="10230" y="805"/>
                </a:cubicBezTo>
                <a:cubicBezTo>
                  <a:pt x="10132" y="811"/>
                  <a:pt x="9991" y="725"/>
                  <a:pt x="9905" y="667"/>
                </a:cubicBezTo>
                <a:cubicBezTo>
                  <a:pt x="9862" y="633"/>
                  <a:pt x="9794" y="639"/>
                  <a:pt x="9757" y="676"/>
                </a:cubicBezTo>
                <a:lnTo>
                  <a:pt x="9625" y="805"/>
                </a:lnTo>
                <a:lnTo>
                  <a:pt x="9346" y="1057"/>
                </a:lnTo>
                <a:cubicBezTo>
                  <a:pt x="9330" y="1069"/>
                  <a:pt x="9312" y="1078"/>
                  <a:pt x="9291" y="1085"/>
                </a:cubicBezTo>
                <a:lnTo>
                  <a:pt x="8937" y="1143"/>
                </a:lnTo>
                <a:cubicBezTo>
                  <a:pt x="8922" y="1146"/>
                  <a:pt x="8907" y="1146"/>
                  <a:pt x="8894" y="1143"/>
                </a:cubicBezTo>
                <a:lnTo>
                  <a:pt x="8529" y="1081"/>
                </a:lnTo>
                <a:cubicBezTo>
                  <a:pt x="8520" y="1078"/>
                  <a:pt x="8511" y="1078"/>
                  <a:pt x="8498" y="1078"/>
                </a:cubicBezTo>
                <a:lnTo>
                  <a:pt x="8305" y="1097"/>
                </a:lnTo>
                <a:cubicBezTo>
                  <a:pt x="8277" y="1097"/>
                  <a:pt x="8253" y="1106"/>
                  <a:pt x="8237" y="1124"/>
                </a:cubicBezTo>
                <a:lnTo>
                  <a:pt x="7872" y="1462"/>
                </a:lnTo>
                <a:cubicBezTo>
                  <a:pt x="7866" y="1468"/>
                  <a:pt x="7857" y="1474"/>
                  <a:pt x="7848" y="1478"/>
                </a:cubicBezTo>
                <a:lnTo>
                  <a:pt x="7418" y="1695"/>
                </a:lnTo>
                <a:cubicBezTo>
                  <a:pt x="7415" y="1699"/>
                  <a:pt x="7412" y="1699"/>
                  <a:pt x="7408" y="1702"/>
                </a:cubicBezTo>
                <a:lnTo>
                  <a:pt x="6942" y="1883"/>
                </a:lnTo>
                <a:cubicBezTo>
                  <a:pt x="6933" y="1886"/>
                  <a:pt x="6923" y="1892"/>
                  <a:pt x="6914" y="1898"/>
                </a:cubicBezTo>
                <a:lnTo>
                  <a:pt x="6678" y="2095"/>
                </a:lnTo>
                <a:cubicBezTo>
                  <a:pt x="6251" y="1831"/>
                  <a:pt x="6122" y="1729"/>
                  <a:pt x="6088" y="1692"/>
                </a:cubicBezTo>
                <a:cubicBezTo>
                  <a:pt x="6073" y="1677"/>
                  <a:pt x="6048" y="1665"/>
                  <a:pt x="6024" y="1662"/>
                </a:cubicBezTo>
                <a:lnTo>
                  <a:pt x="5649" y="1600"/>
                </a:lnTo>
                <a:cubicBezTo>
                  <a:pt x="5327" y="1548"/>
                  <a:pt x="5176" y="1358"/>
                  <a:pt x="5121" y="1263"/>
                </a:cubicBezTo>
                <a:cubicBezTo>
                  <a:pt x="5103" y="1232"/>
                  <a:pt x="5060" y="1213"/>
                  <a:pt x="5017" y="1217"/>
                </a:cubicBezTo>
                <a:lnTo>
                  <a:pt x="4335" y="1287"/>
                </a:lnTo>
                <a:cubicBezTo>
                  <a:pt x="4311" y="1290"/>
                  <a:pt x="4286" y="1287"/>
                  <a:pt x="4268" y="1275"/>
                </a:cubicBezTo>
                <a:lnTo>
                  <a:pt x="3844" y="1060"/>
                </a:lnTo>
                <a:cubicBezTo>
                  <a:pt x="3841" y="1057"/>
                  <a:pt x="3835" y="1054"/>
                  <a:pt x="3829" y="1054"/>
                </a:cubicBezTo>
                <a:lnTo>
                  <a:pt x="3092" y="799"/>
                </a:lnTo>
                <a:cubicBezTo>
                  <a:pt x="3080" y="793"/>
                  <a:pt x="3067" y="790"/>
                  <a:pt x="3052" y="790"/>
                </a:cubicBezTo>
                <a:lnTo>
                  <a:pt x="2782" y="790"/>
                </a:lnTo>
                <a:cubicBezTo>
                  <a:pt x="2766" y="790"/>
                  <a:pt x="2751" y="793"/>
                  <a:pt x="2736" y="799"/>
                </a:cubicBezTo>
                <a:lnTo>
                  <a:pt x="2337" y="959"/>
                </a:lnTo>
                <a:cubicBezTo>
                  <a:pt x="2321" y="965"/>
                  <a:pt x="2306" y="968"/>
                  <a:pt x="2290" y="968"/>
                </a:cubicBezTo>
                <a:lnTo>
                  <a:pt x="1769" y="968"/>
                </a:lnTo>
                <a:cubicBezTo>
                  <a:pt x="1753" y="968"/>
                  <a:pt x="1741" y="965"/>
                  <a:pt x="1729" y="962"/>
                </a:cubicBezTo>
                <a:lnTo>
                  <a:pt x="1256" y="796"/>
                </a:lnTo>
                <a:cubicBezTo>
                  <a:pt x="1247" y="793"/>
                  <a:pt x="1237" y="790"/>
                  <a:pt x="1231" y="784"/>
                </a:cubicBezTo>
                <a:cubicBezTo>
                  <a:pt x="1158" y="731"/>
                  <a:pt x="755" y="458"/>
                  <a:pt x="310" y="513"/>
                </a:cubicBezTo>
                <a:cubicBezTo>
                  <a:pt x="304" y="513"/>
                  <a:pt x="301" y="513"/>
                  <a:pt x="298" y="513"/>
                </a:cubicBezTo>
                <a:lnTo>
                  <a:pt x="0" y="513"/>
                </a:lnTo>
                <a:lnTo>
                  <a:pt x="0" y="4965"/>
                </a:lnTo>
                <a:lnTo>
                  <a:pt x="6926" y="5042"/>
                </a:lnTo>
                <a:lnTo>
                  <a:pt x="6926" y="3446"/>
                </a:lnTo>
                <a:lnTo>
                  <a:pt x="14068" y="3608"/>
                </a:lnTo>
                <a:cubicBezTo>
                  <a:pt x="14123" y="3611"/>
                  <a:pt x="14166" y="3648"/>
                  <a:pt x="14169" y="3697"/>
                </a:cubicBezTo>
                <a:lnTo>
                  <a:pt x="14172" y="4554"/>
                </a:lnTo>
                <a:cubicBezTo>
                  <a:pt x="14172" y="4603"/>
                  <a:pt x="14218" y="4640"/>
                  <a:pt x="14273" y="4643"/>
                </a:cubicBezTo>
                <a:lnTo>
                  <a:pt x="31998" y="5042"/>
                </a:lnTo>
                <a:lnTo>
                  <a:pt x="31998" y="3476"/>
                </a:lnTo>
                <a:lnTo>
                  <a:pt x="37893" y="3608"/>
                </a:lnTo>
                <a:cubicBezTo>
                  <a:pt x="37948" y="3611"/>
                  <a:pt x="37991" y="3648"/>
                  <a:pt x="37994" y="3697"/>
                </a:cubicBezTo>
                <a:lnTo>
                  <a:pt x="37997" y="4554"/>
                </a:lnTo>
                <a:cubicBezTo>
                  <a:pt x="37997" y="4603"/>
                  <a:pt x="38043" y="4640"/>
                  <a:pt x="38098" y="4643"/>
                </a:cubicBezTo>
                <a:lnTo>
                  <a:pt x="38378" y="4649"/>
                </a:lnTo>
                <a:lnTo>
                  <a:pt x="38378" y="375"/>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23"/>
          <p:cNvGrpSpPr/>
          <p:nvPr/>
        </p:nvGrpSpPr>
        <p:grpSpPr>
          <a:xfrm>
            <a:off x="-82969" y="4680568"/>
            <a:ext cx="9325819" cy="506816"/>
            <a:chOff x="-82969" y="3763810"/>
            <a:chExt cx="9325819" cy="1165095"/>
          </a:xfrm>
        </p:grpSpPr>
        <p:sp>
          <p:nvSpPr>
            <p:cNvPr id="232" name="Google Shape;232;p23"/>
            <p:cNvSpPr/>
            <p:nvPr/>
          </p:nvSpPr>
          <p:spPr>
            <a:xfrm>
              <a:off x="-82969" y="3851384"/>
              <a:ext cx="1626833" cy="1075809"/>
            </a:xfrm>
            <a:custGeom>
              <a:avLst/>
              <a:gdLst/>
              <a:ahLst/>
              <a:cxnLst/>
              <a:rect l="l" t="t" r="r" b="b"/>
              <a:pathLst>
                <a:path w="6691" h="5651" extrusionOk="0">
                  <a:moveTo>
                    <a:pt x="4397" y="1"/>
                  </a:moveTo>
                  <a:lnTo>
                    <a:pt x="4247" y="207"/>
                  </a:lnTo>
                  <a:lnTo>
                    <a:pt x="4023" y="148"/>
                  </a:lnTo>
                  <a:lnTo>
                    <a:pt x="3857" y="121"/>
                  </a:lnTo>
                  <a:lnTo>
                    <a:pt x="3633" y="121"/>
                  </a:lnTo>
                  <a:lnTo>
                    <a:pt x="3501" y="237"/>
                  </a:lnTo>
                  <a:lnTo>
                    <a:pt x="3240" y="179"/>
                  </a:lnTo>
                  <a:lnTo>
                    <a:pt x="2902" y="237"/>
                  </a:lnTo>
                  <a:lnTo>
                    <a:pt x="2659" y="504"/>
                  </a:lnTo>
                  <a:lnTo>
                    <a:pt x="2119" y="732"/>
                  </a:lnTo>
                  <a:lnTo>
                    <a:pt x="2005" y="858"/>
                  </a:lnTo>
                  <a:lnTo>
                    <a:pt x="1726" y="974"/>
                  </a:lnTo>
                  <a:lnTo>
                    <a:pt x="1483" y="947"/>
                  </a:lnTo>
                  <a:lnTo>
                    <a:pt x="1336" y="1269"/>
                  </a:lnTo>
                  <a:lnTo>
                    <a:pt x="1143" y="1223"/>
                  </a:lnTo>
                  <a:lnTo>
                    <a:pt x="1094" y="1211"/>
                  </a:lnTo>
                  <a:lnTo>
                    <a:pt x="906" y="1094"/>
                  </a:lnTo>
                  <a:lnTo>
                    <a:pt x="682" y="916"/>
                  </a:lnTo>
                  <a:lnTo>
                    <a:pt x="587" y="732"/>
                  </a:lnTo>
                  <a:lnTo>
                    <a:pt x="344" y="732"/>
                  </a:lnTo>
                  <a:lnTo>
                    <a:pt x="83" y="590"/>
                  </a:lnTo>
                  <a:lnTo>
                    <a:pt x="1" y="508"/>
                  </a:lnTo>
                  <a:lnTo>
                    <a:pt x="1" y="5650"/>
                  </a:lnTo>
                  <a:lnTo>
                    <a:pt x="6691" y="5650"/>
                  </a:lnTo>
                  <a:lnTo>
                    <a:pt x="6691" y="1447"/>
                  </a:lnTo>
                  <a:cubicBezTo>
                    <a:pt x="6691" y="1447"/>
                    <a:pt x="6584" y="1459"/>
                    <a:pt x="6480" y="1459"/>
                  </a:cubicBezTo>
                  <a:cubicBezTo>
                    <a:pt x="6427" y="1459"/>
                    <a:pt x="6375" y="1456"/>
                    <a:pt x="6337" y="1447"/>
                  </a:cubicBezTo>
                  <a:cubicBezTo>
                    <a:pt x="6227" y="1416"/>
                    <a:pt x="6132" y="1269"/>
                    <a:pt x="6077" y="1238"/>
                  </a:cubicBezTo>
                  <a:cubicBezTo>
                    <a:pt x="6071" y="1236"/>
                    <a:pt x="6066" y="1235"/>
                    <a:pt x="6060" y="1235"/>
                  </a:cubicBezTo>
                  <a:cubicBezTo>
                    <a:pt x="5998" y="1235"/>
                    <a:pt x="5889" y="1349"/>
                    <a:pt x="5889" y="1349"/>
                  </a:cubicBezTo>
                  <a:lnTo>
                    <a:pt x="5742" y="1235"/>
                  </a:lnTo>
                  <a:lnTo>
                    <a:pt x="5647" y="947"/>
                  </a:lnTo>
                  <a:lnTo>
                    <a:pt x="5573" y="710"/>
                  </a:lnTo>
                  <a:lnTo>
                    <a:pt x="5423" y="710"/>
                  </a:lnTo>
                  <a:lnTo>
                    <a:pt x="5312" y="415"/>
                  </a:lnTo>
                  <a:lnTo>
                    <a:pt x="5143" y="179"/>
                  </a:lnTo>
                  <a:lnTo>
                    <a:pt x="4937" y="1"/>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a:off x="5829686" y="3879550"/>
              <a:ext cx="3413164" cy="1019458"/>
            </a:xfrm>
            <a:custGeom>
              <a:avLst/>
              <a:gdLst/>
              <a:ahLst/>
              <a:cxnLst/>
              <a:rect l="l" t="t" r="r" b="b"/>
              <a:pathLst>
                <a:path w="14038" h="5355" extrusionOk="0">
                  <a:moveTo>
                    <a:pt x="12886" y="0"/>
                  </a:moveTo>
                  <a:lnTo>
                    <a:pt x="12699" y="433"/>
                  </a:lnTo>
                  <a:lnTo>
                    <a:pt x="12567" y="433"/>
                  </a:lnTo>
                  <a:lnTo>
                    <a:pt x="12401" y="617"/>
                  </a:lnTo>
                  <a:lnTo>
                    <a:pt x="12288" y="795"/>
                  </a:lnTo>
                  <a:lnTo>
                    <a:pt x="12100" y="884"/>
                  </a:lnTo>
                  <a:lnTo>
                    <a:pt x="11953" y="1001"/>
                  </a:lnTo>
                  <a:lnTo>
                    <a:pt x="11821" y="1161"/>
                  </a:lnTo>
                  <a:lnTo>
                    <a:pt x="11597" y="1296"/>
                  </a:lnTo>
                  <a:lnTo>
                    <a:pt x="11149" y="1296"/>
                  </a:lnTo>
                  <a:lnTo>
                    <a:pt x="11001" y="1501"/>
                  </a:lnTo>
                  <a:lnTo>
                    <a:pt x="10777" y="1501"/>
                  </a:lnTo>
                  <a:cubicBezTo>
                    <a:pt x="10777" y="1501"/>
                    <a:pt x="10759" y="1326"/>
                    <a:pt x="10682" y="1326"/>
                  </a:cubicBezTo>
                  <a:cubicBezTo>
                    <a:pt x="10633" y="1326"/>
                    <a:pt x="10584" y="1313"/>
                    <a:pt x="10539" y="1313"/>
                  </a:cubicBezTo>
                  <a:cubicBezTo>
                    <a:pt x="10517" y="1313"/>
                    <a:pt x="10496" y="1316"/>
                    <a:pt x="10476" y="1326"/>
                  </a:cubicBezTo>
                  <a:cubicBezTo>
                    <a:pt x="10421" y="1354"/>
                    <a:pt x="10384" y="1501"/>
                    <a:pt x="10384" y="1501"/>
                  </a:cubicBezTo>
                  <a:cubicBezTo>
                    <a:pt x="10384" y="1501"/>
                    <a:pt x="10289" y="1679"/>
                    <a:pt x="10234" y="1679"/>
                  </a:cubicBezTo>
                  <a:lnTo>
                    <a:pt x="9917" y="1679"/>
                  </a:lnTo>
                  <a:lnTo>
                    <a:pt x="9917" y="1916"/>
                  </a:lnTo>
                  <a:lnTo>
                    <a:pt x="9675" y="1916"/>
                  </a:lnTo>
                  <a:lnTo>
                    <a:pt x="9543" y="2122"/>
                  </a:lnTo>
                  <a:lnTo>
                    <a:pt x="9543" y="2358"/>
                  </a:lnTo>
                  <a:cubicBezTo>
                    <a:pt x="9543" y="2358"/>
                    <a:pt x="9377" y="2505"/>
                    <a:pt x="9282" y="2505"/>
                  </a:cubicBezTo>
                  <a:cubicBezTo>
                    <a:pt x="9190" y="2505"/>
                    <a:pt x="9095" y="2622"/>
                    <a:pt x="9095" y="2622"/>
                  </a:cubicBezTo>
                  <a:lnTo>
                    <a:pt x="8929" y="2769"/>
                  </a:lnTo>
                  <a:cubicBezTo>
                    <a:pt x="8929" y="2769"/>
                    <a:pt x="8797" y="2858"/>
                    <a:pt x="8742" y="2886"/>
                  </a:cubicBezTo>
                  <a:cubicBezTo>
                    <a:pt x="8723" y="2896"/>
                    <a:pt x="8684" y="2900"/>
                    <a:pt x="8639" y="2900"/>
                  </a:cubicBezTo>
                  <a:cubicBezTo>
                    <a:pt x="8550" y="2900"/>
                    <a:pt x="8441" y="2886"/>
                    <a:pt x="8441" y="2886"/>
                  </a:cubicBezTo>
                  <a:lnTo>
                    <a:pt x="8355" y="2806"/>
                  </a:lnTo>
                  <a:lnTo>
                    <a:pt x="8124" y="2591"/>
                  </a:lnTo>
                  <a:lnTo>
                    <a:pt x="7771" y="2591"/>
                  </a:lnTo>
                  <a:lnTo>
                    <a:pt x="7602" y="2714"/>
                  </a:lnTo>
                  <a:cubicBezTo>
                    <a:pt x="7602" y="2714"/>
                    <a:pt x="6890" y="2723"/>
                    <a:pt x="7059" y="2852"/>
                  </a:cubicBezTo>
                  <a:cubicBezTo>
                    <a:pt x="7225" y="2987"/>
                    <a:pt x="6952" y="2831"/>
                    <a:pt x="7268" y="3135"/>
                  </a:cubicBezTo>
                  <a:lnTo>
                    <a:pt x="6967" y="3135"/>
                  </a:lnTo>
                  <a:lnTo>
                    <a:pt x="6697" y="3310"/>
                  </a:lnTo>
                  <a:cubicBezTo>
                    <a:pt x="6697" y="3310"/>
                    <a:pt x="6604" y="3318"/>
                    <a:pt x="6528" y="3318"/>
                  </a:cubicBezTo>
                  <a:cubicBezTo>
                    <a:pt x="6491" y="3318"/>
                    <a:pt x="6457" y="3316"/>
                    <a:pt x="6442" y="3310"/>
                  </a:cubicBezTo>
                  <a:lnTo>
                    <a:pt x="6319" y="2865"/>
                  </a:lnTo>
                  <a:lnTo>
                    <a:pt x="6015" y="2533"/>
                  </a:lnTo>
                  <a:lnTo>
                    <a:pt x="5809" y="2533"/>
                  </a:lnTo>
                  <a:lnTo>
                    <a:pt x="5604" y="2444"/>
                  </a:lnTo>
                  <a:lnTo>
                    <a:pt x="5512" y="2327"/>
                  </a:lnTo>
                  <a:lnTo>
                    <a:pt x="5324" y="2533"/>
                  </a:lnTo>
                  <a:lnTo>
                    <a:pt x="5119" y="2561"/>
                  </a:lnTo>
                  <a:lnTo>
                    <a:pt x="5100" y="2564"/>
                  </a:lnTo>
                  <a:lnTo>
                    <a:pt x="4895" y="2711"/>
                  </a:lnTo>
                  <a:lnTo>
                    <a:pt x="4652" y="2898"/>
                  </a:lnTo>
                  <a:lnTo>
                    <a:pt x="4185" y="2898"/>
                  </a:lnTo>
                  <a:cubicBezTo>
                    <a:pt x="4185" y="2898"/>
                    <a:pt x="4130" y="3033"/>
                    <a:pt x="4075" y="3064"/>
                  </a:cubicBezTo>
                  <a:cubicBezTo>
                    <a:pt x="4017" y="3095"/>
                    <a:pt x="1" y="5354"/>
                    <a:pt x="1" y="5354"/>
                  </a:cubicBezTo>
                  <a:lnTo>
                    <a:pt x="14038" y="5354"/>
                  </a:lnTo>
                  <a:lnTo>
                    <a:pt x="14038" y="605"/>
                  </a:lnTo>
                  <a:lnTo>
                    <a:pt x="13949" y="433"/>
                  </a:lnTo>
                  <a:lnTo>
                    <a:pt x="13706" y="433"/>
                  </a:lnTo>
                  <a:lnTo>
                    <a:pt x="13445" y="295"/>
                  </a:lnTo>
                  <a:lnTo>
                    <a:pt x="13298" y="147"/>
                  </a:lnTo>
                  <a:lnTo>
                    <a:pt x="13074" y="58"/>
                  </a:lnTo>
                  <a:lnTo>
                    <a:pt x="12886" y="0"/>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a:off x="2825237" y="3811395"/>
              <a:ext cx="5671425" cy="1075809"/>
            </a:xfrm>
            <a:custGeom>
              <a:avLst/>
              <a:gdLst/>
              <a:ahLst/>
              <a:cxnLst/>
              <a:rect l="l" t="t" r="r" b="b"/>
              <a:pathLst>
                <a:path w="23326" h="5651" extrusionOk="0">
                  <a:moveTo>
                    <a:pt x="20052" y="1444"/>
                  </a:moveTo>
                  <a:lnTo>
                    <a:pt x="23325" y="5555"/>
                  </a:lnTo>
                  <a:lnTo>
                    <a:pt x="1" y="5650"/>
                  </a:lnTo>
                  <a:cubicBezTo>
                    <a:pt x="1" y="5650"/>
                    <a:pt x="4017" y="3390"/>
                    <a:pt x="4075" y="3360"/>
                  </a:cubicBezTo>
                  <a:cubicBezTo>
                    <a:pt x="4130" y="3329"/>
                    <a:pt x="4185" y="3197"/>
                    <a:pt x="4185" y="3197"/>
                  </a:cubicBezTo>
                  <a:lnTo>
                    <a:pt x="4652" y="3197"/>
                  </a:lnTo>
                  <a:lnTo>
                    <a:pt x="4895" y="3007"/>
                  </a:lnTo>
                  <a:lnTo>
                    <a:pt x="5100" y="2859"/>
                  </a:lnTo>
                  <a:lnTo>
                    <a:pt x="5119" y="2856"/>
                  </a:lnTo>
                  <a:lnTo>
                    <a:pt x="5324" y="2829"/>
                  </a:lnTo>
                  <a:lnTo>
                    <a:pt x="5512" y="2623"/>
                  </a:lnTo>
                  <a:lnTo>
                    <a:pt x="5604" y="2740"/>
                  </a:lnTo>
                  <a:lnTo>
                    <a:pt x="5810" y="2829"/>
                  </a:lnTo>
                  <a:lnTo>
                    <a:pt x="6015" y="2829"/>
                  </a:lnTo>
                  <a:lnTo>
                    <a:pt x="6319" y="3160"/>
                  </a:lnTo>
                  <a:lnTo>
                    <a:pt x="6442" y="3605"/>
                  </a:lnTo>
                  <a:cubicBezTo>
                    <a:pt x="6491" y="3624"/>
                    <a:pt x="6697" y="3605"/>
                    <a:pt x="6697" y="3605"/>
                  </a:cubicBezTo>
                  <a:lnTo>
                    <a:pt x="6967" y="3430"/>
                  </a:lnTo>
                  <a:lnTo>
                    <a:pt x="7142" y="3430"/>
                  </a:lnTo>
                  <a:lnTo>
                    <a:pt x="7268" y="3430"/>
                  </a:lnTo>
                  <a:cubicBezTo>
                    <a:pt x="6952" y="3126"/>
                    <a:pt x="7225" y="3283"/>
                    <a:pt x="7059" y="3151"/>
                  </a:cubicBezTo>
                  <a:cubicBezTo>
                    <a:pt x="6890" y="3019"/>
                    <a:pt x="7603" y="3013"/>
                    <a:pt x="7603" y="3013"/>
                  </a:cubicBezTo>
                  <a:lnTo>
                    <a:pt x="7771" y="2887"/>
                  </a:lnTo>
                  <a:lnTo>
                    <a:pt x="7919" y="2887"/>
                  </a:lnTo>
                  <a:lnTo>
                    <a:pt x="8124" y="2887"/>
                  </a:lnTo>
                  <a:lnTo>
                    <a:pt x="8355" y="3102"/>
                  </a:lnTo>
                  <a:lnTo>
                    <a:pt x="8444" y="3185"/>
                  </a:lnTo>
                  <a:cubicBezTo>
                    <a:pt x="8444" y="3185"/>
                    <a:pt x="8686" y="3212"/>
                    <a:pt x="8742" y="3185"/>
                  </a:cubicBezTo>
                  <a:cubicBezTo>
                    <a:pt x="8797" y="3154"/>
                    <a:pt x="8929" y="3065"/>
                    <a:pt x="8929" y="3065"/>
                  </a:cubicBezTo>
                  <a:lnTo>
                    <a:pt x="9095" y="2918"/>
                  </a:lnTo>
                  <a:cubicBezTo>
                    <a:pt x="9095" y="2918"/>
                    <a:pt x="9190" y="2801"/>
                    <a:pt x="9282" y="2801"/>
                  </a:cubicBezTo>
                  <a:cubicBezTo>
                    <a:pt x="9377" y="2801"/>
                    <a:pt x="9543" y="2654"/>
                    <a:pt x="9543" y="2654"/>
                  </a:cubicBezTo>
                  <a:lnTo>
                    <a:pt x="9543" y="2417"/>
                  </a:lnTo>
                  <a:lnTo>
                    <a:pt x="9675" y="2211"/>
                  </a:lnTo>
                  <a:lnTo>
                    <a:pt x="9917" y="2211"/>
                  </a:lnTo>
                  <a:lnTo>
                    <a:pt x="9917" y="1975"/>
                  </a:lnTo>
                  <a:lnTo>
                    <a:pt x="10010" y="1975"/>
                  </a:lnTo>
                  <a:lnTo>
                    <a:pt x="10234" y="1975"/>
                  </a:lnTo>
                  <a:cubicBezTo>
                    <a:pt x="10292" y="1975"/>
                    <a:pt x="10384" y="1797"/>
                    <a:pt x="10384" y="1797"/>
                  </a:cubicBezTo>
                  <a:cubicBezTo>
                    <a:pt x="10384" y="1797"/>
                    <a:pt x="10421" y="1653"/>
                    <a:pt x="10479" y="1622"/>
                  </a:cubicBezTo>
                  <a:cubicBezTo>
                    <a:pt x="10535" y="1591"/>
                    <a:pt x="10608" y="1622"/>
                    <a:pt x="10682" y="1622"/>
                  </a:cubicBezTo>
                  <a:cubicBezTo>
                    <a:pt x="10759" y="1622"/>
                    <a:pt x="10777" y="1797"/>
                    <a:pt x="10777" y="1797"/>
                  </a:cubicBezTo>
                  <a:lnTo>
                    <a:pt x="11001" y="1797"/>
                  </a:lnTo>
                  <a:lnTo>
                    <a:pt x="11149" y="1591"/>
                  </a:lnTo>
                  <a:lnTo>
                    <a:pt x="11597" y="1591"/>
                  </a:lnTo>
                  <a:lnTo>
                    <a:pt x="11821" y="1456"/>
                  </a:lnTo>
                  <a:lnTo>
                    <a:pt x="11953" y="1297"/>
                  </a:lnTo>
                  <a:lnTo>
                    <a:pt x="12103" y="1180"/>
                  </a:lnTo>
                  <a:lnTo>
                    <a:pt x="12288" y="1091"/>
                  </a:lnTo>
                  <a:lnTo>
                    <a:pt x="12401" y="913"/>
                  </a:lnTo>
                  <a:lnTo>
                    <a:pt x="12570" y="729"/>
                  </a:lnTo>
                  <a:lnTo>
                    <a:pt x="12699" y="729"/>
                  </a:lnTo>
                  <a:lnTo>
                    <a:pt x="12886" y="296"/>
                  </a:lnTo>
                  <a:lnTo>
                    <a:pt x="13074" y="354"/>
                  </a:lnTo>
                  <a:lnTo>
                    <a:pt x="13298" y="443"/>
                  </a:lnTo>
                  <a:lnTo>
                    <a:pt x="13445" y="590"/>
                  </a:lnTo>
                  <a:lnTo>
                    <a:pt x="13706" y="729"/>
                  </a:lnTo>
                  <a:lnTo>
                    <a:pt x="13952" y="729"/>
                  </a:lnTo>
                  <a:lnTo>
                    <a:pt x="14044" y="913"/>
                  </a:lnTo>
                  <a:lnTo>
                    <a:pt x="14268" y="1091"/>
                  </a:lnTo>
                  <a:lnTo>
                    <a:pt x="14455" y="1208"/>
                  </a:lnTo>
                  <a:lnTo>
                    <a:pt x="14507" y="1223"/>
                  </a:lnTo>
                  <a:lnTo>
                    <a:pt x="14698" y="1269"/>
                  </a:lnTo>
                  <a:lnTo>
                    <a:pt x="14845" y="943"/>
                  </a:lnTo>
                  <a:lnTo>
                    <a:pt x="15091" y="974"/>
                  </a:lnTo>
                  <a:lnTo>
                    <a:pt x="15370" y="854"/>
                  </a:lnTo>
                  <a:lnTo>
                    <a:pt x="15481" y="729"/>
                  </a:lnTo>
                  <a:lnTo>
                    <a:pt x="16024" y="501"/>
                  </a:lnTo>
                  <a:lnTo>
                    <a:pt x="16267" y="237"/>
                  </a:lnTo>
                  <a:lnTo>
                    <a:pt x="16601" y="176"/>
                  </a:lnTo>
                  <a:lnTo>
                    <a:pt x="16862" y="237"/>
                  </a:lnTo>
                  <a:lnTo>
                    <a:pt x="16994" y="118"/>
                  </a:lnTo>
                  <a:lnTo>
                    <a:pt x="17218" y="118"/>
                  </a:lnTo>
                  <a:lnTo>
                    <a:pt x="17387" y="148"/>
                  </a:lnTo>
                  <a:lnTo>
                    <a:pt x="17608" y="207"/>
                  </a:lnTo>
                  <a:lnTo>
                    <a:pt x="17759" y="1"/>
                  </a:lnTo>
                  <a:lnTo>
                    <a:pt x="17802" y="1"/>
                  </a:lnTo>
                  <a:lnTo>
                    <a:pt x="18057" y="1"/>
                  </a:lnTo>
                  <a:lnTo>
                    <a:pt x="18299" y="1"/>
                  </a:lnTo>
                  <a:lnTo>
                    <a:pt x="18505" y="176"/>
                  </a:lnTo>
                  <a:lnTo>
                    <a:pt x="18674" y="412"/>
                  </a:lnTo>
                  <a:lnTo>
                    <a:pt x="18787" y="707"/>
                  </a:lnTo>
                  <a:lnTo>
                    <a:pt x="18935" y="707"/>
                  </a:lnTo>
                  <a:lnTo>
                    <a:pt x="19011" y="943"/>
                  </a:lnTo>
                  <a:lnTo>
                    <a:pt x="19104" y="1235"/>
                  </a:lnTo>
                  <a:lnTo>
                    <a:pt x="19254" y="1349"/>
                  </a:lnTo>
                  <a:cubicBezTo>
                    <a:pt x="19254" y="1349"/>
                    <a:pt x="19383" y="1208"/>
                    <a:pt x="19438" y="1238"/>
                  </a:cubicBezTo>
                  <a:cubicBezTo>
                    <a:pt x="19497" y="1269"/>
                    <a:pt x="19589" y="1416"/>
                    <a:pt x="19702" y="1444"/>
                  </a:cubicBezTo>
                  <a:cubicBezTo>
                    <a:pt x="19813" y="1475"/>
                    <a:pt x="20052" y="1444"/>
                    <a:pt x="20052" y="144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546978" y="3763810"/>
              <a:ext cx="4858374" cy="1165095"/>
            </a:xfrm>
            <a:custGeom>
              <a:avLst/>
              <a:gdLst/>
              <a:ahLst/>
              <a:cxnLst/>
              <a:rect l="l" t="t" r="r" b="b"/>
              <a:pathLst>
                <a:path w="19982" h="6120" extrusionOk="0">
                  <a:moveTo>
                    <a:pt x="19982" y="3814"/>
                  </a:moveTo>
                  <a:lnTo>
                    <a:pt x="19383" y="4096"/>
                  </a:lnTo>
                  <a:lnTo>
                    <a:pt x="19223" y="4173"/>
                  </a:lnTo>
                  <a:lnTo>
                    <a:pt x="16215" y="5595"/>
                  </a:lnTo>
                  <a:lnTo>
                    <a:pt x="15822" y="5779"/>
                  </a:lnTo>
                  <a:lnTo>
                    <a:pt x="1" y="6120"/>
                  </a:lnTo>
                  <a:lnTo>
                    <a:pt x="3700" y="1775"/>
                  </a:lnTo>
                  <a:cubicBezTo>
                    <a:pt x="3713" y="1735"/>
                    <a:pt x="3734" y="1692"/>
                    <a:pt x="3756" y="1677"/>
                  </a:cubicBezTo>
                  <a:cubicBezTo>
                    <a:pt x="3783" y="1659"/>
                    <a:pt x="3817" y="1662"/>
                    <a:pt x="3854" y="1668"/>
                  </a:cubicBezTo>
                  <a:cubicBezTo>
                    <a:pt x="3879" y="1671"/>
                    <a:pt x="3903" y="1677"/>
                    <a:pt x="3931" y="1677"/>
                  </a:cubicBezTo>
                  <a:cubicBezTo>
                    <a:pt x="3995" y="1677"/>
                    <a:pt x="4011" y="1861"/>
                    <a:pt x="4011" y="1861"/>
                  </a:cubicBezTo>
                  <a:lnTo>
                    <a:pt x="4201" y="1861"/>
                  </a:lnTo>
                  <a:lnTo>
                    <a:pt x="4327" y="1646"/>
                  </a:lnTo>
                  <a:lnTo>
                    <a:pt x="4711" y="1646"/>
                  </a:lnTo>
                  <a:lnTo>
                    <a:pt x="4901" y="1508"/>
                  </a:lnTo>
                  <a:lnTo>
                    <a:pt x="5011" y="1342"/>
                  </a:lnTo>
                  <a:lnTo>
                    <a:pt x="5137" y="1220"/>
                  </a:lnTo>
                  <a:lnTo>
                    <a:pt x="5239" y="1161"/>
                  </a:lnTo>
                  <a:lnTo>
                    <a:pt x="5269" y="1143"/>
                  </a:lnTo>
                  <a:lnTo>
                    <a:pt x="5297" y="1127"/>
                  </a:lnTo>
                  <a:lnTo>
                    <a:pt x="5303" y="1118"/>
                  </a:lnTo>
                  <a:lnTo>
                    <a:pt x="5392" y="946"/>
                  </a:lnTo>
                  <a:lnTo>
                    <a:pt x="5536" y="753"/>
                  </a:lnTo>
                  <a:lnTo>
                    <a:pt x="5647" y="753"/>
                  </a:lnTo>
                  <a:lnTo>
                    <a:pt x="5807" y="305"/>
                  </a:lnTo>
                  <a:lnTo>
                    <a:pt x="5954" y="363"/>
                  </a:lnTo>
                  <a:lnTo>
                    <a:pt x="5966" y="366"/>
                  </a:lnTo>
                  <a:lnTo>
                    <a:pt x="6157" y="458"/>
                  </a:lnTo>
                  <a:lnTo>
                    <a:pt x="6282" y="609"/>
                  </a:lnTo>
                  <a:lnTo>
                    <a:pt x="6504" y="753"/>
                  </a:lnTo>
                  <a:lnTo>
                    <a:pt x="6712" y="753"/>
                  </a:lnTo>
                  <a:lnTo>
                    <a:pt x="6792" y="946"/>
                  </a:lnTo>
                  <a:lnTo>
                    <a:pt x="6982" y="1127"/>
                  </a:lnTo>
                  <a:lnTo>
                    <a:pt x="7142" y="1250"/>
                  </a:lnTo>
                  <a:lnTo>
                    <a:pt x="7348" y="1312"/>
                  </a:lnTo>
                  <a:lnTo>
                    <a:pt x="7474" y="977"/>
                  </a:lnTo>
                  <a:lnTo>
                    <a:pt x="7682" y="1008"/>
                  </a:lnTo>
                  <a:lnTo>
                    <a:pt x="7919" y="885"/>
                  </a:lnTo>
                  <a:lnTo>
                    <a:pt x="8014" y="753"/>
                  </a:lnTo>
                  <a:lnTo>
                    <a:pt x="8475" y="520"/>
                  </a:lnTo>
                  <a:lnTo>
                    <a:pt x="8524" y="452"/>
                  </a:lnTo>
                  <a:lnTo>
                    <a:pt x="8524" y="452"/>
                  </a:lnTo>
                  <a:lnTo>
                    <a:pt x="8683" y="243"/>
                  </a:lnTo>
                  <a:lnTo>
                    <a:pt x="8969" y="185"/>
                  </a:lnTo>
                  <a:lnTo>
                    <a:pt x="9190" y="243"/>
                  </a:lnTo>
                  <a:lnTo>
                    <a:pt x="9300" y="124"/>
                  </a:lnTo>
                  <a:lnTo>
                    <a:pt x="9494" y="124"/>
                  </a:lnTo>
                  <a:lnTo>
                    <a:pt x="9635" y="154"/>
                  </a:lnTo>
                  <a:lnTo>
                    <a:pt x="9825" y="213"/>
                  </a:lnTo>
                  <a:lnTo>
                    <a:pt x="9954" y="1"/>
                  </a:lnTo>
                  <a:lnTo>
                    <a:pt x="10209" y="1"/>
                  </a:lnTo>
                  <a:lnTo>
                    <a:pt x="10415" y="1"/>
                  </a:lnTo>
                  <a:lnTo>
                    <a:pt x="10415" y="1"/>
                  </a:lnTo>
                  <a:lnTo>
                    <a:pt x="10489" y="77"/>
                  </a:lnTo>
                  <a:lnTo>
                    <a:pt x="10590" y="185"/>
                  </a:lnTo>
                  <a:lnTo>
                    <a:pt x="10731" y="427"/>
                  </a:lnTo>
                  <a:lnTo>
                    <a:pt x="10826" y="731"/>
                  </a:lnTo>
                  <a:lnTo>
                    <a:pt x="10955" y="731"/>
                  </a:lnTo>
                  <a:lnTo>
                    <a:pt x="11020" y="977"/>
                  </a:lnTo>
                  <a:lnTo>
                    <a:pt x="11097" y="1275"/>
                  </a:lnTo>
                  <a:lnTo>
                    <a:pt x="11226" y="1395"/>
                  </a:lnTo>
                  <a:cubicBezTo>
                    <a:pt x="11226" y="1395"/>
                    <a:pt x="11336" y="1250"/>
                    <a:pt x="11385" y="1281"/>
                  </a:cubicBezTo>
                  <a:cubicBezTo>
                    <a:pt x="11431" y="1312"/>
                    <a:pt x="11511" y="1465"/>
                    <a:pt x="11606" y="1493"/>
                  </a:cubicBezTo>
                  <a:cubicBezTo>
                    <a:pt x="11665" y="1514"/>
                    <a:pt x="11766" y="1508"/>
                    <a:pt x="11836" y="1502"/>
                  </a:cubicBezTo>
                  <a:cubicBezTo>
                    <a:pt x="11876" y="1499"/>
                    <a:pt x="11907" y="1493"/>
                    <a:pt x="11907" y="1493"/>
                  </a:cubicBezTo>
                  <a:lnTo>
                    <a:pt x="11907" y="1889"/>
                  </a:lnTo>
                  <a:lnTo>
                    <a:pt x="11981" y="1867"/>
                  </a:lnTo>
                  <a:lnTo>
                    <a:pt x="12021" y="1858"/>
                  </a:lnTo>
                  <a:lnTo>
                    <a:pt x="12180" y="1824"/>
                  </a:lnTo>
                  <a:lnTo>
                    <a:pt x="12340" y="2082"/>
                  </a:lnTo>
                  <a:lnTo>
                    <a:pt x="12451" y="2082"/>
                  </a:lnTo>
                  <a:lnTo>
                    <a:pt x="12595" y="2193"/>
                  </a:lnTo>
                  <a:lnTo>
                    <a:pt x="12690" y="2297"/>
                  </a:lnTo>
                  <a:lnTo>
                    <a:pt x="12847" y="2352"/>
                  </a:lnTo>
                  <a:lnTo>
                    <a:pt x="12976" y="2420"/>
                  </a:lnTo>
                  <a:lnTo>
                    <a:pt x="13086" y="2518"/>
                  </a:lnTo>
                  <a:lnTo>
                    <a:pt x="13276" y="2598"/>
                  </a:lnTo>
                  <a:lnTo>
                    <a:pt x="13660" y="2598"/>
                  </a:lnTo>
                  <a:lnTo>
                    <a:pt x="13786" y="2721"/>
                  </a:lnTo>
                  <a:lnTo>
                    <a:pt x="13976" y="2721"/>
                  </a:lnTo>
                  <a:cubicBezTo>
                    <a:pt x="13976" y="2721"/>
                    <a:pt x="13992" y="2617"/>
                    <a:pt x="14056" y="2617"/>
                  </a:cubicBezTo>
                  <a:cubicBezTo>
                    <a:pt x="14118" y="2617"/>
                    <a:pt x="14182" y="2598"/>
                    <a:pt x="14231" y="2617"/>
                  </a:cubicBezTo>
                  <a:cubicBezTo>
                    <a:pt x="14277" y="2635"/>
                    <a:pt x="14308" y="2721"/>
                    <a:pt x="14308" y="2721"/>
                  </a:cubicBezTo>
                  <a:cubicBezTo>
                    <a:pt x="14308" y="2721"/>
                    <a:pt x="14345" y="2770"/>
                    <a:pt x="14385" y="2801"/>
                  </a:cubicBezTo>
                  <a:cubicBezTo>
                    <a:pt x="14403" y="2816"/>
                    <a:pt x="14422" y="2828"/>
                    <a:pt x="14437" y="2828"/>
                  </a:cubicBezTo>
                  <a:lnTo>
                    <a:pt x="14627" y="2828"/>
                  </a:lnTo>
                  <a:lnTo>
                    <a:pt x="14707" y="2828"/>
                  </a:lnTo>
                  <a:lnTo>
                    <a:pt x="14707" y="2970"/>
                  </a:lnTo>
                  <a:lnTo>
                    <a:pt x="14913" y="2970"/>
                  </a:lnTo>
                  <a:lnTo>
                    <a:pt x="15023" y="3092"/>
                  </a:lnTo>
                  <a:lnTo>
                    <a:pt x="15023" y="3234"/>
                  </a:lnTo>
                  <a:cubicBezTo>
                    <a:pt x="15023" y="3234"/>
                    <a:pt x="15168" y="3320"/>
                    <a:pt x="15247" y="3320"/>
                  </a:cubicBezTo>
                  <a:cubicBezTo>
                    <a:pt x="15327" y="3320"/>
                    <a:pt x="15407" y="3390"/>
                    <a:pt x="15407" y="3390"/>
                  </a:cubicBezTo>
                  <a:lnTo>
                    <a:pt x="15548" y="3479"/>
                  </a:lnTo>
                  <a:cubicBezTo>
                    <a:pt x="15548" y="3479"/>
                    <a:pt x="15659" y="3531"/>
                    <a:pt x="15708" y="3550"/>
                  </a:cubicBezTo>
                  <a:cubicBezTo>
                    <a:pt x="15757" y="3568"/>
                    <a:pt x="15963" y="3550"/>
                    <a:pt x="15963" y="3550"/>
                  </a:cubicBezTo>
                  <a:lnTo>
                    <a:pt x="16233" y="3375"/>
                  </a:lnTo>
                  <a:lnTo>
                    <a:pt x="16408" y="3375"/>
                  </a:lnTo>
                  <a:lnTo>
                    <a:pt x="16534" y="3375"/>
                  </a:lnTo>
                  <a:cubicBezTo>
                    <a:pt x="16583" y="3375"/>
                    <a:pt x="16724" y="3286"/>
                    <a:pt x="16724" y="3286"/>
                  </a:cubicBezTo>
                  <a:lnTo>
                    <a:pt x="16819" y="3215"/>
                  </a:lnTo>
                  <a:lnTo>
                    <a:pt x="16994" y="3178"/>
                  </a:lnTo>
                  <a:lnTo>
                    <a:pt x="17219" y="3375"/>
                  </a:lnTo>
                  <a:lnTo>
                    <a:pt x="17360" y="3427"/>
                  </a:lnTo>
                  <a:lnTo>
                    <a:pt x="17569" y="3427"/>
                  </a:lnTo>
                  <a:lnTo>
                    <a:pt x="17744" y="3556"/>
                  </a:lnTo>
                  <a:lnTo>
                    <a:pt x="17958" y="3390"/>
                  </a:lnTo>
                  <a:lnTo>
                    <a:pt x="18029" y="3338"/>
                  </a:lnTo>
                  <a:lnTo>
                    <a:pt x="18204" y="3338"/>
                  </a:lnTo>
                  <a:lnTo>
                    <a:pt x="18379" y="3286"/>
                  </a:lnTo>
                  <a:lnTo>
                    <a:pt x="18456" y="3215"/>
                  </a:lnTo>
                  <a:lnTo>
                    <a:pt x="18615" y="3338"/>
                  </a:lnTo>
                  <a:lnTo>
                    <a:pt x="18806" y="3356"/>
                  </a:lnTo>
                  <a:lnTo>
                    <a:pt x="18981" y="3445"/>
                  </a:lnTo>
                  <a:lnTo>
                    <a:pt x="19190" y="3556"/>
                  </a:lnTo>
                  <a:lnTo>
                    <a:pt x="19586" y="3556"/>
                  </a:lnTo>
                  <a:cubicBezTo>
                    <a:pt x="19586" y="3556"/>
                    <a:pt x="19632" y="3636"/>
                    <a:pt x="19681" y="3654"/>
                  </a:cubicBezTo>
                  <a:cubicBezTo>
                    <a:pt x="19730" y="3673"/>
                    <a:pt x="19982" y="3814"/>
                    <a:pt x="19982" y="381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23"/>
          <p:cNvSpPr txBox="1">
            <a:spLocks noGrp="1"/>
          </p:cNvSpPr>
          <p:nvPr>
            <p:ph type="title"/>
          </p:nvPr>
        </p:nvSpPr>
        <p:spPr>
          <a:xfrm>
            <a:off x="720075"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7" name="Google Shape;237;p23"/>
          <p:cNvSpPr txBox="1">
            <a:spLocks noGrp="1"/>
          </p:cNvSpPr>
          <p:nvPr>
            <p:ph type="title" idx="2"/>
          </p:nvPr>
        </p:nvSpPr>
        <p:spPr>
          <a:xfrm>
            <a:off x="1828475" y="1354464"/>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8" name="Google Shape;238;p23"/>
          <p:cNvSpPr txBox="1">
            <a:spLocks noGrp="1"/>
          </p:cNvSpPr>
          <p:nvPr>
            <p:ph type="subTitle" idx="1"/>
          </p:nvPr>
        </p:nvSpPr>
        <p:spPr>
          <a:xfrm>
            <a:off x="1828475" y="3904698"/>
            <a:ext cx="2175300" cy="66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9" name="Google Shape;239;p23"/>
          <p:cNvSpPr txBox="1">
            <a:spLocks noGrp="1"/>
          </p:cNvSpPr>
          <p:nvPr>
            <p:ph type="title" idx="3"/>
          </p:nvPr>
        </p:nvSpPr>
        <p:spPr>
          <a:xfrm>
            <a:off x="5140221" y="1354464"/>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0" name="Google Shape;240;p23"/>
          <p:cNvSpPr txBox="1">
            <a:spLocks noGrp="1"/>
          </p:cNvSpPr>
          <p:nvPr>
            <p:ph type="subTitle" idx="4"/>
          </p:nvPr>
        </p:nvSpPr>
        <p:spPr>
          <a:xfrm>
            <a:off x="5140225" y="3904698"/>
            <a:ext cx="2175300" cy="66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 name="Shape 241"/>
        <p:cNvGrpSpPr/>
        <p:nvPr/>
      </p:nvGrpSpPr>
      <p:grpSpPr>
        <a:xfrm>
          <a:off x="0" y="0"/>
          <a:ext cx="0" cy="0"/>
          <a:chOff x="0" y="0"/>
          <a:chExt cx="0" cy="0"/>
        </a:xfrm>
      </p:grpSpPr>
      <p:sp>
        <p:nvSpPr>
          <p:cNvPr id="242" name="Google Shape;242;p24"/>
          <p:cNvSpPr/>
          <p:nvPr/>
        </p:nvSpPr>
        <p:spPr>
          <a:xfrm>
            <a:off x="-86775" y="4474350"/>
            <a:ext cx="5439866" cy="720045"/>
          </a:xfrm>
          <a:custGeom>
            <a:avLst/>
            <a:gdLst/>
            <a:ahLst/>
            <a:cxnLst/>
            <a:rect l="l" t="t" r="r" b="b"/>
            <a:pathLst>
              <a:path w="31971" h="4956" extrusionOk="0">
                <a:moveTo>
                  <a:pt x="1137" y="259"/>
                </a:moveTo>
                <a:cubicBezTo>
                  <a:pt x="1088" y="283"/>
                  <a:pt x="1026" y="292"/>
                  <a:pt x="968" y="286"/>
                </a:cubicBezTo>
                <a:lnTo>
                  <a:pt x="968" y="286"/>
                </a:lnTo>
                <a:lnTo>
                  <a:pt x="1" y="160"/>
                </a:lnTo>
                <a:lnTo>
                  <a:pt x="16" y="4956"/>
                </a:lnTo>
                <a:lnTo>
                  <a:pt x="12202" y="4956"/>
                </a:lnTo>
                <a:lnTo>
                  <a:pt x="31934" y="4956"/>
                </a:lnTo>
                <a:lnTo>
                  <a:pt x="31934" y="4956"/>
                </a:lnTo>
                <a:lnTo>
                  <a:pt x="31919" y="3955"/>
                </a:lnTo>
                <a:lnTo>
                  <a:pt x="31866" y="3927"/>
                </a:lnTo>
                <a:cubicBezTo>
                  <a:pt x="31971" y="3841"/>
                  <a:pt x="31946" y="3685"/>
                  <a:pt x="31762" y="3642"/>
                </a:cubicBezTo>
                <a:lnTo>
                  <a:pt x="31762" y="3642"/>
                </a:lnTo>
                <a:lnTo>
                  <a:pt x="31305" y="3537"/>
                </a:lnTo>
                <a:cubicBezTo>
                  <a:pt x="31262" y="3528"/>
                  <a:pt x="31225" y="3510"/>
                  <a:pt x="31197" y="3485"/>
                </a:cubicBezTo>
                <a:lnTo>
                  <a:pt x="31197" y="3485"/>
                </a:lnTo>
                <a:lnTo>
                  <a:pt x="30617" y="2991"/>
                </a:lnTo>
                <a:cubicBezTo>
                  <a:pt x="30614" y="2988"/>
                  <a:pt x="30611" y="2985"/>
                  <a:pt x="30605" y="2982"/>
                </a:cubicBezTo>
                <a:lnTo>
                  <a:pt x="30605" y="2982"/>
                </a:lnTo>
                <a:lnTo>
                  <a:pt x="30172" y="2662"/>
                </a:lnTo>
                <a:lnTo>
                  <a:pt x="29886" y="2454"/>
                </a:lnTo>
                <a:cubicBezTo>
                  <a:pt x="29880" y="2451"/>
                  <a:pt x="29877" y="2448"/>
                  <a:pt x="29874" y="2441"/>
                </a:cubicBezTo>
                <a:lnTo>
                  <a:pt x="29874" y="2441"/>
                </a:lnTo>
                <a:lnTo>
                  <a:pt x="29346" y="1990"/>
                </a:lnTo>
                <a:cubicBezTo>
                  <a:pt x="29287" y="1941"/>
                  <a:pt x="29195" y="1919"/>
                  <a:pt x="29109" y="1935"/>
                </a:cubicBezTo>
                <a:lnTo>
                  <a:pt x="29109" y="1935"/>
                </a:lnTo>
                <a:lnTo>
                  <a:pt x="28440" y="2058"/>
                </a:lnTo>
                <a:cubicBezTo>
                  <a:pt x="28422" y="2061"/>
                  <a:pt x="28400" y="2064"/>
                  <a:pt x="28382" y="2064"/>
                </a:cubicBezTo>
                <a:lnTo>
                  <a:pt x="28382" y="2064"/>
                </a:lnTo>
                <a:lnTo>
                  <a:pt x="27706" y="2064"/>
                </a:lnTo>
                <a:cubicBezTo>
                  <a:pt x="27688" y="2064"/>
                  <a:pt x="27669" y="2064"/>
                  <a:pt x="27648" y="2070"/>
                </a:cubicBezTo>
                <a:lnTo>
                  <a:pt x="27648" y="2070"/>
                </a:lnTo>
                <a:lnTo>
                  <a:pt x="27258" y="2141"/>
                </a:lnTo>
                <a:lnTo>
                  <a:pt x="26398" y="2282"/>
                </a:lnTo>
                <a:cubicBezTo>
                  <a:pt x="26343" y="2288"/>
                  <a:pt x="26288" y="2285"/>
                  <a:pt x="26239" y="2266"/>
                </a:cubicBezTo>
                <a:lnTo>
                  <a:pt x="26239" y="2266"/>
                </a:lnTo>
                <a:lnTo>
                  <a:pt x="25975" y="2168"/>
                </a:lnTo>
                <a:cubicBezTo>
                  <a:pt x="25923" y="2150"/>
                  <a:pt x="25867" y="2147"/>
                  <a:pt x="25812" y="2156"/>
                </a:cubicBezTo>
                <a:lnTo>
                  <a:pt x="25812" y="2156"/>
                </a:lnTo>
                <a:lnTo>
                  <a:pt x="25109" y="2285"/>
                </a:lnTo>
                <a:cubicBezTo>
                  <a:pt x="25075" y="2291"/>
                  <a:pt x="25041" y="2291"/>
                  <a:pt x="25008" y="2288"/>
                </a:cubicBezTo>
                <a:lnTo>
                  <a:pt x="25008" y="2288"/>
                </a:lnTo>
                <a:cubicBezTo>
                  <a:pt x="24793" y="2257"/>
                  <a:pt x="23970" y="2141"/>
                  <a:pt x="23697" y="2141"/>
                </a:cubicBezTo>
                <a:lnTo>
                  <a:pt x="23697" y="2141"/>
                </a:lnTo>
                <a:cubicBezTo>
                  <a:pt x="23445" y="2141"/>
                  <a:pt x="23126" y="2042"/>
                  <a:pt x="23009" y="2002"/>
                </a:cubicBezTo>
                <a:lnTo>
                  <a:pt x="23009" y="2002"/>
                </a:lnTo>
                <a:cubicBezTo>
                  <a:pt x="22978" y="1993"/>
                  <a:pt x="22944" y="1987"/>
                  <a:pt x="22911" y="1987"/>
                </a:cubicBezTo>
                <a:lnTo>
                  <a:pt x="22911" y="1987"/>
                </a:lnTo>
                <a:lnTo>
                  <a:pt x="21646" y="1987"/>
                </a:lnTo>
                <a:cubicBezTo>
                  <a:pt x="21615" y="1987"/>
                  <a:pt x="21584" y="1990"/>
                  <a:pt x="21557" y="1999"/>
                </a:cubicBezTo>
                <a:lnTo>
                  <a:pt x="21557" y="1999"/>
                </a:lnTo>
                <a:lnTo>
                  <a:pt x="20633" y="2269"/>
                </a:lnTo>
                <a:cubicBezTo>
                  <a:pt x="20580" y="2285"/>
                  <a:pt x="20522" y="2288"/>
                  <a:pt x="20470" y="2273"/>
                </a:cubicBezTo>
                <a:lnTo>
                  <a:pt x="20470" y="2273"/>
                </a:lnTo>
                <a:lnTo>
                  <a:pt x="19570" y="2055"/>
                </a:lnTo>
                <a:lnTo>
                  <a:pt x="19447" y="2024"/>
                </a:lnTo>
                <a:cubicBezTo>
                  <a:pt x="19355" y="2002"/>
                  <a:pt x="19254" y="2024"/>
                  <a:pt x="19190" y="2076"/>
                </a:cubicBezTo>
                <a:lnTo>
                  <a:pt x="19190" y="2076"/>
                </a:lnTo>
                <a:lnTo>
                  <a:pt x="18864" y="2365"/>
                </a:lnTo>
                <a:cubicBezTo>
                  <a:pt x="18806" y="2417"/>
                  <a:pt x="18717" y="2438"/>
                  <a:pt x="18628" y="2423"/>
                </a:cubicBezTo>
                <a:lnTo>
                  <a:pt x="18628" y="2423"/>
                </a:lnTo>
                <a:lnTo>
                  <a:pt x="17968" y="2309"/>
                </a:lnTo>
                <a:cubicBezTo>
                  <a:pt x="17909" y="2300"/>
                  <a:pt x="17851" y="2306"/>
                  <a:pt x="17802" y="2325"/>
                </a:cubicBezTo>
                <a:lnTo>
                  <a:pt x="17802" y="2325"/>
                </a:lnTo>
                <a:lnTo>
                  <a:pt x="17347" y="2503"/>
                </a:lnTo>
                <a:cubicBezTo>
                  <a:pt x="17215" y="2552"/>
                  <a:pt x="17053" y="2503"/>
                  <a:pt x="17010" y="2398"/>
                </a:cubicBezTo>
                <a:lnTo>
                  <a:pt x="17010" y="2398"/>
                </a:lnTo>
                <a:lnTo>
                  <a:pt x="16838" y="1972"/>
                </a:lnTo>
                <a:cubicBezTo>
                  <a:pt x="16807" y="1898"/>
                  <a:pt x="16715" y="1849"/>
                  <a:pt x="16611" y="1849"/>
                </a:cubicBezTo>
                <a:lnTo>
                  <a:pt x="16611" y="1849"/>
                </a:lnTo>
                <a:cubicBezTo>
                  <a:pt x="16601" y="1849"/>
                  <a:pt x="16592" y="1849"/>
                  <a:pt x="16583" y="1849"/>
                </a:cubicBezTo>
                <a:lnTo>
                  <a:pt x="16583" y="1849"/>
                </a:lnTo>
                <a:lnTo>
                  <a:pt x="15874" y="1907"/>
                </a:lnTo>
                <a:cubicBezTo>
                  <a:pt x="15849" y="1910"/>
                  <a:pt x="15825" y="1907"/>
                  <a:pt x="15800" y="1904"/>
                </a:cubicBezTo>
                <a:lnTo>
                  <a:pt x="15800" y="1904"/>
                </a:lnTo>
                <a:lnTo>
                  <a:pt x="15383" y="1843"/>
                </a:lnTo>
                <a:cubicBezTo>
                  <a:pt x="15336" y="1837"/>
                  <a:pt x="15294" y="1821"/>
                  <a:pt x="15263" y="1797"/>
                </a:cubicBezTo>
                <a:lnTo>
                  <a:pt x="15263" y="1797"/>
                </a:lnTo>
                <a:lnTo>
                  <a:pt x="14962" y="1576"/>
                </a:lnTo>
                <a:cubicBezTo>
                  <a:pt x="14919" y="1545"/>
                  <a:pt x="14858" y="1527"/>
                  <a:pt x="14796" y="1527"/>
                </a:cubicBezTo>
                <a:lnTo>
                  <a:pt x="14796" y="1527"/>
                </a:lnTo>
                <a:lnTo>
                  <a:pt x="14326" y="1527"/>
                </a:lnTo>
                <a:cubicBezTo>
                  <a:pt x="14286" y="1527"/>
                  <a:pt x="14247" y="1517"/>
                  <a:pt x="14210" y="1502"/>
                </a:cubicBezTo>
                <a:lnTo>
                  <a:pt x="14210" y="1502"/>
                </a:lnTo>
                <a:lnTo>
                  <a:pt x="13614" y="1253"/>
                </a:lnTo>
                <a:cubicBezTo>
                  <a:pt x="13562" y="1232"/>
                  <a:pt x="13497" y="1223"/>
                  <a:pt x="13439" y="1235"/>
                </a:cubicBezTo>
                <a:lnTo>
                  <a:pt x="13439" y="1235"/>
                </a:lnTo>
                <a:lnTo>
                  <a:pt x="12573" y="1385"/>
                </a:lnTo>
                <a:cubicBezTo>
                  <a:pt x="12484" y="1401"/>
                  <a:pt x="12395" y="1379"/>
                  <a:pt x="12337" y="1330"/>
                </a:cubicBezTo>
                <a:lnTo>
                  <a:pt x="12337" y="1330"/>
                </a:lnTo>
                <a:lnTo>
                  <a:pt x="11965" y="1008"/>
                </a:lnTo>
                <a:cubicBezTo>
                  <a:pt x="11898" y="949"/>
                  <a:pt x="11790" y="931"/>
                  <a:pt x="11695" y="959"/>
                </a:cubicBezTo>
                <a:lnTo>
                  <a:pt x="11695" y="959"/>
                </a:lnTo>
                <a:lnTo>
                  <a:pt x="11330" y="1066"/>
                </a:lnTo>
                <a:lnTo>
                  <a:pt x="10857" y="1204"/>
                </a:lnTo>
                <a:cubicBezTo>
                  <a:pt x="10823" y="1213"/>
                  <a:pt x="10786" y="1216"/>
                  <a:pt x="10753" y="1213"/>
                </a:cubicBezTo>
                <a:lnTo>
                  <a:pt x="10753" y="1213"/>
                </a:lnTo>
                <a:lnTo>
                  <a:pt x="9555" y="1143"/>
                </a:lnTo>
                <a:lnTo>
                  <a:pt x="9543" y="1140"/>
                </a:lnTo>
                <a:lnTo>
                  <a:pt x="8960" y="1078"/>
                </a:lnTo>
                <a:cubicBezTo>
                  <a:pt x="8871" y="1069"/>
                  <a:pt x="8797" y="1026"/>
                  <a:pt x="8769" y="962"/>
                </a:cubicBezTo>
                <a:lnTo>
                  <a:pt x="8769" y="962"/>
                </a:lnTo>
                <a:lnTo>
                  <a:pt x="8613" y="615"/>
                </a:lnTo>
                <a:cubicBezTo>
                  <a:pt x="8557" y="498"/>
                  <a:pt x="8364" y="458"/>
                  <a:pt x="8235" y="538"/>
                </a:cubicBezTo>
                <a:lnTo>
                  <a:pt x="8235" y="538"/>
                </a:lnTo>
                <a:lnTo>
                  <a:pt x="7950" y="716"/>
                </a:lnTo>
                <a:cubicBezTo>
                  <a:pt x="7873" y="762"/>
                  <a:pt x="7762" y="771"/>
                  <a:pt x="7676" y="731"/>
                </a:cubicBezTo>
                <a:lnTo>
                  <a:pt x="7676" y="731"/>
                </a:lnTo>
                <a:lnTo>
                  <a:pt x="7157" y="504"/>
                </a:lnTo>
                <a:cubicBezTo>
                  <a:pt x="7084" y="470"/>
                  <a:pt x="6986" y="470"/>
                  <a:pt x="6912" y="507"/>
                </a:cubicBezTo>
                <a:lnTo>
                  <a:pt x="6912" y="507"/>
                </a:lnTo>
                <a:lnTo>
                  <a:pt x="6267" y="802"/>
                </a:lnTo>
                <a:cubicBezTo>
                  <a:pt x="6221" y="823"/>
                  <a:pt x="6166" y="830"/>
                  <a:pt x="6114" y="827"/>
                </a:cubicBezTo>
                <a:lnTo>
                  <a:pt x="6114" y="827"/>
                </a:lnTo>
                <a:lnTo>
                  <a:pt x="4416" y="1143"/>
                </a:lnTo>
                <a:lnTo>
                  <a:pt x="3633" y="609"/>
                </a:lnTo>
                <a:cubicBezTo>
                  <a:pt x="3596" y="605"/>
                  <a:pt x="3559" y="609"/>
                  <a:pt x="3522" y="618"/>
                </a:cubicBezTo>
                <a:lnTo>
                  <a:pt x="3522" y="618"/>
                </a:lnTo>
                <a:lnTo>
                  <a:pt x="3129" y="734"/>
                </a:lnTo>
                <a:cubicBezTo>
                  <a:pt x="3077" y="750"/>
                  <a:pt x="3019" y="750"/>
                  <a:pt x="2967" y="737"/>
                </a:cubicBezTo>
                <a:lnTo>
                  <a:pt x="2967" y="737"/>
                </a:lnTo>
                <a:cubicBezTo>
                  <a:pt x="2746" y="682"/>
                  <a:pt x="2171" y="498"/>
                  <a:pt x="2006" y="65"/>
                </a:cubicBezTo>
                <a:lnTo>
                  <a:pt x="2006" y="65"/>
                </a:lnTo>
                <a:cubicBezTo>
                  <a:pt x="1987" y="19"/>
                  <a:pt x="1938" y="1"/>
                  <a:pt x="1871" y="1"/>
                </a:cubicBezTo>
                <a:lnTo>
                  <a:pt x="1871" y="1"/>
                </a:lnTo>
                <a:cubicBezTo>
                  <a:pt x="1665" y="1"/>
                  <a:pt x="1293" y="179"/>
                  <a:pt x="1137" y="259"/>
                </a:cubicBezTo>
                <a:moveTo>
                  <a:pt x="17802" y="922"/>
                </a:moveTo>
                <a:lnTo>
                  <a:pt x="17955" y="946"/>
                </a:lnTo>
                <a:cubicBezTo>
                  <a:pt x="17962" y="928"/>
                  <a:pt x="17971" y="909"/>
                  <a:pt x="17983" y="888"/>
                </a:cubicBezTo>
                <a:lnTo>
                  <a:pt x="17983" y="888"/>
                </a:ln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4492225" y="4437376"/>
            <a:ext cx="5212093" cy="720054"/>
          </a:xfrm>
          <a:custGeom>
            <a:avLst/>
            <a:gdLst/>
            <a:ahLst/>
            <a:cxnLst/>
            <a:rect l="l" t="t" r="r" b="b"/>
            <a:pathLst>
              <a:path w="38363" h="3108" extrusionOk="0">
                <a:moveTo>
                  <a:pt x="37156" y="814"/>
                </a:moveTo>
                <a:lnTo>
                  <a:pt x="37140" y="818"/>
                </a:lnTo>
                <a:cubicBezTo>
                  <a:pt x="37064" y="824"/>
                  <a:pt x="36990" y="814"/>
                  <a:pt x="36926" y="790"/>
                </a:cubicBezTo>
                <a:cubicBezTo>
                  <a:pt x="36661" y="689"/>
                  <a:pt x="35922" y="431"/>
                  <a:pt x="35826" y="609"/>
                </a:cubicBezTo>
                <a:cubicBezTo>
                  <a:pt x="35611" y="1014"/>
                  <a:pt x="34887" y="1186"/>
                  <a:pt x="34608" y="1241"/>
                </a:cubicBezTo>
                <a:cubicBezTo>
                  <a:pt x="34540" y="1254"/>
                  <a:pt x="34463" y="1250"/>
                  <a:pt x="34399" y="1238"/>
                </a:cubicBezTo>
                <a:lnTo>
                  <a:pt x="33901" y="1128"/>
                </a:lnTo>
                <a:cubicBezTo>
                  <a:pt x="33855" y="1118"/>
                  <a:pt x="33806" y="1115"/>
                  <a:pt x="33760" y="1118"/>
                </a:cubicBezTo>
                <a:lnTo>
                  <a:pt x="32768" y="1619"/>
                </a:lnTo>
                <a:lnTo>
                  <a:pt x="30619" y="1324"/>
                </a:lnTo>
                <a:cubicBezTo>
                  <a:pt x="30549" y="1327"/>
                  <a:pt x="30478" y="1318"/>
                  <a:pt x="30420" y="1300"/>
                </a:cubicBezTo>
                <a:lnTo>
                  <a:pt x="29603" y="1023"/>
                </a:lnTo>
                <a:cubicBezTo>
                  <a:pt x="29508" y="989"/>
                  <a:pt x="29388" y="989"/>
                  <a:pt x="29293" y="1020"/>
                </a:cubicBezTo>
                <a:lnTo>
                  <a:pt x="28636" y="1235"/>
                </a:lnTo>
                <a:cubicBezTo>
                  <a:pt x="28525" y="1272"/>
                  <a:pt x="28387" y="1263"/>
                  <a:pt x="28289" y="1220"/>
                </a:cubicBezTo>
                <a:lnTo>
                  <a:pt x="27927" y="1054"/>
                </a:lnTo>
                <a:cubicBezTo>
                  <a:pt x="27764" y="980"/>
                  <a:pt x="27515" y="1017"/>
                  <a:pt x="27448" y="1125"/>
                </a:cubicBezTo>
                <a:lnTo>
                  <a:pt x="27248" y="1450"/>
                </a:lnTo>
                <a:cubicBezTo>
                  <a:pt x="27214" y="1508"/>
                  <a:pt x="27119" y="1551"/>
                  <a:pt x="27006" y="1561"/>
                </a:cubicBezTo>
                <a:lnTo>
                  <a:pt x="26318" y="1060"/>
                </a:lnTo>
                <a:cubicBezTo>
                  <a:pt x="26312" y="1060"/>
                  <a:pt x="25538" y="704"/>
                  <a:pt x="25535" y="704"/>
                </a:cubicBezTo>
                <a:lnTo>
                  <a:pt x="25062" y="575"/>
                </a:lnTo>
                <a:cubicBezTo>
                  <a:pt x="25028" y="578"/>
                  <a:pt x="24660" y="342"/>
                  <a:pt x="24439" y="207"/>
                </a:cubicBezTo>
                <a:lnTo>
                  <a:pt x="24292" y="176"/>
                </a:lnTo>
                <a:cubicBezTo>
                  <a:pt x="24181" y="154"/>
                  <a:pt x="24058" y="176"/>
                  <a:pt x="23985" y="228"/>
                </a:cubicBezTo>
                <a:lnTo>
                  <a:pt x="23592" y="517"/>
                </a:lnTo>
                <a:cubicBezTo>
                  <a:pt x="23521" y="569"/>
                  <a:pt x="23414" y="590"/>
                  <a:pt x="23309" y="575"/>
                </a:cubicBezTo>
                <a:lnTo>
                  <a:pt x="22514" y="461"/>
                </a:lnTo>
                <a:cubicBezTo>
                  <a:pt x="22446" y="452"/>
                  <a:pt x="22376" y="458"/>
                  <a:pt x="22317" y="477"/>
                </a:cubicBezTo>
                <a:lnTo>
                  <a:pt x="21774" y="655"/>
                </a:lnTo>
                <a:cubicBezTo>
                  <a:pt x="21614" y="704"/>
                  <a:pt x="21421" y="655"/>
                  <a:pt x="21369" y="550"/>
                </a:cubicBezTo>
                <a:lnTo>
                  <a:pt x="21160" y="124"/>
                </a:lnTo>
                <a:cubicBezTo>
                  <a:pt x="21123" y="50"/>
                  <a:pt x="21013" y="1"/>
                  <a:pt x="20887" y="1"/>
                </a:cubicBezTo>
                <a:lnTo>
                  <a:pt x="20353" y="167"/>
                </a:lnTo>
                <a:cubicBezTo>
                  <a:pt x="20307" y="179"/>
                  <a:pt x="20254" y="188"/>
                  <a:pt x="20205" y="188"/>
                </a:cubicBezTo>
                <a:lnTo>
                  <a:pt x="19610" y="188"/>
                </a:lnTo>
                <a:cubicBezTo>
                  <a:pt x="19530" y="188"/>
                  <a:pt x="19453" y="204"/>
                  <a:pt x="19398" y="234"/>
                </a:cubicBezTo>
                <a:lnTo>
                  <a:pt x="19017" y="440"/>
                </a:lnTo>
                <a:cubicBezTo>
                  <a:pt x="18977" y="464"/>
                  <a:pt x="18922" y="480"/>
                  <a:pt x="18867" y="486"/>
                </a:cubicBezTo>
                <a:lnTo>
                  <a:pt x="18335" y="544"/>
                </a:lnTo>
                <a:cubicBezTo>
                  <a:pt x="18305" y="547"/>
                  <a:pt x="18274" y="547"/>
                  <a:pt x="18243" y="544"/>
                </a:cubicBezTo>
                <a:lnTo>
                  <a:pt x="17344" y="492"/>
                </a:lnTo>
                <a:cubicBezTo>
                  <a:pt x="17199" y="483"/>
                  <a:pt x="17064" y="529"/>
                  <a:pt x="17021" y="606"/>
                </a:cubicBezTo>
                <a:lnTo>
                  <a:pt x="16800" y="1005"/>
                </a:lnTo>
                <a:cubicBezTo>
                  <a:pt x="16745" y="1103"/>
                  <a:pt x="16539" y="1152"/>
                  <a:pt x="16374" y="1103"/>
                </a:cubicBezTo>
                <a:lnTo>
                  <a:pt x="15799" y="937"/>
                </a:lnTo>
                <a:cubicBezTo>
                  <a:pt x="15735" y="919"/>
                  <a:pt x="15661" y="913"/>
                  <a:pt x="15588" y="922"/>
                </a:cubicBezTo>
                <a:lnTo>
                  <a:pt x="14749" y="1029"/>
                </a:lnTo>
                <a:cubicBezTo>
                  <a:pt x="14639" y="1042"/>
                  <a:pt x="14525" y="1023"/>
                  <a:pt x="14452" y="974"/>
                </a:cubicBezTo>
                <a:lnTo>
                  <a:pt x="14037" y="704"/>
                </a:lnTo>
                <a:cubicBezTo>
                  <a:pt x="13957" y="655"/>
                  <a:pt x="13831" y="633"/>
                  <a:pt x="13712" y="655"/>
                </a:cubicBezTo>
                <a:lnTo>
                  <a:pt x="12416" y="888"/>
                </a:lnTo>
                <a:cubicBezTo>
                  <a:pt x="12349" y="900"/>
                  <a:pt x="12275" y="900"/>
                  <a:pt x="12210" y="885"/>
                </a:cubicBezTo>
                <a:lnTo>
                  <a:pt x="11038" y="630"/>
                </a:lnTo>
                <a:cubicBezTo>
                  <a:pt x="11001" y="624"/>
                  <a:pt x="10964" y="621"/>
                  <a:pt x="10927" y="621"/>
                </a:cubicBezTo>
                <a:lnTo>
                  <a:pt x="9324" y="2411"/>
                </a:lnTo>
                <a:cubicBezTo>
                  <a:pt x="9281" y="2411"/>
                  <a:pt x="9238" y="2417"/>
                  <a:pt x="9198" y="2426"/>
                </a:cubicBezTo>
                <a:cubicBezTo>
                  <a:pt x="9048" y="2463"/>
                  <a:pt x="8646" y="2555"/>
                  <a:pt x="8327" y="2555"/>
                </a:cubicBezTo>
                <a:cubicBezTo>
                  <a:pt x="7983" y="2555"/>
                  <a:pt x="6936" y="2663"/>
                  <a:pt x="6663" y="2693"/>
                </a:cubicBezTo>
                <a:cubicBezTo>
                  <a:pt x="6620" y="2697"/>
                  <a:pt x="6577" y="2697"/>
                  <a:pt x="6537" y="2690"/>
                </a:cubicBezTo>
                <a:lnTo>
                  <a:pt x="5643" y="2571"/>
                </a:lnTo>
                <a:cubicBezTo>
                  <a:pt x="5576" y="2561"/>
                  <a:pt x="5502" y="2564"/>
                  <a:pt x="5437" y="2583"/>
                </a:cubicBezTo>
                <a:lnTo>
                  <a:pt x="5100" y="2672"/>
                </a:lnTo>
                <a:cubicBezTo>
                  <a:pt x="5038" y="2690"/>
                  <a:pt x="4971" y="2693"/>
                  <a:pt x="4900" y="2687"/>
                </a:cubicBezTo>
                <a:lnTo>
                  <a:pt x="3810" y="2555"/>
                </a:lnTo>
                <a:lnTo>
                  <a:pt x="3316" y="2488"/>
                </a:lnTo>
                <a:cubicBezTo>
                  <a:pt x="3291" y="2485"/>
                  <a:pt x="3267" y="2482"/>
                  <a:pt x="3242" y="2482"/>
                </a:cubicBezTo>
                <a:lnTo>
                  <a:pt x="2386" y="2482"/>
                </a:lnTo>
                <a:cubicBezTo>
                  <a:pt x="2361" y="2482"/>
                  <a:pt x="2337" y="2482"/>
                  <a:pt x="2312" y="2479"/>
                </a:cubicBezTo>
                <a:lnTo>
                  <a:pt x="1465" y="2362"/>
                </a:lnTo>
                <a:cubicBezTo>
                  <a:pt x="1354" y="2350"/>
                  <a:pt x="1237" y="2368"/>
                  <a:pt x="1164" y="2414"/>
                </a:cubicBezTo>
                <a:lnTo>
                  <a:pt x="498" y="2838"/>
                </a:lnTo>
                <a:cubicBezTo>
                  <a:pt x="491" y="2841"/>
                  <a:pt x="485" y="2844"/>
                  <a:pt x="479" y="2847"/>
                </a:cubicBezTo>
                <a:lnTo>
                  <a:pt x="83" y="3062"/>
                </a:lnTo>
                <a:lnTo>
                  <a:pt x="3" y="3108"/>
                </a:lnTo>
                <a:lnTo>
                  <a:pt x="0" y="3108"/>
                </a:lnTo>
                <a:lnTo>
                  <a:pt x="15600" y="3108"/>
                </a:lnTo>
                <a:cubicBezTo>
                  <a:pt x="15594" y="3093"/>
                  <a:pt x="15581" y="3077"/>
                  <a:pt x="15566" y="3059"/>
                </a:cubicBezTo>
                <a:lnTo>
                  <a:pt x="15799" y="3093"/>
                </a:lnTo>
                <a:lnTo>
                  <a:pt x="15667" y="3108"/>
                </a:lnTo>
                <a:lnTo>
                  <a:pt x="26723" y="3108"/>
                </a:lnTo>
                <a:lnTo>
                  <a:pt x="38362" y="3108"/>
                </a:lnTo>
                <a:lnTo>
                  <a:pt x="38362" y="719"/>
                </a:lnTo>
                <a:close/>
              </a:path>
            </a:pathLst>
          </a:custGeom>
          <a:gradFill>
            <a:gsLst>
              <a:gs pos="0">
                <a:schemeClr val="accent1"/>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txBox="1">
            <a:spLocks noGrp="1"/>
          </p:cNvSpPr>
          <p:nvPr>
            <p:ph type="title"/>
          </p:nvPr>
        </p:nvSpPr>
        <p:spPr>
          <a:xfrm>
            <a:off x="720075"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5" name="Google Shape;245;p24"/>
          <p:cNvSpPr txBox="1">
            <a:spLocks noGrp="1"/>
          </p:cNvSpPr>
          <p:nvPr>
            <p:ph type="title" idx="2"/>
          </p:nvPr>
        </p:nvSpPr>
        <p:spPr>
          <a:xfrm>
            <a:off x="937700" y="31874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6" name="Google Shape;246;p24"/>
          <p:cNvSpPr txBox="1">
            <a:spLocks noGrp="1"/>
          </p:cNvSpPr>
          <p:nvPr>
            <p:ph type="subTitle" idx="1"/>
          </p:nvPr>
        </p:nvSpPr>
        <p:spPr>
          <a:xfrm>
            <a:off x="937700" y="3715125"/>
            <a:ext cx="2175300" cy="65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7" name="Google Shape;247;p24"/>
          <p:cNvSpPr txBox="1">
            <a:spLocks noGrp="1"/>
          </p:cNvSpPr>
          <p:nvPr>
            <p:ph type="title" idx="3"/>
          </p:nvPr>
        </p:nvSpPr>
        <p:spPr>
          <a:xfrm>
            <a:off x="3484419" y="31874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8" name="Google Shape;248;p24"/>
          <p:cNvSpPr txBox="1">
            <a:spLocks noGrp="1"/>
          </p:cNvSpPr>
          <p:nvPr>
            <p:ph type="subTitle" idx="4"/>
          </p:nvPr>
        </p:nvSpPr>
        <p:spPr>
          <a:xfrm>
            <a:off x="3484422" y="3715125"/>
            <a:ext cx="2175300" cy="65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9" name="Google Shape;249;p24"/>
          <p:cNvSpPr txBox="1">
            <a:spLocks noGrp="1"/>
          </p:cNvSpPr>
          <p:nvPr>
            <p:ph type="title" idx="5"/>
          </p:nvPr>
        </p:nvSpPr>
        <p:spPr>
          <a:xfrm>
            <a:off x="6031146" y="31874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0" name="Google Shape;250;p24"/>
          <p:cNvSpPr txBox="1">
            <a:spLocks noGrp="1"/>
          </p:cNvSpPr>
          <p:nvPr>
            <p:ph type="subTitle" idx="6"/>
          </p:nvPr>
        </p:nvSpPr>
        <p:spPr>
          <a:xfrm>
            <a:off x="6031150" y="3715125"/>
            <a:ext cx="2175300" cy="65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1" name="Google Shape;251;p24"/>
          <p:cNvSpPr txBox="1">
            <a:spLocks noGrp="1"/>
          </p:cNvSpPr>
          <p:nvPr>
            <p:ph type="title" idx="7" hasCustomPrompt="1"/>
          </p:nvPr>
        </p:nvSpPr>
        <p:spPr>
          <a:xfrm>
            <a:off x="1502000" y="1695275"/>
            <a:ext cx="1046700" cy="4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52" name="Google Shape;252;p24"/>
          <p:cNvSpPr txBox="1">
            <a:spLocks noGrp="1"/>
          </p:cNvSpPr>
          <p:nvPr>
            <p:ph type="title" idx="8" hasCustomPrompt="1"/>
          </p:nvPr>
        </p:nvSpPr>
        <p:spPr>
          <a:xfrm>
            <a:off x="4046975" y="1695350"/>
            <a:ext cx="1046700" cy="4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53" name="Google Shape;253;p24"/>
          <p:cNvSpPr txBox="1">
            <a:spLocks noGrp="1"/>
          </p:cNvSpPr>
          <p:nvPr>
            <p:ph type="title" idx="9" hasCustomPrompt="1"/>
          </p:nvPr>
        </p:nvSpPr>
        <p:spPr>
          <a:xfrm>
            <a:off x="6591950" y="1695350"/>
            <a:ext cx="1046700" cy="4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54"/>
        <p:cNvGrpSpPr/>
        <p:nvPr/>
      </p:nvGrpSpPr>
      <p:grpSpPr>
        <a:xfrm>
          <a:off x="0" y="0"/>
          <a:ext cx="0" cy="0"/>
          <a:chOff x="0" y="0"/>
          <a:chExt cx="0" cy="0"/>
        </a:xfrm>
      </p:grpSpPr>
      <p:sp>
        <p:nvSpPr>
          <p:cNvPr id="255" name="Google Shape;255;p25"/>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6" name="Google Shape;256;p25"/>
          <p:cNvSpPr txBox="1">
            <a:spLocks noGrp="1"/>
          </p:cNvSpPr>
          <p:nvPr>
            <p:ph type="title" idx="2"/>
          </p:nvPr>
        </p:nvSpPr>
        <p:spPr>
          <a:xfrm>
            <a:off x="1723000" y="1709400"/>
            <a:ext cx="2696700" cy="466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7" name="Google Shape;257;p25"/>
          <p:cNvSpPr txBox="1">
            <a:spLocks noGrp="1"/>
          </p:cNvSpPr>
          <p:nvPr>
            <p:ph type="subTitle" idx="1"/>
          </p:nvPr>
        </p:nvSpPr>
        <p:spPr>
          <a:xfrm>
            <a:off x="1723000" y="2099400"/>
            <a:ext cx="2696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8" name="Google Shape;258;p25"/>
          <p:cNvSpPr txBox="1">
            <a:spLocks noGrp="1"/>
          </p:cNvSpPr>
          <p:nvPr>
            <p:ph type="title" idx="3"/>
          </p:nvPr>
        </p:nvSpPr>
        <p:spPr>
          <a:xfrm>
            <a:off x="4724452" y="1709400"/>
            <a:ext cx="2696700" cy="466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9" name="Google Shape;259;p25"/>
          <p:cNvSpPr txBox="1">
            <a:spLocks noGrp="1"/>
          </p:cNvSpPr>
          <p:nvPr>
            <p:ph type="subTitle" idx="4"/>
          </p:nvPr>
        </p:nvSpPr>
        <p:spPr>
          <a:xfrm>
            <a:off x="4724450" y="2099400"/>
            <a:ext cx="26967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0" name="Google Shape;260;p25"/>
          <p:cNvSpPr txBox="1">
            <a:spLocks noGrp="1"/>
          </p:cNvSpPr>
          <p:nvPr>
            <p:ph type="title" idx="5"/>
          </p:nvPr>
        </p:nvSpPr>
        <p:spPr>
          <a:xfrm>
            <a:off x="1723000" y="3159950"/>
            <a:ext cx="2696700" cy="466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1" name="Google Shape;261;p25"/>
          <p:cNvSpPr txBox="1">
            <a:spLocks noGrp="1"/>
          </p:cNvSpPr>
          <p:nvPr>
            <p:ph type="subTitle" idx="6"/>
          </p:nvPr>
        </p:nvSpPr>
        <p:spPr>
          <a:xfrm>
            <a:off x="1723000" y="3549950"/>
            <a:ext cx="2696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2" name="Google Shape;262;p25"/>
          <p:cNvSpPr txBox="1">
            <a:spLocks noGrp="1"/>
          </p:cNvSpPr>
          <p:nvPr>
            <p:ph type="title" idx="7"/>
          </p:nvPr>
        </p:nvSpPr>
        <p:spPr>
          <a:xfrm>
            <a:off x="4724452" y="3159950"/>
            <a:ext cx="2696700" cy="466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3" name="Google Shape;263;p25"/>
          <p:cNvSpPr txBox="1">
            <a:spLocks noGrp="1"/>
          </p:cNvSpPr>
          <p:nvPr>
            <p:ph type="subTitle" idx="8"/>
          </p:nvPr>
        </p:nvSpPr>
        <p:spPr>
          <a:xfrm>
            <a:off x="4724450" y="3549950"/>
            <a:ext cx="26967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4" name="Google Shape;264;p25"/>
          <p:cNvSpPr/>
          <p:nvPr/>
        </p:nvSpPr>
        <p:spPr>
          <a:xfrm flipH="1">
            <a:off x="786561" y="4410825"/>
            <a:ext cx="8424039" cy="732670"/>
          </a:xfrm>
          <a:custGeom>
            <a:avLst/>
            <a:gdLst/>
            <a:ahLst/>
            <a:cxnLst/>
            <a:rect l="l" t="t" r="r" b="b"/>
            <a:pathLst>
              <a:path w="31971" h="4956" extrusionOk="0">
                <a:moveTo>
                  <a:pt x="1137" y="259"/>
                </a:moveTo>
                <a:cubicBezTo>
                  <a:pt x="1088" y="283"/>
                  <a:pt x="1026" y="292"/>
                  <a:pt x="968" y="286"/>
                </a:cubicBezTo>
                <a:lnTo>
                  <a:pt x="968" y="286"/>
                </a:lnTo>
                <a:lnTo>
                  <a:pt x="1" y="160"/>
                </a:lnTo>
                <a:lnTo>
                  <a:pt x="16" y="4956"/>
                </a:lnTo>
                <a:lnTo>
                  <a:pt x="12202" y="4956"/>
                </a:lnTo>
                <a:lnTo>
                  <a:pt x="31934" y="4956"/>
                </a:lnTo>
                <a:lnTo>
                  <a:pt x="31934" y="4956"/>
                </a:lnTo>
                <a:lnTo>
                  <a:pt x="31919" y="3955"/>
                </a:lnTo>
                <a:lnTo>
                  <a:pt x="31866" y="3927"/>
                </a:lnTo>
                <a:cubicBezTo>
                  <a:pt x="31971" y="3841"/>
                  <a:pt x="31946" y="3685"/>
                  <a:pt x="31762" y="3642"/>
                </a:cubicBezTo>
                <a:lnTo>
                  <a:pt x="31762" y="3642"/>
                </a:lnTo>
                <a:lnTo>
                  <a:pt x="31305" y="3537"/>
                </a:lnTo>
                <a:cubicBezTo>
                  <a:pt x="31262" y="3528"/>
                  <a:pt x="31225" y="3510"/>
                  <a:pt x="31197" y="3485"/>
                </a:cubicBezTo>
                <a:lnTo>
                  <a:pt x="31197" y="3485"/>
                </a:lnTo>
                <a:lnTo>
                  <a:pt x="30617" y="2991"/>
                </a:lnTo>
                <a:cubicBezTo>
                  <a:pt x="30614" y="2988"/>
                  <a:pt x="30611" y="2985"/>
                  <a:pt x="30605" y="2982"/>
                </a:cubicBezTo>
                <a:lnTo>
                  <a:pt x="30605" y="2982"/>
                </a:lnTo>
                <a:lnTo>
                  <a:pt x="30172" y="2662"/>
                </a:lnTo>
                <a:lnTo>
                  <a:pt x="29886" y="2454"/>
                </a:lnTo>
                <a:cubicBezTo>
                  <a:pt x="29880" y="2451"/>
                  <a:pt x="29877" y="2448"/>
                  <a:pt x="29874" y="2441"/>
                </a:cubicBezTo>
                <a:lnTo>
                  <a:pt x="29874" y="2441"/>
                </a:lnTo>
                <a:lnTo>
                  <a:pt x="29346" y="1990"/>
                </a:lnTo>
                <a:cubicBezTo>
                  <a:pt x="29287" y="1941"/>
                  <a:pt x="29195" y="1919"/>
                  <a:pt x="29109" y="1935"/>
                </a:cubicBezTo>
                <a:lnTo>
                  <a:pt x="29109" y="1935"/>
                </a:lnTo>
                <a:lnTo>
                  <a:pt x="28440" y="2058"/>
                </a:lnTo>
                <a:cubicBezTo>
                  <a:pt x="28422" y="2061"/>
                  <a:pt x="28400" y="2064"/>
                  <a:pt x="28382" y="2064"/>
                </a:cubicBezTo>
                <a:lnTo>
                  <a:pt x="28382" y="2064"/>
                </a:lnTo>
                <a:lnTo>
                  <a:pt x="27706" y="2064"/>
                </a:lnTo>
                <a:cubicBezTo>
                  <a:pt x="27688" y="2064"/>
                  <a:pt x="27669" y="2064"/>
                  <a:pt x="27648" y="2070"/>
                </a:cubicBezTo>
                <a:lnTo>
                  <a:pt x="27648" y="2070"/>
                </a:lnTo>
                <a:lnTo>
                  <a:pt x="27258" y="2141"/>
                </a:lnTo>
                <a:lnTo>
                  <a:pt x="26398" y="2282"/>
                </a:lnTo>
                <a:cubicBezTo>
                  <a:pt x="26343" y="2288"/>
                  <a:pt x="26288" y="2285"/>
                  <a:pt x="26239" y="2266"/>
                </a:cubicBezTo>
                <a:lnTo>
                  <a:pt x="26239" y="2266"/>
                </a:lnTo>
                <a:lnTo>
                  <a:pt x="25975" y="2168"/>
                </a:lnTo>
                <a:cubicBezTo>
                  <a:pt x="25923" y="2150"/>
                  <a:pt x="25867" y="2147"/>
                  <a:pt x="25812" y="2156"/>
                </a:cubicBezTo>
                <a:lnTo>
                  <a:pt x="25812" y="2156"/>
                </a:lnTo>
                <a:lnTo>
                  <a:pt x="25109" y="2285"/>
                </a:lnTo>
                <a:cubicBezTo>
                  <a:pt x="25075" y="2291"/>
                  <a:pt x="25041" y="2291"/>
                  <a:pt x="25008" y="2288"/>
                </a:cubicBezTo>
                <a:lnTo>
                  <a:pt x="25008" y="2288"/>
                </a:lnTo>
                <a:cubicBezTo>
                  <a:pt x="24793" y="2257"/>
                  <a:pt x="23970" y="2141"/>
                  <a:pt x="23697" y="2141"/>
                </a:cubicBezTo>
                <a:lnTo>
                  <a:pt x="23697" y="2141"/>
                </a:lnTo>
                <a:cubicBezTo>
                  <a:pt x="23445" y="2141"/>
                  <a:pt x="23126" y="2042"/>
                  <a:pt x="23009" y="2002"/>
                </a:cubicBezTo>
                <a:lnTo>
                  <a:pt x="23009" y="2002"/>
                </a:lnTo>
                <a:cubicBezTo>
                  <a:pt x="22978" y="1993"/>
                  <a:pt x="22944" y="1987"/>
                  <a:pt x="22911" y="1987"/>
                </a:cubicBezTo>
                <a:lnTo>
                  <a:pt x="22911" y="1987"/>
                </a:lnTo>
                <a:lnTo>
                  <a:pt x="21646" y="1987"/>
                </a:lnTo>
                <a:cubicBezTo>
                  <a:pt x="21615" y="1987"/>
                  <a:pt x="21584" y="1990"/>
                  <a:pt x="21557" y="1999"/>
                </a:cubicBezTo>
                <a:lnTo>
                  <a:pt x="21557" y="1999"/>
                </a:lnTo>
                <a:lnTo>
                  <a:pt x="20633" y="2269"/>
                </a:lnTo>
                <a:cubicBezTo>
                  <a:pt x="20580" y="2285"/>
                  <a:pt x="20522" y="2288"/>
                  <a:pt x="20470" y="2273"/>
                </a:cubicBezTo>
                <a:lnTo>
                  <a:pt x="20470" y="2273"/>
                </a:lnTo>
                <a:lnTo>
                  <a:pt x="19570" y="2055"/>
                </a:lnTo>
                <a:lnTo>
                  <a:pt x="19447" y="2024"/>
                </a:lnTo>
                <a:cubicBezTo>
                  <a:pt x="19355" y="2002"/>
                  <a:pt x="19254" y="2024"/>
                  <a:pt x="19190" y="2076"/>
                </a:cubicBezTo>
                <a:lnTo>
                  <a:pt x="19190" y="2076"/>
                </a:lnTo>
                <a:lnTo>
                  <a:pt x="18864" y="2365"/>
                </a:lnTo>
                <a:cubicBezTo>
                  <a:pt x="18806" y="2417"/>
                  <a:pt x="18717" y="2438"/>
                  <a:pt x="18628" y="2423"/>
                </a:cubicBezTo>
                <a:lnTo>
                  <a:pt x="18628" y="2423"/>
                </a:lnTo>
                <a:lnTo>
                  <a:pt x="17968" y="2309"/>
                </a:lnTo>
                <a:cubicBezTo>
                  <a:pt x="17909" y="2300"/>
                  <a:pt x="17851" y="2306"/>
                  <a:pt x="17802" y="2325"/>
                </a:cubicBezTo>
                <a:lnTo>
                  <a:pt x="17802" y="2325"/>
                </a:lnTo>
                <a:lnTo>
                  <a:pt x="17347" y="2503"/>
                </a:lnTo>
                <a:cubicBezTo>
                  <a:pt x="17215" y="2552"/>
                  <a:pt x="17053" y="2503"/>
                  <a:pt x="17010" y="2398"/>
                </a:cubicBezTo>
                <a:lnTo>
                  <a:pt x="17010" y="2398"/>
                </a:lnTo>
                <a:lnTo>
                  <a:pt x="16838" y="1972"/>
                </a:lnTo>
                <a:cubicBezTo>
                  <a:pt x="16807" y="1898"/>
                  <a:pt x="16715" y="1849"/>
                  <a:pt x="16611" y="1849"/>
                </a:cubicBezTo>
                <a:lnTo>
                  <a:pt x="16611" y="1849"/>
                </a:lnTo>
                <a:cubicBezTo>
                  <a:pt x="16601" y="1849"/>
                  <a:pt x="16592" y="1849"/>
                  <a:pt x="16583" y="1849"/>
                </a:cubicBezTo>
                <a:lnTo>
                  <a:pt x="16583" y="1849"/>
                </a:lnTo>
                <a:lnTo>
                  <a:pt x="15874" y="1907"/>
                </a:lnTo>
                <a:cubicBezTo>
                  <a:pt x="15849" y="1910"/>
                  <a:pt x="15825" y="1907"/>
                  <a:pt x="15800" y="1904"/>
                </a:cubicBezTo>
                <a:lnTo>
                  <a:pt x="15800" y="1904"/>
                </a:lnTo>
                <a:lnTo>
                  <a:pt x="15383" y="1843"/>
                </a:lnTo>
                <a:cubicBezTo>
                  <a:pt x="15336" y="1837"/>
                  <a:pt x="15294" y="1821"/>
                  <a:pt x="15263" y="1797"/>
                </a:cubicBezTo>
                <a:lnTo>
                  <a:pt x="15263" y="1797"/>
                </a:lnTo>
                <a:lnTo>
                  <a:pt x="14962" y="1576"/>
                </a:lnTo>
                <a:cubicBezTo>
                  <a:pt x="14919" y="1545"/>
                  <a:pt x="14858" y="1527"/>
                  <a:pt x="14796" y="1527"/>
                </a:cubicBezTo>
                <a:lnTo>
                  <a:pt x="14796" y="1527"/>
                </a:lnTo>
                <a:lnTo>
                  <a:pt x="14326" y="1527"/>
                </a:lnTo>
                <a:cubicBezTo>
                  <a:pt x="14286" y="1527"/>
                  <a:pt x="14247" y="1517"/>
                  <a:pt x="14210" y="1502"/>
                </a:cubicBezTo>
                <a:lnTo>
                  <a:pt x="14210" y="1502"/>
                </a:lnTo>
                <a:lnTo>
                  <a:pt x="13614" y="1253"/>
                </a:lnTo>
                <a:cubicBezTo>
                  <a:pt x="13562" y="1232"/>
                  <a:pt x="13497" y="1223"/>
                  <a:pt x="13439" y="1235"/>
                </a:cubicBezTo>
                <a:lnTo>
                  <a:pt x="13439" y="1235"/>
                </a:lnTo>
                <a:lnTo>
                  <a:pt x="12573" y="1385"/>
                </a:lnTo>
                <a:cubicBezTo>
                  <a:pt x="12484" y="1401"/>
                  <a:pt x="12395" y="1379"/>
                  <a:pt x="12337" y="1330"/>
                </a:cubicBezTo>
                <a:lnTo>
                  <a:pt x="12337" y="1330"/>
                </a:lnTo>
                <a:lnTo>
                  <a:pt x="11965" y="1008"/>
                </a:lnTo>
                <a:cubicBezTo>
                  <a:pt x="11898" y="949"/>
                  <a:pt x="11790" y="931"/>
                  <a:pt x="11695" y="959"/>
                </a:cubicBezTo>
                <a:lnTo>
                  <a:pt x="11695" y="959"/>
                </a:lnTo>
                <a:lnTo>
                  <a:pt x="11330" y="1066"/>
                </a:lnTo>
                <a:lnTo>
                  <a:pt x="10857" y="1204"/>
                </a:lnTo>
                <a:cubicBezTo>
                  <a:pt x="10823" y="1213"/>
                  <a:pt x="10786" y="1216"/>
                  <a:pt x="10753" y="1213"/>
                </a:cubicBezTo>
                <a:lnTo>
                  <a:pt x="10753" y="1213"/>
                </a:lnTo>
                <a:lnTo>
                  <a:pt x="9555" y="1143"/>
                </a:lnTo>
                <a:lnTo>
                  <a:pt x="9543" y="1140"/>
                </a:lnTo>
                <a:lnTo>
                  <a:pt x="8960" y="1078"/>
                </a:lnTo>
                <a:cubicBezTo>
                  <a:pt x="8871" y="1069"/>
                  <a:pt x="8797" y="1026"/>
                  <a:pt x="8769" y="962"/>
                </a:cubicBezTo>
                <a:lnTo>
                  <a:pt x="8769" y="962"/>
                </a:lnTo>
                <a:lnTo>
                  <a:pt x="8613" y="615"/>
                </a:lnTo>
                <a:cubicBezTo>
                  <a:pt x="8557" y="498"/>
                  <a:pt x="8364" y="458"/>
                  <a:pt x="8235" y="538"/>
                </a:cubicBezTo>
                <a:lnTo>
                  <a:pt x="8235" y="538"/>
                </a:lnTo>
                <a:lnTo>
                  <a:pt x="7950" y="716"/>
                </a:lnTo>
                <a:cubicBezTo>
                  <a:pt x="7873" y="762"/>
                  <a:pt x="7762" y="771"/>
                  <a:pt x="7676" y="731"/>
                </a:cubicBezTo>
                <a:lnTo>
                  <a:pt x="7676" y="731"/>
                </a:lnTo>
                <a:lnTo>
                  <a:pt x="7157" y="504"/>
                </a:lnTo>
                <a:cubicBezTo>
                  <a:pt x="7084" y="470"/>
                  <a:pt x="6986" y="470"/>
                  <a:pt x="6912" y="507"/>
                </a:cubicBezTo>
                <a:lnTo>
                  <a:pt x="6912" y="507"/>
                </a:lnTo>
                <a:lnTo>
                  <a:pt x="6267" y="802"/>
                </a:lnTo>
                <a:cubicBezTo>
                  <a:pt x="6221" y="823"/>
                  <a:pt x="6166" y="830"/>
                  <a:pt x="6114" y="827"/>
                </a:cubicBezTo>
                <a:lnTo>
                  <a:pt x="6114" y="827"/>
                </a:lnTo>
                <a:lnTo>
                  <a:pt x="4416" y="1143"/>
                </a:lnTo>
                <a:lnTo>
                  <a:pt x="3633" y="609"/>
                </a:lnTo>
                <a:cubicBezTo>
                  <a:pt x="3596" y="605"/>
                  <a:pt x="3559" y="609"/>
                  <a:pt x="3522" y="618"/>
                </a:cubicBezTo>
                <a:lnTo>
                  <a:pt x="3522" y="618"/>
                </a:lnTo>
                <a:lnTo>
                  <a:pt x="3129" y="734"/>
                </a:lnTo>
                <a:cubicBezTo>
                  <a:pt x="3077" y="750"/>
                  <a:pt x="3019" y="750"/>
                  <a:pt x="2967" y="737"/>
                </a:cubicBezTo>
                <a:lnTo>
                  <a:pt x="2967" y="737"/>
                </a:lnTo>
                <a:cubicBezTo>
                  <a:pt x="2746" y="682"/>
                  <a:pt x="2171" y="498"/>
                  <a:pt x="2006" y="65"/>
                </a:cubicBezTo>
                <a:lnTo>
                  <a:pt x="2006" y="65"/>
                </a:lnTo>
                <a:cubicBezTo>
                  <a:pt x="1987" y="19"/>
                  <a:pt x="1938" y="1"/>
                  <a:pt x="1871" y="1"/>
                </a:cubicBezTo>
                <a:lnTo>
                  <a:pt x="1871" y="1"/>
                </a:lnTo>
                <a:cubicBezTo>
                  <a:pt x="1665" y="1"/>
                  <a:pt x="1293" y="179"/>
                  <a:pt x="1137" y="259"/>
                </a:cubicBezTo>
                <a:moveTo>
                  <a:pt x="17802" y="922"/>
                </a:moveTo>
                <a:lnTo>
                  <a:pt x="17955" y="946"/>
                </a:lnTo>
                <a:cubicBezTo>
                  <a:pt x="17962" y="928"/>
                  <a:pt x="17971" y="909"/>
                  <a:pt x="17983" y="888"/>
                </a:cubicBezTo>
                <a:lnTo>
                  <a:pt x="17983" y="888"/>
                </a:ln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5"/>
          <p:cNvSpPr/>
          <p:nvPr/>
        </p:nvSpPr>
        <p:spPr>
          <a:xfrm flipH="1">
            <a:off x="-3123135" y="4689405"/>
            <a:ext cx="9214217" cy="542020"/>
          </a:xfrm>
          <a:custGeom>
            <a:avLst/>
            <a:gdLst/>
            <a:ahLst/>
            <a:cxnLst/>
            <a:rect l="l" t="t" r="r" b="b"/>
            <a:pathLst>
              <a:path w="38363" h="3108" extrusionOk="0">
                <a:moveTo>
                  <a:pt x="37156" y="814"/>
                </a:moveTo>
                <a:lnTo>
                  <a:pt x="37140" y="818"/>
                </a:lnTo>
                <a:cubicBezTo>
                  <a:pt x="37064" y="824"/>
                  <a:pt x="36990" y="814"/>
                  <a:pt x="36926" y="790"/>
                </a:cubicBezTo>
                <a:cubicBezTo>
                  <a:pt x="36661" y="689"/>
                  <a:pt x="35922" y="431"/>
                  <a:pt x="35826" y="609"/>
                </a:cubicBezTo>
                <a:cubicBezTo>
                  <a:pt x="35611" y="1014"/>
                  <a:pt x="34887" y="1186"/>
                  <a:pt x="34608" y="1241"/>
                </a:cubicBezTo>
                <a:cubicBezTo>
                  <a:pt x="34540" y="1254"/>
                  <a:pt x="34463" y="1250"/>
                  <a:pt x="34399" y="1238"/>
                </a:cubicBezTo>
                <a:lnTo>
                  <a:pt x="33901" y="1128"/>
                </a:lnTo>
                <a:cubicBezTo>
                  <a:pt x="33855" y="1118"/>
                  <a:pt x="33806" y="1115"/>
                  <a:pt x="33760" y="1118"/>
                </a:cubicBezTo>
                <a:lnTo>
                  <a:pt x="32768" y="1619"/>
                </a:lnTo>
                <a:lnTo>
                  <a:pt x="30619" y="1324"/>
                </a:lnTo>
                <a:cubicBezTo>
                  <a:pt x="30549" y="1327"/>
                  <a:pt x="30478" y="1318"/>
                  <a:pt x="30420" y="1300"/>
                </a:cubicBezTo>
                <a:lnTo>
                  <a:pt x="29603" y="1023"/>
                </a:lnTo>
                <a:cubicBezTo>
                  <a:pt x="29508" y="989"/>
                  <a:pt x="29388" y="989"/>
                  <a:pt x="29293" y="1020"/>
                </a:cubicBezTo>
                <a:lnTo>
                  <a:pt x="28636" y="1235"/>
                </a:lnTo>
                <a:cubicBezTo>
                  <a:pt x="28525" y="1272"/>
                  <a:pt x="28387" y="1263"/>
                  <a:pt x="28289" y="1220"/>
                </a:cubicBezTo>
                <a:lnTo>
                  <a:pt x="27927" y="1054"/>
                </a:lnTo>
                <a:cubicBezTo>
                  <a:pt x="27764" y="980"/>
                  <a:pt x="27515" y="1017"/>
                  <a:pt x="27448" y="1125"/>
                </a:cubicBezTo>
                <a:lnTo>
                  <a:pt x="27248" y="1450"/>
                </a:lnTo>
                <a:cubicBezTo>
                  <a:pt x="27214" y="1508"/>
                  <a:pt x="27119" y="1551"/>
                  <a:pt x="27006" y="1561"/>
                </a:cubicBezTo>
                <a:lnTo>
                  <a:pt x="26318" y="1060"/>
                </a:lnTo>
                <a:cubicBezTo>
                  <a:pt x="26312" y="1060"/>
                  <a:pt x="25538" y="704"/>
                  <a:pt x="25535" y="704"/>
                </a:cubicBezTo>
                <a:lnTo>
                  <a:pt x="25062" y="575"/>
                </a:lnTo>
                <a:cubicBezTo>
                  <a:pt x="25028" y="578"/>
                  <a:pt x="24660" y="342"/>
                  <a:pt x="24439" y="207"/>
                </a:cubicBezTo>
                <a:lnTo>
                  <a:pt x="24292" y="176"/>
                </a:lnTo>
                <a:cubicBezTo>
                  <a:pt x="24181" y="154"/>
                  <a:pt x="24058" y="176"/>
                  <a:pt x="23985" y="228"/>
                </a:cubicBezTo>
                <a:lnTo>
                  <a:pt x="23592" y="517"/>
                </a:lnTo>
                <a:cubicBezTo>
                  <a:pt x="23521" y="569"/>
                  <a:pt x="23414" y="590"/>
                  <a:pt x="23309" y="575"/>
                </a:cubicBezTo>
                <a:lnTo>
                  <a:pt x="22514" y="461"/>
                </a:lnTo>
                <a:cubicBezTo>
                  <a:pt x="22446" y="452"/>
                  <a:pt x="22376" y="458"/>
                  <a:pt x="22317" y="477"/>
                </a:cubicBezTo>
                <a:lnTo>
                  <a:pt x="21774" y="655"/>
                </a:lnTo>
                <a:cubicBezTo>
                  <a:pt x="21614" y="704"/>
                  <a:pt x="21421" y="655"/>
                  <a:pt x="21369" y="550"/>
                </a:cubicBezTo>
                <a:lnTo>
                  <a:pt x="21160" y="124"/>
                </a:lnTo>
                <a:cubicBezTo>
                  <a:pt x="21123" y="50"/>
                  <a:pt x="21013" y="1"/>
                  <a:pt x="20887" y="1"/>
                </a:cubicBezTo>
                <a:lnTo>
                  <a:pt x="20353" y="167"/>
                </a:lnTo>
                <a:cubicBezTo>
                  <a:pt x="20307" y="179"/>
                  <a:pt x="20254" y="188"/>
                  <a:pt x="20205" y="188"/>
                </a:cubicBezTo>
                <a:lnTo>
                  <a:pt x="19610" y="188"/>
                </a:lnTo>
                <a:cubicBezTo>
                  <a:pt x="19530" y="188"/>
                  <a:pt x="19453" y="204"/>
                  <a:pt x="19398" y="234"/>
                </a:cubicBezTo>
                <a:lnTo>
                  <a:pt x="19017" y="440"/>
                </a:lnTo>
                <a:cubicBezTo>
                  <a:pt x="18977" y="464"/>
                  <a:pt x="18922" y="480"/>
                  <a:pt x="18867" y="486"/>
                </a:cubicBezTo>
                <a:lnTo>
                  <a:pt x="18335" y="544"/>
                </a:lnTo>
                <a:cubicBezTo>
                  <a:pt x="18305" y="547"/>
                  <a:pt x="18274" y="547"/>
                  <a:pt x="18243" y="544"/>
                </a:cubicBezTo>
                <a:lnTo>
                  <a:pt x="17344" y="492"/>
                </a:lnTo>
                <a:cubicBezTo>
                  <a:pt x="17199" y="483"/>
                  <a:pt x="17064" y="529"/>
                  <a:pt x="17021" y="606"/>
                </a:cubicBezTo>
                <a:lnTo>
                  <a:pt x="16800" y="1005"/>
                </a:lnTo>
                <a:cubicBezTo>
                  <a:pt x="16745" y="1103"/>
                  <a:pt x="16539" y="1152"/>
                  <a:pt x="16374" y="1103"/>
                </a:cubicBezTo>
                <a:lnTo>
                  <a:pt x="15799" y="937"/>
                </a:lnTo>
                <a:cubicBezTo>
                  <a:pt x="15735" y="919"/>
                  <a:pt x="15661" y="913"/>
                  <a:pt x="15588" y="922"/>
                </a:cubicBezTo>
                <a:lnTo>
                  <a:pt x="14749" y="1029"/>
                </a:lnTo>
                <a:cubicBezTo>
                  <a:pt x="14639" y="1042"/>
                  <a:pt x="14525" y="1023"/>
                  <a:pt x="14452" y="974"/>
                </a:cubicBezTo>
                <a:lnTo>
                  <a:pt x="14037" y="704"/>
                </a:lnTo>
                <a:cubicBezTo>
                  <a:pt x="13957" y="655"/>
                  <a:pt x="13831" y="633"/>
                  <a:pt x="13712" y="655"/>
                </a:cubicBezTo>
                <a:lnTo>
                  <a:pt x="12416" y="888"/>
                </a:lnTo>
                <a:cubicBezTo>
                  <a:pt x="12349" y="900"/>
                  <a:pt x="12275" y="900"/>
                  <a:pt x="12210" y="885"/>
                </a:cubicBezTo>
                <a:lnTo>
                  <a:pt x="11038" y="630"/>
                </a:lnTo>
                <a:cubicBezTo>
                  <a:pt x="11001" y="624"/>
                  <a:pt x="10964" y="621"/>
                  <a:pt x="10927" y="621"/>
                </a:cubicBezTo>
                <a:lnTo>
                  <a:pt x="9324" y="2411"/>
                </a:lnTo>
                <a:cubicBezTo>
                  <a:pt x="9281" y="2411"/>
                  <a:pt x="9238" y="2417"/>
                  <a:pt x="9198" y="2426"/>
                </a:cubicBezTo>
                <a:cubicBezTo>
                  <a:pt x="9048" y="2463"/>
                  <a:pt x="8646" y="2555"/>
                  <a:pt x="8327" y="2555"/>
                </a:cubicBezTo>
                <a:cubicBezTo>
                  <a:pt x="7983" y="2555"/>
                  <a:pt x="6936" y="2663"/>
                  <a:pt x="6663" y="2693"/>
                </a:cubicBezTo>
                <a:cubicBezTo>
                  <a:pt x="6620" y="2697"/>
                  <a:pt x="6577" y="2697"/>
                  <a:pt x="6537" y="2690"/>
                </a:cubicBezTo>
                <a:lnTo>
                  <a:pt x="5643" y="2571"/>
                </a:lnTo>
                <a:cubicBezTo>
                  <a:pt x="5576" y="2561"/>
                  <a:pt x="5502" y="2564"/>
                  <a:pt x="5437" y="2583"/>
                </a:cubicBezTo>
                <a:lnTo>
                  <a:pt x="5100" y="2672"/>
                </a:lnTo>
                <a:cubicBezTo>
                  <a:pt x="5038" y="2690"/>
                  <a:pt x="4971" y="2693"/>
                  <a:pt x="4900" y="2687"/>
                </a:cubicBezTo>
                <a:lnTo>
                  <a:pt x="3810" y="2555"/>
                </a:lnTo>
                <a:lnTo>
                  <a:pt x="3316" y="2488"/>
                </a:lnTo>
                <a:cubicBezTo>
                  <a:pt x="3291" y="2485"/>
                  <a:pt x="3267" y="2482"/>
                  <a:pt x="3242" y="2482"/>
                </a:cubicBezTo>
                <a:lnTo>
                  <a:pt x="2386" y="2482"/>
                </a:lnTo>
                <a:cubicBezTo>
                  <a:pt x="2361" y="2482"/>
                  <a:pt x="2337" y="2482"/>
                  <a:pt x="2312" y="2479"/>
                </a:cubicBezTo>
                <a:lnTo>
                  <a:pt x="1465" y="2362"/>
                </a:lnTo>
                <a:cubicBezTo>
                  <a:pt x="1354" y="2350"/>
                  <a:pt x="1237" y="2368"/>
                  <a:pt x="1164" y="2414"/>
                </a:cubicBezTo>
                <a:lnTo>
                  <a:pt x="498" y="2838"/>
                </a:lnTo>
                <a:cubicBezTo>
                  <a:pt x="491" y="2841"/>
                  <a:pt x="485" y="2844"/>
                  <a:pt x="479" y="2847"/>
                </a:cubicBezTo>
                <a:lnTo>
                  <a:pt x="83" y="3062"/>
                </a:lnTo>
                <a:lnTo>
                  <a:pt x="3" y="3108"/>
                </a:lnTo>
                <a:lnTo>
                  <a:pt x="0" y="3108"/>
                </a:lnTo>
                <a:lnTo>
                  <a:pt x="15600" y="3108"/>
                </a:lnTo>
                <a:cubicBezTo>
                  <a:pt x="15594" y="3093"/>
                  <a:pt x="15581" y="3077"/>
                  <a:pt x="15566" y="3059"/>
                </a:cubicBezTo>
                <a:lnTo>
                  <a:pt x="15799" y="3093"/>
                </a:lnTo>
                <a:lnTo>
                  <a:pt x="15667" y="3108"/>
                </a:lnTo>
                <a:lnTo>
                  <a:pt x="26723" y="3108"/>
                </a:lnTo>
                <a:lnTo>
                  <a:pt x="38362" y="3108"/>
                </a:lnTo>
                <a:lnTo>
                  <a:pt x="38362" y="719"/>
                </a:lnTo>
                <a:close/>
              </a:path>
            </a:pathLst>
          </a:custGeom>
          <a:gradFill>
            <a:gsLst>
              <a:gs pos="0">
                <a:schemeClr val="accent1"/>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1">
  <p:cSld name="CUSTOM_5_1">
    <p:spTree>
      <p:nvGrpSpPr>
        <p:cNvPr id="1" name="Shape 266"/>
        <p:cNvGrpSpPr/>
        <p:nvPr/>
      </p:nvGrpSpPr>
      <p:grpSpPr>
        <a:xfrm>
          <a:off x="0" y="0"/>
          <a:ext cx="0" cy="0"/>
          <a:chOff x="0" y="0"/>
          <a:chExt cx="0" cy="0"/>
        </a:xfrm>
      </p:grpSpPr>
      <p:sp>
        <p:nvSpPr>
          <p:cNvPr id="267" name="Google Shape;267;p26"/>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68" name="Google Shape;268;p26"/>
          <p:cNvSpPr/>
          <p:nvPr/>
        </p:nvSpPr>
        <p:spPr>
          <a:xfrm flipH="1">
            <a:off x="786561" y="4346250"/>
            <a:ext cx="8424039" cy="835061"/>
          </a:xfrm>
          <a:custGeom>
            <a:avLst/>
            <a:gdLst/>
            <a:ahLst/>
            <a:cxnLst/>
            <a:rect l="l" t="t" r="r" b="b"/>
            <a:pathLst>
              <a:path w="31971" h="4956" extrusionOk="0">
                <a:moveTo>
                  <a:pt x="1137" y="259"/>
                </a:moveTo>
                <a:cubicBezTo>
                  <a:pt x="1088" y="283"/>
                  <a:pt x="1026" y="292"/>
                  <a:pt x="968" y="286"/>
                </a:cubicBezTo>
                <a:lnTo>
                  <a:pt x="968" y="286"/>
                </a:lnTo>
                <a:lnTo>
                  <a:pt x="1" y="160"/>
                </a:lnTo>
                <a:lnTo>
                  <a:pt x="16" y="4956"/>
                </a:lnTo>
                <a:lnTo>
                  <a:pt x="12202" y="4956"/>
                </a:lnTo>
                <a:lnTo>
                  <a:pt x="31934" y="4956"/>
                </a:lnTo>
                <a:lnTo>
                  <a:pt x="31934" y="4956"/>
                </a:lnTo>
                <a:lnTo>
                  <a:pt x="31919" y="3955"/>
                </a:lnTo>
                <a:lnTo>
                  <a:pt x="31866" y="3927"/>
                </a:lnTo>
                <a:cubicBezTo>
                  <a:pt x="31971" y="3841"/>
                  <a:pt x="31946" y="3685"/>
                  <a:pt x="31762" y="3642"/>
                </a:cubicBezTo>
                <a:lnTo>
                  <a:pt x="31762" y="3642"/>
                </a:lnTo>
                <a:lnTo>
                  <a:pt x="31305" y="3537"/>
                </a:lnTo>
                <a:cubicBezTo>
                  <a:pt x="31262" y="3528"/>
                  <a:pt x="31225" y="3510"/>
                  <a:pt x="31197" y="3485"/>
                </a:cubicBezTo>
                <a:lnTo>
                  <a:pt x="31197" y="3485"/>
                </a:lnTo>
                <a:lnTo>
                  <a:pt x="30617" y="2991"/>
                </a:lnTo>
                <a:cubicBezTo>
                  <a:pt x="30614" y="2988"/>
                  <a:pt x="30611" y="2985"/>
                  <a:pt x="30605" y="2982"/>
                </a:cubicBezTo>
                <a:lnTo>
                  <a:pt x="30605" y="2982"/>
                </a:lnTo>
                <a:lnTo>
                  <a:pt x="30172" y="2662"/>
                </a:lnTo>
                <a:lnTo>
                  <a:pt x="29886" y="2454"/>
                </a:lnTo>
                <a:cubicBezTo>
                  <a:pt x="29880" y="2451"/>
                  <a:pt x="29877" y="2448"/>
                  <a:pt x="29874" y="2441"/>
                </a:cubicBezTo>
                <a:lnTo>
                  <a:pt x="29874" y="2441"/>
                </a:lnTo>
                <a:lnTo>
                  <a:pt x="29346" y="1990"/>
                </a:lnTo>
                <a:cubicBezTo>
                  <a:pt x="29287" y="1941"/>
                  <a:pt x="29195" y="1919"/>
                  <a:pt x="29109" y="1935"/>
                </a:cubicBezTo>
                <a:lnTo>
                  <a:pt x="29109" y="1935"/>
                </a:lnTo>
                <a:lnTo>
                  <a:pt x="28440" y="2058"/>
                </a:lnTo>
                <a:cubicBezTo>
                  <a:pt x="28422" y="2061"/>
                  <a:pt x="28400" y="2064"/>
                  <a:pt x="28382" y="2064"/>
                </a:cubicBezTo>
                <a:lnTo>
                  <a:pt x="28382" y="2064"/>
                </a:lnTo>
                <a:lnTo>
                  <a:pt x="27706" y="2064"/>
                </a:lnTo>
                <a:cubicBezTo>
                  <a:pt x="27688" y="2064"/>
                  <a:pt x="27669" y="2064"/>
                  <a:pt x="27648" y="2070"/>
                </a:cubicBezTo>
                <a:lnTo>
                  <a:pt x="27648" y="2070"/>
                </a:lnTo>
                <a:lnTo>
                  <a:pt x="27258" y="2141"/>
                </a:lnTo>
                <a:lnTo>
                  <a:pt x="26398" y="2282"/>
                </a:lnTo>
                <a:cubicBezTo>
                  <a:pt x="26343" y="2288"/>
                  <a:pt x="26288" y="2285"/>
                  <a:pt x="26239" y="2266"/>
                </a:cubicBezTo>
                <a:lnTo>
                  <a:pt x="26239" y="2266"/>
                </a:lnTo>
                <a:lnTo>
                  <a:pt x="25975" y="2168"/>
                </a:lnTo>
                <a:cubicBezTo>
                  <a:pt x="25923" y="2150"/>
                  <a:pt x="25867" y="2147"/>
                  <a:pt x="25812" y="2156"/>
                </a:cubicBezTo>
                <a:lnTo>
                  <a:pt x="25812" y="2156"/>
                </a:lnTo>
                <a:lnTo>
                  <a:pt x="25109" y="2285"/>
                </a:lnTo>
                <a:cubicBezTo>
                  <a:pt x="25075" y="2291"/>
                  <a:pt x="25041" y="2291"/>
                  <a:pt x="25008" y="2288"/>
                </a:cubicBezTo>
                <a:lnTo>
                  <a:pt x="25008" y="2288"/>
                </a:lnTo>
                <a:cubicBezTo>
                  <a:pt x="24793" y="2257"/>
                  <a:pt x="23970" y="2141"/>
                  <a:pt x="23697" y="2141"/>
                </a:cubicBezTo>
                <a:lnTo>
                  <a:pt x="23697" y="2141"/>
                </a:lnTo>
                <a:cubicBezTo>
                  <a:pt x="23445" y="2141"/>
                  <a:pt x="23126" y="2042"/>
                  <a:pt x="23009" y="2002"/>
                </a:cubicBezTo>
                <a:lnTo>
                  <a:pt x="23009" y="2002"/>
                </a:lnTo>
                <a:cubicBezTo>
                  <a:pt x="22978" y="1993"/>
                  <a:pt x="22944" y="1987"/>
                  <a:pt x="22911" y="1987"/>
                </a:cubicBezTo>
                <a:lnTo>
                  <a:pt x="22911" y="1987"/>
                </a:lnTo>
                <a:lnTo>
                  <a:pt x="21646" y="1987"/>
                </a:lnTo>
                <a:cubicBezTo>
                  <a:pt x="21615" y="1987"/>
                  <a:pt x="21584" y="1990"/>
                  <a:pt x="21557" y="1999"/>
                </a:cubicBezTo>
                <a:lnTo>
                  <a:pt x="21557" y="1999"/>
                </a:lnTo>
                <a:lnTo>
                  <a:pt x="20633" y="2269"/>
                </a:lnTo>
                <a:cubicBezTo>
                  <a:pt x="20580" y="2285"/>
                  <a:pt x="20522" y="2288"/>
                  <a:pt x="20470" y="2273"/>
                </a:cubicBezTo>
                <a:lnTo>
                  <a:pt x="20470" y="2273"/>
                </a:lnTo>
                <a:lnTo>
                  <a:pt x="19570" y="2055"/>
                </a:lnTo>
                <a:lnTo>
                  <a:pt x="19447" y="2024"/>
                </a:lnTo>
                <a:cubicBezTo>
                  <a:pt x="19355" y="2002"/>
                  <a:pt x="19254" y="2024"/>
                  <a:pt x="19190" y="2076"/>
                </a:cubicBezTo>
                <a:lnTo>
                  <a:pt x="19190" y="2076"/>
                </a:lnTo>
                <a:lnTo>
                  <a:pt x="18864" y="2365"/>
                </a:lnTo>
                <a:cubicBezTo>
                  <a:pt x="18806" y="2417"/>
                  <a:pt x="18717" y="2438"/>
                  <a:pt x="18628" y="2423"/>
                </a:cubicBezTo>
                <a:lnTo>
                  <a:pt x="18628" y="2423"/>
                </a:lnTo>
                <a:lnTo>
                  <a:pt x="17968" y="2309"/>
                </a:lnTo>
                <a:cubicBezTo>
                  <a:pt x="17909" y="2300"/>
                  <a:pt x="17851" y="2306"/>
                  <a:pt x="17802" y="2325"/>
                </a:cubicBezTo>
                <a:lnTo>
                  <a:pt x="17802" y="2325"/>
                </a:lnTo>
                <a:lnTo>
                  <a:pt x="17347" y="2503"/>
                </a:lnTo>
                <a:cubicBezTo>
                  <a:pt x="17215" y="2552"/>
                  <a:pt x="17053" y="2503"/>
                  <a:pt x="17010" y="2398"/>
                </a:cubicBezTo>
                <a:lnTo>
                  <a:pt x="17010" y="2398"/>
                </a:lnTo>
                <a:lnTo>
                  <a:pt x="16838" y="1972"/>
                </a:lnTo>
                <a:cubicBezTo>
                  <a:pt x="16807" y="1898"/>
                  <a:pt x="16715" y="1849"/>
                  <a:pt x="16611" y="1849"/>
                </a:cubicBezTo>
                <a:lnTo>
                  <a:pt x="16611" y="1849"/>
                </a:lnTo>
                <a:cubicBezTo>
                  <a:pt x="16601" y="1849"/>
                  <a:pt x="16592" y="1849"/>
                  <a:pt x="16583" y="1849"/>
                </a:cubicBezTo>
                <a:lnTo>
                  <a:pt x="16583" y="1849"/>
                </a:lnTo>
                <a:lnTo>
                  <a:pt x="15874" y="1907"/>
                </a:lnTo>
                <a:cubicBezTo>
                  <a:pt x="15849" y="1910"/>
                  <a:pt x="15825" y="1907"/>
                  <a:pt x="15800" y="1904"/>
                </a:cubicBezTo>
                <a:lnTo>
                  <a:pt x="15800" y="1904"/>
                </a:lnTo>
                <a:lnTo>
                  <a:pt x="15383" y="1843"/>
                </a:lnTo>
                <a:cubicBezTo>
                  <a:pt x="15336" y="1837"/>
                  <a:pt x="15294" y="1821"/>
                  <a:pt x="15263" y="1797"/>
                </a:cubicBezTo>
                <a:lnTo>
                  <a:pt x="15263" y="1797"/>
                </a:lnTo>
                <a:lnTo>
                  <a:pt x="14962" y="1576"/>
                </a:lnTo>
                <a:cubicBezTo>
                  <a:pt x="14919" y="1545"/>
                  <a:pt x="14858" y="1527"/>
                  <a:pt x="14796" y="1527"/>
                </a:cubicBezTo>
                <a:lnTo>
                  <a:pt x="14796" y="1527"/>
                </a:lnTo>
                <a:lnTo>
                  <a:pt x="14326" y="1527"/>
                </a:lnTo>
                <a:cubicBezTo>
                  <a:pt x="14286" y="1527"/>
                  <a:pt x="14247" y="1517"/>
                  <a:pt x="14210" y="1502"/>
                </a:cubicBezTo>
                <a:lnTo>
                  <a:pt x="14210" y="1502"/>
                </a:lnTo>
                <a:lnTo>
                  <a:pt x="13614" y="1253"/>
                </a:lnTo>
                <a:cubicBezTo>
                  <a:pt x="13562" y="1232"/>
                  <a:pt x="13497" y="1223"/>
                  <a:pt x="13439" y="1235"/>
                </a:cubicBezTo>
                <a:lnTo>
                  <a:pt x="13439" y="1235"/>
                </a:lnTo>
                <a:lnTo>
                  <a:pt x="12573" y="1385"/>
                </a:lnTo>
                <a:cubicBezTo>
                  <a:pt x="12484" y="1401"/>
                  <a:pt x="12395" y="1379"/>
                  <a:pt x="12337" y="1330"/>
                </a:cubicBezTo>
                <a:lnTo>
                  <a:pt x="12337" y="1330"/>
                </a:lnTo>
                <a:lnTo>
                  <a:pt x="11965" y="1008"/>
                </a:lnTo>
                <a:cubicBezTo>
                  <a:pt x="11898" y="949"/>
                  <a:pt x="11790" y="931"/>
                  <a:pt x="11695" y="959"/>
                </a:cubicBezTo>
                <a:lnTo>
                  <a:pt x="11695" y="959"/>
                </a:lnTo>
                <a:lnTo>
                  <a:pt x="11330" y="1066"/>
                </a:lnTo>
                <a:lnTo>
                  <a:pt x="10857" y="1204"/>
                </a:lnTo>
                <a:cubicBezTo>
                  <a:pt x="10823" y="1213"/>
                  <a:pt x="10786" y="1216"/>
                  <a:pt x="10753" y="1213"/>
                </a:cubicBezTo>
                <a:lnTo>
                  <a:pt x="10753" y="1213"/>
                </a:lnTo>
                <a:lnTo>
                  <a:pt x="9555" y="1143"/>
                </a:lnTo>
                <a:lnTo>
                  <a:pt x="9543" y="1140"/>
                </a:lnTo>
                <a:lnTo>
                  <a:pt x="8960" y="1078"/>
                </a:lnTo>
                <a:cubicBezTo>
                  <a:pt x="8871" y="1069"/>
                  <a:pt x="8797" y="1026"/>
                  <a:pt x="8769" y="962"/>
                </a:cubicBezTo>
                <a:lnTo>
                  <a:pt x="8769" y="962"/>
                </a:lnTo>
                <a:lnTo>
                  <a:pt x="8613" y="615"/>
                </a:lnTo>
                <a:cubicBezTo>
                  <a:pt x="8557" y="498"/>
                  <a:pt x="8364" y="458"/>
                  <a:pt x="8235" y="538"/>
                </a:cubicBezTo>
                <a:lnTo>
                  <a:pt x="8235" y="538"/>
                </a:lnTo>
                <a:lnTo>
                  <a:pt x="7950" y="716"/>
                </a:lnTo>
                <a:cubicBezTo>
                  <a:pt x="7873" y="762"/>
                  <a:pt x="7762" y="771"/>
                  <a:pt x="7676" y="731"/>
                </a:cubicBezTo>
                <a:lnTo>
                  <a:pt x="7676" y="731"/>
                </a:lnTo>
                <a:lnTo>
                  <a:pt x="7157" y="504"/>
                </a:lnTo>
                <a:cubicBezTo>
                  <a:pt x="7084" y="470"/>
                  <a:pt x="6986" y="470"/>
                  <a:pt x="6912" y="507"/>
                </a:cubicBezTo>
                <a:lnTo>
                  <a:pt x="6912" y="507"/>
                </a:lnTo>
                <a:lnTo>
                  <a:pt x="6267" y="802"/>
                </a:lnTo>
                <a:cubicBezTo>
                  <a:pt x="6221" y="823"/>
                  <a:pt x="6166" y="830"/>
                  <a:pt x="6114" y="827"/>
                </a:cubicBezTo>
                <a:lnTo>
                  <a:pt x="6114" y="827"/>
                </a:lnTo>
                <a:lnTo>
                  <a:pt x="4416" y="1143"/>
                </a:lnTo>
                <a:lnTo>
                  <a:pt x="3633" y="609"/>
                </a:lnTo>
                <a:cubicBezTo>
                  <a:pt x="3596" y="605"/>
                  <a:pt x="3559" y="609"/>
                  <a:pt x="3522" y="618"/>
                </a:cubicBezTo>
                <a:lnTo>
                  <a:pt x="3522" y="618"/>
                </a:lnTo>
                <a:lnTo>
                  <a:pt x="3129" y="734"/>
                </a:lnTo>
                <a:cubicBezTo>
                  <a:pt x="3077" y="750"/>
                  <a:pt x="3019" y="750"/>
                  <a:pt x="2967" y="737"/>
                </a:cubicBezTo>
                <a:lnTo>
                  <a:pt x="2967" y="737"/>
                </a:lnTo>
                <a:cubicBezTo>
                  <a:pt x="2746" y="682"/>
                  <a:pt x="2171" y="498"/>
                  <a:pt x="2006" y="65"/>
                </a:cubicBezTo>
                <a:lnTo>
                  <a:pt x="2006" y="65"/>
                </a:lnTo>
                <a:cubicBezTo>
                  <a:pt x="1987" y="19"/>
                  <a:pt x="1938" y="1"/>
                  <a:pt x="1871" y="1"/>
                </a:cubicBezTo>
                <a:lnTo>
                  <a:pt x="1871" y="1"/>
                </a:lnTo>
                <a:cubicBezTo>
                  <a:pt x="1665" y="1"/>
                  <a:pt x="1293" y="179"/>
                  <a:pt x="1137" y="259"/>
                </a:cubicBezTo>
                <a:moveTo>
                  <a:pt x="17802" y="922"/>
                </a:moveTo>
                <a:lnTo>
                  <a:pt x="17955" y="946"/>
                </a:lnTo>
                <a:cubicBezTo>
                  <a:pt x="17962" y="928"/>
                  <a:pt x="17971" y="909"/>
                  <a:pt x="17983" y="888"/>
                </a:cubicBezTo>
                <a:lnTo>
                  <a:pt x="17983" y="888"/>
                </a:ln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flipH="1">
            <a:off x="-2439319" y="4296150"/>
            <a:ext cx="9214217" cy="935275"/>
          </a:xfrm>
          <a:custGeom>
            <a:avLst/>
            <a:gdLst/>
            <a:ahLst/>
            <a:cxnLst/>
            <a:rect l="l" t="t" r="r" b="b"/>
            <a:pathLst>
              <a:path w="38363" h="3108" extrusionOk="0">
                <a:moveTo>
                  <a:pt x="37156" y="814"/>
                </a:moveTo>
                <a:lnTo>
                  <a:pt x="37140" y="818"/>
                </a:lnTo>
                <a:cubicBezTo>
                  <a:pt x="37064" y="824"/>
                  <a:pt x="36990" y="814"/>
                  <a:pt x="36926" y="790"/>
                </a:cubicBezTo>
                <a:cubicBezTo>
                  <a:pt x="36661" y="689"/>
                  <a:pt x="35922" y="431"/>
                  <a:pt x="35826" y="609"/>
                </a:cubicBezTo>
                <a:cubicBezTo>
                  <a:pt x="35611" y="1014"/>
                  <a:pt x="34887" y="1186"/>
                  <a:pt x="34608" y="1241"/>
                </a:cubicBezTo>
                <a:cubicBezTo>
                  <a:pt x="34540" y="1254"/>
                  <a:pt x="34463" y="1250"/>
                  <a:pt x="34399" y="1238"/>
                </a:cubicBezTo>
                <a:lnTo>
                  <a:pt x="33901" y="1128"/>
                </a:lnTo>
                <a:cubicBezTo>
                  <a:pt x="33855" y="1118"/>
                  <a:pt x="33806" y="1115"/>
                  <a:pt x="33760" y="1118"/>
                </a:cubicBezTo>
                <a:lnTo>
                  <a:pt x="32768" y="1619"/>
                </a:lnTo>
                <a:lnTo>
                  <a:pt x="30619" y="1324"/>
                </a:lnTo>
                <a:cubicBezTo>
                  <a:pt x="30549" y="1327"/>
                  <a:pt x="30478" y="1318"/>
                  <a:pt x="30420" y="1300"/>
                </a:cubicBezTo>
                <a:lnTo>
                  <a:pt x="29603" y="1023"/>
                </a:lnTo>
                <a:cubicBezTo>
                  <a:pt x="29508" y="989"/>
                  <a:pt x="29388" y="989"/>
                  <a:pt x="29293" y="1020"/>
                </a:cubicBezTo>
                <a:lnTo>
                  <a:pt x="28636" y="1235"/>
                </a:lnTo>
                <a:cubicBezTo>
                  <a:pt x="28525" y="1272"/>
                  <a:pt x="28387" y="1263"/>
                  <a:pt x="28289" y="1220"/>
                </a:cubicBezTo>
                <a:lnTo>
                  <a:pt x="27927" y="1054"/>
                </a:lnTo>
                <a:cubicBezTo>
                  <a:pt x="27764" y="980"/>
                  <a:pt x="27515" y="1017"/>
                  <a:pt x="27448" y="1125"/>
                </a:cubicBezTo>
                <a:lnTo>
                  <a:pt x="27248" y="1450"/>
                </a:lnTo>
                <a:cubicBezTo>
                  <a:pt x="27214" y="1508"/>
                  <a:pt x="27119" y="1551"/>
                  <a:pt x="27006" y="1561"/>
                </a:cubicBezTo>
                <a:lnTo>
                  <a:pt x="26318" y="1060"/>
                </a:lnTo>
                <a:cubicBezTo>
                  <a:pt x="26312" y="1060"/>
                  <a:pt x="25538" y="704"/>
                  <a:pt x="25535" y="704"/>
                </a:cubicBezTo>
                <a:lnTo>
                  <a:pt x="25062" y="575"/>
                </a:lnTo>
                <a:cubicBezTo>
                  <a:pt x="25028" y="578"/>
                  <a:pt x="24660" y="342"/>
                  <a:pt x="24439" y="207"/>
                </a:cubicBezTo>
                <a:lnTo>
                  <a:pt x="24292" y="176"/>
                </a:lnTo>
                <a:cubicBezTo>
                  <a:pt x="24181" y="154"/>
                  <a:pt x="24058" y="176"/>
                  <a:pt x="23985" y="228"/>
                </a:cubicBezTo>
                <a:lnTo>
                  <a:pt x="23592" y="517"/>
                </a:lnTo>
                <a:cubicBezTo>
                  <a:pt x="23521" y="569"/>
                  <a:pt x="23414" y="590"/>
                  <a:pt x="23309" y="575"/>
                </a:cubicBezTo>
                <a:lnTo>
                  <a:pt x="22514" y="461"/>
                </a:lnTo>
                <a:cubicBezTo>
                  <a:pt x="22446" y="452"/>
                  <a:pt x="22376" y="458"/>
                  <a:pt x="22317" y="477"/>
                </a:cubicBezTo>
                <a:lnTo>
                  <a:pt x="21774" y="655"/>
                </a:lnTo>
                <a:cubicBezTo>
                  <a:pt x="21614" y="704"/>
                  <a:pt x="21421" y="655"/>
                  <a:pt x="21369" y="550"/>
                </a:cubicBezTo>
                <a:lnTo>
                  <a:pt x="21160" y="124"/>
                </a:lnTo>
                <a:cubicBezTo>
                  <a:pt x="21123" y="50"/>
                  <a:pt x="21013" y="1"/>
                  <a:pt x="20887" y="1"/>
                </a:cubicBezTo>
                <a:lnTo>
                  <a:pt x="20353" y="167"/>
                </a:lnTo>
                <a:cubicBezTo>
                  <a:pt x="20307" y="179"/>
                  <a:pt x="20254" y="188"/>
                  <a:pt x="20205" y="188"/>
                </a:cubicBezTo>
                <a:lnTo>
                  <a:pt x="19610" y="188"/>
                </a:lnTo>
                <a:cubicBezTo>
                  <a:pt x="19530" y="188"/>
                  <a:pt x="19453" y="204"/>
                  <a:pt x="19398" y="234"/>
                </a:cubicBezTo>
                <a:lnTo>
                  <a:pt x="19017" y="440"/>
                </a:lnTo>
                <a:cubicBezTo>
                  <a:pt x="18977" y="464"/>
                  <a:pt x="18922" y="480"/>
                  <a:pt x="18867" y="486"/>
                </a:cubicBezTo>
                <a:lnTo>
                  <a:pt x="18335" y="544"/>
                </a:lnTo>
                <a:cubicBezTo>
                  <a:pt x="18305" y="547"/>
                  <a:pt x="18274" y="547"/>
                  <a:pt x="18243" y="544"/>
                </a:cubicBezTo>
                <a:lnTo>
                  <a:pt x="17344" y="492"/>
                </a:lnTo>
                <a:cubicBezTo>
                  <a:pt x="17199" y="483"/>
                  <a:pt x="17064" y="529"/>
                  <a:pt x="17021" y="606"/>
                </a:cubicBezTo>
                <a:lnTo>
                  <a:pt x="16800" y="1005"/>
                </a:lnTo>
                <a:cubicBezTo>
                  <a:pt x="16745" y="1103"/>
                  <a:pt x="16539" y="1152"/>
                  <a:pt x="16374" y="1103"/>
                </a:cubicBezTo>
                <a:lnTo>
                  <a:pt x="15799" y="937"/>
                </a:lnTo>
                <a:cubicBezTo>
                  <a:pt x="15735" y="919"/>
                  <a:pt x="15661" y="913"/>
                  <a:pt x="15588" y="922"/>
                </a:cubicBezTo>
                <a:lnTo>
                  <a:pt x="14749" y="1029"/>
                </a:lnTo>
                <a:cubicBezTo>
                  <a:pt x="14639" y="1042"/>
                  <a:pt x="14525" y="1023"/>
                  <a:pt x="14452" y="974"/>
                </a:cubicBezTo>
                <a:lnTo>
                  <a:pt x="14037" y="704"/>
                </a:lnTo>
                <a:cubicBezTo>
                  <a:pt x="13957" y="655"/>
                  <a:pt x="13831" y="633"/>
                  <a:pt x="13712" y="655"/>
                </a:cubicBezTo>
                <a:lnTo>
                  <a:pt x="12416" y="888"/>
                </a:lnTo>
                <a:cubicBezTo>
                  <a:pt x="12349" y="900"/>
                  <a:pt x="12275" y="900"/>
                  <a:pt x="12210" y="885"/>
                </a:cubicBezTo>
                <a:lnTo>
                  <a:pt x="11038" y="630"/>
                </a:lnTo>
                <a:cubicBezTo>
                  <a:pt x="11001" y="624"/>
                  <a:pt x="10964" y="621"/>
                  <a:pt x="10927" y="621"/>
                </a:cubicBezTo>
                <a:lnTo>
                  <a:pt x="9324" y="2411"/>
                </a:lnTo>
                <a:cubicBezTo>
                  <a:pt x="9281" y="2411"/>
                  <a:pt x="9238" y="2417"/>
                  <a:pt x="9198" y="2426"/>
                </a:cubicBezTo>
                <a:cubicBezTo>
                  <a:pt x="9048" y="2463"/>
                  <a:pt x="8646" y="2555"/>
                  <a:pt x="8327" y="2555"/>
                </a:cubicBezTo>
                <a:cubicBezTo>
                  <a:pt x="7983" y="2555"/>
                  <a:pt x="6936" y="2663"/>
                  <a:pt x="6663" y="2693"/>
                </a:cubicBezTo>
                <a:cubicBezTo>
                  <a:pt x="6620" y="2697"/>
                  <a:pt x="6577" y="2697"/>
                  <a:pt x="6537" y="2690"/>
                </a:cubicBezTo>
                <a:lnTo>
                  <a:pt x="5643" y="2571"/>
                </a:lnTo>
                <a:cubicBezTo>
                  <a:pt x="5576" y="2561"/>
                  <a:pt x="5502" y="2564"/>
                  <a:pt x="5437" y="2583"/>
                </a:cubicBezTo>
                <a:lnTo>
                  <a:pt x="5100" y="2672"/>
                </a:lnTo>
                <a:cubicBezTo>
                  <a:pt x="5038" y="2690"/>
                  <a:pt x="4971" y="2693"/>
                  <a:pt x="4900" y="2687"/>
                </a:cubicBezTo>
                <a:lnTo>
                  <a:pt x="3810" y="2555"/>
                </a:lnTo>
                <a:lnTo>
                  <a:pt x="3316" y="2488"/>
                </a:lnTo>
                <a:cubicBezTo>
                  <a:pt x="3291" y="2485"/>
                  <a:pt x="3267" y="2482"/>
                  <a:pt x="3242" y="2482"/>
                </a:cubicBezTo>
                <a:lnTo>
                  <a:pt x="2386" y="2482"/>
                </a:lnTo>
                <a:cubicBezTo>
                  <a:pt x="2361" y="2482"/>
                  <a:pt x="2337" y="2482"/>
                  <a:pt x="2312" y="2479"/>
                </a:cubicBezTo>
                <a:lnTo>
                  <a:pt x="1465" y="2362"/>
                </a:lnTo>
                <a:cubicBezTo>
                  <a:pt x="1354" y="2350"/>
                  <a:pt x="1237" y="2368"/>
                  <a:pt x="1164" y="2414"/>
                </a:cubicBezTo>
                <a:lnTo>
                  <a:pt x="498" y="2838"/>
                </a:lnTo>
                <a:cubicBezTo>
                  <a:pt x="491" y="2841"/>
                  <a:pt x="485" y="2844"/>
                  <a:pt x="479" y="2847"/>
                </a:cubicBezTo>
                <a:lnTo>
                  <a:pt x="83" y="3062"/>
                </a:lnTo>
                <a:lnTo>
                  <a:pt x="3" y="3108"/>
                </a:lnTo>
                <a:lnTo>
                  <a:pt x="0" y="3108"/>
                </a:lnTo>
                <a:lnTo>
                  <a:pt x="15600" y="3108"/>
                </a:lnTo>
                <a:cubicBezTo>
                  <a:pt x="15594" y="3093"/>
                  <a:pt x="15581" y="3077"/>
                  <a:pt x="15566" y="3059"/>
                </a:cubicBezTo>
                <a:lnTo>
                  <a:pt x="15799" y="3093"/>
                </a:lnTo>
                <a:lnTo>
                  <a:pt x="15667" y="3108"/>
                </a:lnTo>
                <a:lnTo>
                  <a:pt x="26723" y="3108"/>
                </a:lnTo>
                <a:lnTo>
                  <a:pt x="38362" y="3108"/>
                </a:lnTo>
                <a:lnTo>
                  <a:pt x="38362" y="719"/>
                </a:lnTo>
                <a:close/>
              </a:path>
            </a:pathLst>
          </a:custGeom>
          <a:gradFill>
            <a:gsLst>
              <a:gs pos="0">
                <a:schemeClr val="accent1"/>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txBox="1">
            <a:spLocks noGrp="1"/>
          </p:cNvSpPr>
          <p:nvPr>
            <p:ph type="title" idx="2"/>
          </p:nvPr>
        </p:nvSpPr>
        <p:spPr>
          <a:xfrm>
            <a:off x="720000" y="3022525"/>
            <a:ext cx="19260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1" name="Google Shape;271;p26"/>
          <p:cNvSpPr txBox="1">
            <a:spLocks noGrp="1"/>
          </p:cNvSpPr>
          <p:nvPr>
            <p:ph type="subTitle" idx="1"/>
          </p:nvPr>
        </p:nvSpPr>
        <p:spPr>
          <a:xfrm>
            <a:off x="720000" y="3412525"/>
            <a:ext cx="192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2" name="Google Shape;272;p26"/>
          <p:cNvSpPr txBox="1">
            <a:spLocks noGrp="1"/>
          </p:cNvSpPr>
          <p:nvPr>
            <p:ph type="title" idx="3"/>
          </p:nvPr>
        </p:nvSpPr>
        <p:spPr>
          <a:xfrm>
            <a:off x="2646000" y="3022525"/>
            <a:ext cx="19260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3" name="Google Shape;273;p26"/>
          <p:cNvSpPr txBox="1">
            <a:spLocks noGrp="1"/>
          </p:cNvSpPr>
          <p:nvPr>
            <p:ph type="subTitle" idx="4"/>
          </p:nvPr>
        </p:nvSpPr>
        <p:spPr>
          <a:xfrm>
            <a:off x="2646000" y="3412525"/>
            <a:ext cx="192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4" name="Google Shape;274;p26"/>
          <p:cNvSpPr txBox="1">
            <a:spLocks noGrp="1"/>
          </p:cNvSpPr>
          <p:nvPr>
            <p:ph type="title" idx="5"/>
          </p:nvPr>
        </p:nvSpPr>
        <p:spPr>
          <a:xfrm>
            <a:off x="4572000" y="3022525"/>
            <a:ext cx="19260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5" name="Google Shape;275;p26"/>
          <p:cNvSpPr txBox="1">
            <a:spLocks noGrp="1"/>
          </p:cNvSpPr>
          <p:nvPr>
            <p:ph type="subTitle" idx="6"/>
          </p:nvPr>
        </p:nvSpPr>
        <p:spPr>
          <a:xfrm>
            <a:off x="4572000" y="3412525"/>
            <a:ext cx="192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6" name="Google Shape;276;p26"/>
          <p:cNvSpPr txBox="1">
            <a:spLocks noGrp="1"/>
          </p:cNvSpPr>
          <p:nvPr>
            <p:ph type="title" idx="7"/>
          </p:nvPr>
        </p:nvSpPr>
        <p:spPr>
          <a:xfrm>
            <a:off x="6498000" y="3022525"/>
            <a:ext cx="19260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7" name="Google Shape;277;p26"/>
          <p:cNvSpPr txBox="1">
            <a:spLocks noGrp="1"/>
          </p:cNvSpPr>
          <p:nvPr>
            <p:ph type="subTitle" idx="8"/>
          </p:nvPr>
        </p:nvSpPr>
        <p:spPr>
          <a:xfrm>
            <a:off x="6498000" y="3412525"/>
            <a:ext cx="192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78"/>
        <p:cNvGrpSpPr/>
        <p:nvPr/>
      </p:nvGrpSpPr>
      <p:grpSpPr>
        <a:xfrm>
          <a:off x="0" y="0"/>
          <a:ext cx="0" cy="0"/>
          <a:chOff x="0" y="0"/>
          <a:chExt cx="0" cy="0"/>
        </a:xfrm>
      </p:grpSpPr>
      <p:sp>
        <p:nvSpPr>
          <p:cNvPr id="279" name="Google Shape;279;p27"/>
          <p:cNvSpPr/>
          <p:nvPr/>
        </p:nvSpPr>
        <p:spPr>
          <a:xfrm>
            <a:off x="-86775" y="4604100"/>
            <a:ext cx="4920177" cy="590297"/>
          </a:xfrm>
          <a:custGeom>
            <a:avLst/>
            <a:gdLst/>
            <a:ahLst/>
            <a:cxnLst/>
            <a:rect l="l" t="t" r="r" b="b"/>
            <a:pathLst>
              <a:path w="31971" h="4956" extrusionOk="0">
                <a:moveTo>
                  <a:pt x="1137" y="259"/>
                </a:moveTo>
                <a:cubicBezTo>
                  <a:pt x="1088" y="283"/>
                  <a:pt x="1026" y="292"/>
                  <a:pt x="968" y="286"/>
                </a:cubicBezTo>
                <a:lnTo>
                  <a:pt x="968" y="286"/>
                </a:lnTo>
                <a:lnTo>
                  <a:pt x="1" y="160"/>
                </a:lnTo>
                <a:lnTo>
                  <a:pt x="16" y="4956"/>
                </a:lnTo>
                <a:lnTo>
                  <a:pt x="12202" y="4956"/>
                </a:lnTo>
                <a:lnTo>
                  <a:pt x="31934" y="4956"/>
                </a:lnTo>
                <a:lnTo>
                  <a:pt x="31934" y="4956"/>
                </a:lnTo>
                <a:lnTo>
                  <a:pt x="31919" y="3955"/>
                </a:lnTo>
                <a:lnTo>
                  <a:pt x="31866" y="3927"/>
                </a:lnTo>
                <a:cubicBezTo>
                  <a:pt x="31971" y="3841"/>
                  <a:pt x="31946" y="3685"/>
                  <a:pt x="31762" y="3642"/>
                </a:cubicBezTo>
                <a:lnTo>
                  <a:pt x="31762" y="3642"/>
                </a:lnTo>
                <a:lnTo>
                  <a:pt x="31305" y="3537"/>
                </a:lnTo>
                <a:cubicBezTo>
                  <a:pt x="31262" y="3528"/>
                  <a:pt x="31225" y="3510"/>
                  <a:pt x="31197" y="3485"/>
                </a:cubicBezTo>
                <a:lnTo>
                  <a:pt x="31197" y="3485"/>
                </a:lnTo>
                <a:lnTo>
                  <a:pt x="30617" y="2991"/>
                </a:lnTo>
                <a:cubicBezTo>
                  <a:pt x="30614" y="2988"/>
                  <a:pt x="30611" y="2985"/>
                  <a:pt x="30605" y="2982"/>
                </a:cubicBezTo>
                <a:lnTo>
                  <a:pt x="30605" y="2982"/>
                </a:lnTo>
                <a:lnTo>
                  <a:pt x="30172" y="2662"/>
                </a:lnTo>
                <a:lnTo>
                  <a:pt x="29886" y="2454"/>
                </a:lnTo>
                <a:cubicBezTo>
                  <a:pt x="29880" y="2451"/>
                  <a:pt x="29877" y="2448"/>
                  <a:pt x="29874" y="2441"/>
                </a:cubicBezTo>
                <a:lnTo>
                  <a:pt x="29874" y="2441"/>
                </a:lnTo>
                <a:lnTo>
                  <a:pt x="29346" y="1990"/>
                </a:lnTo>
                <a:cubicBezTo>
                  <a:pt x="29287" y="1941"/>
                  <a:pt x="29195" y="1919"/>
                  <a:pt x="29109" y="1935"/>
                </a:cubicBezTo>
                <a:lnTo>
                  <a:pt x="29109" y="1935"/>
                </a:lnTo>
                <a:lnTo>
                  <a:pt x="28440" y="2058"/>
                </a:lnTo>
                <a:cubicBezTo>
                  <a:pt x="28422" y="2061"/>
                  <a:pt x="28400" y="2064"/>
                  <a:pt x="28382" y="2064"/>
                </a:cubicBezTo>
                <a:lnTo>
                  <a:pt x="28382" y="2064"/>
                </a:lnTo>
                <a:lnTo>
                  <a:pt x="27706" y="2064"/>
                </a:lnTo>
                <a:cubicBezTo>
                  <a:pt x="27688" y="2064"/>
                  <a:pt x="27669" y="2064"/>
                  <a:pt x="27648" y="2070"/>
                </a:cubicBezTo>
                <a:lnTo>
                  <a:pt x="27648" y="2070"/>
                </a:lnTo>
                <a:lnTo>
                  <a:pt x="27258" y="2141"/>
                </a:lnTo>
                <a:lnTo>
                  <a:pt x="26398" y="2282"/>
                </a:lnTo>
                <a:cubicBezTo>
                  <a:pt x="26343" y="2288"/>
                  <a:pt x="26288" y="2285"/>
                  <a:pt x="26239" y="2266"/>
                </a:cubicBezTo>
                <a:lnTo>
                  <a:pt x="26239" y="2266"/>
                </a:lnTo>
                <a:lnTo>
                  <a:pt x="25975" y="2168"/>
                </a:lnTo>
                <a:cubicBezTo>
                  <a:pt x="25923" y="2150"/>
                  <a:pt x="25867" y="2147"/>
                  <a:pt x="25812" y="2156"/>
                </a:cubicBezTo>
                <a:lnTo>
                  <a:pt x="25812" y="2156"/>
                </a:lnTo>
                <a:lnTo>
                  <a:pt x="25109" y="2285"/>
                </a:lnTo>
                <a:cubicBezTo>
                  <a:pt x="25075" y="2291"/>
                  <a:pt x="25041" y="2291"/>
                  <a:pt x="25008" y="2288"/>
                </a:cubicBezTo>
                <a:lnTo>
                  <a:pt x="25008" y="2288"/>
                </a:lnTo>
                <a:cubicBezTo>
                  <a:pt x="24793" y="2257"/>
                  <a:pt x="23970" y="2141"/>
                  <a:pt x="23697" y="2141"/>
                </a:cubicBezTo>
                <a:lnTo>
                  <a:pt x="23697" y="2141"/>
                </a:lnTo>
                <a:cubicBezTo>
                  <a:pt x="23445" y="2141"/>
                  <a:pt x="23126" y="2042"/>
                  <a:pt x="23009" y="2002"/>
                </a:cubicBezTo>
                <a:lnTo>
                  <a:pt x="23009" y="2002"/>
                </a:lnTo>
                <a:cubicBezTo>
                  <a:pt x="22978" y="1993"/>
                  <a:pt x="22944" y="1987"/>
                  <a:pt x="22911" y="1987"/>
                </a:cubicBezTo>
                <a:lnTo>
                  <a:pt x="22911" y="1987"/>
                </a:lnTo>
                <a:lnTo>
                  <a:pt x="21646" y="1987"/>
                </a:lnTo>
                <a:cubicBezTo>
                  <a:pt x="21615" y="1987"/>
                  <a:pt x="21584" y="1990"/>
                  <a:pt x="21557" y="1999"/>
                </a:cubicBezTo>
                <a:lnTo>
                  <a:pt x="21557" y="1999"/>
                </a:lnTo>
                <a:lnTo>
                  <a:pt x="20633" y="2269"/>
                </a:lnTo>
                <a:cubicBezTo>
                  <a:pt x="20580" y="2285"/>
                  <a:pt x="20522" y="2288"/>
                  <a:pt x="20470" y="2273"/>
                </a:cubicBezTo>
                <a:lnTo>
                  <a:pt x="20470" y="2273"/>
                </a:lnTo>
                <a:lnTo>
                  <a:pt x="19570" y="2055"/>
                </a:lnTo>
                <a:lnTo>
                  <a:pt x="19447" y="2024"/>
                </a:lnTo>
                <a:cubicBezTo>
                  <a:pt x="19355" y="2002"/>
                  <a:pt x="19254" y="2024"/>
                  <a:pt x="19190" y="2076"/>
                </a:cubicBezTo>
                <a:lnTo>
                  <a:pt x="19190" y="2076"/>
                </a:lnTo>
                <a:lnTo>
                  <a:pt x="18864" y="2365"/>
                </a:lnTo>
                <a:cubicBezTo>
                  <a:pt x="18806" y="2417"/>
                  <a:pt x="18717" y="2438"/>
                  <a:pt x="18628" y="2423"/>
                </a:cubicBezTo>
                <a:lnTo>
                  <a:pt x="18628" y="2423"/>
                </a:lnTo>
                <a:lnTo>
                  <a:pt x="17968" y="2309"/>
                </a:lnTo>
                <a:cubicBezTo>
                  <a:pt x="17909" y="2300"/>
                  <a:pt x="17851" y="2306"/>
                  <a:pt x="17802" y="2325"/>
                </a:cubicBezTo>
                <a:lnTo>
                  <a:pt x="17802" y="2325"/>
                </a:lnTo>
                <a:lnTo>
                  <a:pt x="17347" y="2503"/>
                </a:lnTo>
                <a:cubicBezTo>
                  <a:pt x="17215" y="2552"/>
                  <a:pt x="17053" y="2503"/>
                  <a:pt x="17010" y="2398"/>
                </a:cubicBezTo>
                <a:lnTo>
                  <a:pt x="17010" y="2398"/>
                </a:lnTo>
                <a:lnTo>
                  <a:pt x="16838" y="1972"/>
                </a:lnTo>
                <a:cubicBezTo>
                  <a:pt x="16807" y="1898"/>
                  <a:pt x="16715" y="1849"/>
                  <a:pt x="16611" y="1849"/>
                </a:cubicBezTo>
                <a:lnTo>
                  <a:pt x="16611" y="1849"/>
                </a:lnTo>
                <a:cubicBezTo>
                  <a:pt x="16601" y="1849"/>
                  <a:pt x="16592" y="1849"/>
                  <a:pt x="16583" y="1849"/>
                </a:cubicBezTo>
                <a:lnTo>
                  <a:pt x="16583" y="1849"/>
                </a:lnTo>
                <a:lnTo>
                  <a:pt x="15874" y="1907"/>
                </a:lnTo>
                <a:cubicBezTo>
                  <a:pt x="15849" y="1910"/>
                  <a:pt x="15825" y="1907"/>
                  <a:pt x="15800" y="1904"/>
                </a:cubicBezTo>
                <a:lnTo>
                  <a:pt x="15800" y="1904"/>
                </a:lnTo>
                <a:lnTo>
                  <a:pt x="15383" y="1843"/>
                </a:lnTo>
                <a:cubicBezTo>
                  <a:pt x="15336" y="1837"/>
                  <a:pt x="15294" y="1821"/>
                  <a:pt x="15263" y="1797"/>
                </a:cubicBezTo>
                <a:lnTo>
                  <a:pt x="15263" y="1797"/>
                </a:lnTo>
                <a:lnTo>
                  <a:pt x="14962" y="1576"/>
                </a:lnTo>
                <a:cubicBezTo>
                  <a:pt x="14919" y="1545"/>
                  <a:pt x="14858" y="1527"/>
                  <a:pt x="14796" y="1527"/>
                </a:cubicBezTo>
                <a:lnTo>
                  <a:pt x="14796" y="1527"/>
                </a:lnTo>
                <a:lnTo>
                  <a:pt x="14326" y="1527"/>
                </a:lnTo>
                <a:cubicBezTo>
                  <a:pt x="14286" y="1527"/>
                  <a:pt x="14247" y="1517"/>
                  <a:pt x="14210" y="1502"/>
                </a:cubicBezTo>
                <a:lnTo>
                  <a:pt x="14210" y="1502"/>
                </a:lnTo>
                <a:lnTo>
                  <a:pt x="13614" y="1253"/>
                </a:lnTo>
                <a:cubicBezTo>
                  <a:pt x="13562" y="1232"/>
                  <a:pt x="13497" y="1223"/>
                  <a:pt x="13439" y="1235"/>
                </a:cubicBezTo>
                <a:lnTo>
                  <a:pt x="13439" y="1235"/>
                </a:lnTo>
                <a:lnTo>
                  <a:pt x="12573" y="1385"/>
                </a:lnTo>
                <a:cubicBezTo>
                  <a:pt x="12484" y="1401"/>
                  <a:pt x="12395" y="1379"/>
                  <a:pt x="12337" y="1330"/>
                </a:cubicBezTo>
                <a:lnTo>
                  <a:pt x="12337" y="1330"/>
                </a:lnTo>
                <a:lnTo>
                  <a:pt x="11965" y="1008"/>
                </a:lnTo>
                <a:cubicBezTo>
                  <a:pt x="11898" y="949"/>
                  <a:pt x="11790" y="931"/>
                  <a:pt x="11695" y="959"/>
                </a:cubicBezTo>
                <a:lnTo>
                  <a:pt x="11695" y="959"/>
                </a:lnTo>
                <a:lnTo>
                  <a:pt x="11330" y="1066"/>
                </a:lnTo>
                <a:lnTo>
                  <a:pt x="10857" y="1204"/>
                </a:lnTo>
                <a:cubicBezTo>
                  <a:pt x="10823" y="1213"/>
                  <a:pt x="10786" y="1216"/>
                  <a:pt x="10753" y="1213"/>
                </a:cubicBezTo>
                <a:lnTo>
                  <a:pt x="10753" y="1213"/>
                </a:lnTo>
                <a:lnTo>
                  <a:pt x="9555" y="1143"/>
                </a:lnTo>
                <a:lnTo>
                  <a:pt x="9543" y="1140"/>
                </a:lnTo>
                <a:lnTo>
                  <a:pt x="8960" y="1078"/>
                </a:lnTo>
                <a:cubicBezTo>
                  <a:pt x="8871" y="1069"/>
                  <a:pt x="8797" y="1026"/>
                  <a:pt x="8769" y="962"/>
                </a:cubicBezTo>
                <a:lnTo>
                  <a:pt x="8769" y="962"/>
                </a:lnTo>
                <a:lnTo>
                  <a:pt x="8613" y="615"/>
                </a:lnTo>
                <a:cubicBezTo>
                  <a:pt x="8557" y="498"/>
                  <a:pt x="8364" y="458"/>
                  <a:pt x="8235" y="538"/>
                </a:cubicBezTo>
                <a:lnTo>
                  <a:pt x="8235" y="538"/>
                </a:lnTo>
                <a:lnTo>
                  <a:pt x="7950" y="716"/>
                </a:lnTo>
                <a:cubicBezTo>
                  <a:pt x="7873" y="762"/>
                  <a:pt x="7762" y="771"/>
                  <a:pt x="7676" y="731"/>
                </a:cubicBezTo>
                <a:lnTo>
                  <a:pt x="7676" y="731"/>
                </a:lnTo>
                <a:lnTo>
                  <a:pt x="7157" y="504"/>
                </a:lnTo>
                <a:cubicBezTo>
                  <a:pt x="7084" y="470"/>
                  <a:pt x="6986" y="470"/>
                  <a:pt x="6912" y="507"/>
                </a:cubicBezTo>
                <a:lnTo>
                  <a:pt x="6912" y="507"/>
                </a:lnTo>
                <a:lnTo>
                  <a:pt x="6267" y="802"/>
                </a:lnTo>
                <a:cubicBezTo>
                  <a:pt x="6221" y="823"/>
                  <a:pt x="6166" y="830"/>
                  <a:pt x="6114" y="827"/>
                </a:cubicBezTo>
                <a:lnTo>
                  <a:pt x="6114" y="827"/>
                </a:lnTo>
                <a:lnTo>
                  <a:pt x="4416" y="1143"/>
                </a:lnTo>
                <a:lnTo>
                  <a:pt x="3633" y="609"/>
                </a:lnTo>
                <a:cubicBezTo>
                  <a:pt x="3596" y="605"/>
                  <a:pt x="3559" y="609"/>
                  <a:pt x="3522" y="618"/>
                </a:cubicBezTo>
                <a:lnTo>
                  <a:pt x="3522" y="618"/>
                </a:lnTo>
                <a:lnTo>
                  <a:pt x="3129" y="734"/>
                </a:lnTo>
                <a:cubicBezTo>
                  <a:pt x="3077" y="750"/>
                  <a:pt x="3019" y="750"/>
                  <a:pt x="2967" y="737"/>
                </a:cubicBezTo>
                <a:lnTo>
                  <a:pt x="2967" y="737"/>
                </a:lnTo>
                <a:cubicBezTo>
                  <a:pt x="2746" y="682"/>
                  <a:pt x="2171" y="498"/>
                  <a:pt x="2006" y="65"/>
                </a:cubicBezTo>
                <a:lnTo>
                  <a:pt x="2006" y="65"/>
                </a:lnTo>
                <a:cubicBezTo>
                  <a:pt x="1987" y="19"/>
                  <a:pt x="1938" y="1"/>
                  <a:pt x="1871" y="1"/>
                </a:cubicBezTo>
                <a:lnTo>
                  <a:pt x="1871" y="1"/>
                </a:lnTo>
                <a:cubicBezTo>
                  <a:pt x="1665" y="1"/>
                  <a:pt x="1293" y="179"/>
                  <a:pt x="1137" y="259"/>
                </a:cubicBezTo>
                <a:moveTo>
                  <a:pt x="17802" y="922"/>
                </a:moveTo>
                <a:lnTo>
                  <a:pt x="17955" y="946"/>
                </a:lnTo>
                <a:cubicBezTo>
                  <a:pt x="17962" y="928"/>
                  <a:pt x="17971" y="909"/>
                  <a:pt x="17983" y="888"/>
                </a:cubicBezTo>
                <a:lnTo>
                  <a:pt x="17983" y="888"/>
                </a:ln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7"/>
          <p:cNvSpPr/>
          <p:nvPr/>
        </p:nvSpPr>
        <p:spPr>
          <a:xfrm>
            <a:off x="4492229" y="4649825"/>
            <a:ext cx="5212093" cy="507599"/>
          </a:xfrm>
          <a:custGeom>
            <a:avLst/>
            <a:gdLst/>
            <a:ahLst/>
            <a:cxnLst/>
            <a:rect l="l" t="t" r="r" b="b"/>
            <a:pathLst>
              <a:path w="38363" h="3108" extrusionOk="0">
                <a:moveTo>
                  <a:pt x="37156" y="814"/>
                </a:moveTo>
                <a:lnTo>
                  <a:pt x="37140" y="818"/>
                </a:lnTo>
                <a:cubicBezTo>
                  <a:pt x="37064" y="824"/>
                  <a:pt x="36990" y="814"/>
                  <a:pt x="36926" y="790"/>
                </a:cubicBezTo>
                <a:cubicBezTo>
                  <a:pt x="36661" y="689"/>
                  <a:pt x="35922" y="431"/>
                  <a:pt x="35826" y="609"/>
                </a:cubicBezTo>
                <a:cubicBezTo>
                  <a:pt x="35611" y="1014"/>
                  <a:pt x="34887" y="1186"/>
                  <a:pt x="34608" y="1241"/>
                </a:cubicBezTo>
                <a:cubicBezTo>
                  <a:pt x="34540" y="1254"/>
                  <a:pt x="34463" y="1250"/>
                  <a:pt x="34399" y="1238"/>
                </a:cubicBezTo>
                <a:lnTo>
                  <a:pt x="33901" y="1128"/>
                </a:lnTo>
                <a:cubicBezTo>
                  <a:pt x="33855" y="1118"/>
                  <a:pt x="33806" y="1115"/>
                  <a:pt x="33760" y="1118"/>
                </a:cubicBezTo>
                <a:lnTo>
                  <a:pt x="32768" y="1619"/>
                </a:lnTo>
                <a:lnTo>
                  <a:pt x="30619" y="1324"/>
                </a:lnTo>
                <a:cubicBezTo>
                  <a:pt x="30549" y="1327"/>
                  <a:pt x="30478" y="1318"/>
                  <a:pt x="30420" y="1300"/>
                </a:cubicBezTo>
                <a:lnTo>
                  <a:pt x="29603" y="1023"/>
                </a:lnTo>
                <a:cubicBezTo>
                  <a:pt x="29508" y="989"/>
                  <a:pt x="29388" y="989"/>
                  <a:pt x="29293" y="1020"/>
                </a:cubicBezTo>
                <a:lnTo>
                  <a:pt x="28636" y="1235"/>
                </a:lnTo>
                <a:cubicBezTo>
                  <a:pt x="28525" y="1272"/>
                  <a:pt x="28387" y="1263"/>
                  <a:pt x="28289" y="1220"/>
                </a:cubicBezTo>
                <a:lnTo>
                  <a:pt x="27927" y="1054"/>
                </a:lnTo>
                <a:cubicBezTo>
                  <a:pt x="27764" y="980"/>
                  <a:pt x="27515" y="1017"/>
                  <a:pt x="27448" y="1125"/>
                </a:cubicBezTo>
                <a:lnTo>
                  <a:pt x="27248" y="1450"/>
                </a:lnTo>
                <a:cubicBezTo>
                  <a:pt x="27214" y="1508"/>
                  <a:pt x="27119" y="1551"/>
                  <a:pt x="27006" y="1561"/>
                </a:cubicBezTo>
                <a:lnTo>
                  <a:pt x="26318" y="1060"/>
                </a:lnTo>
                <a:cubicBezTo>
                  <a:pt x="26312" y="1060"/>
                  <a:pt x="25538" y="704"/>
                  <a:pt x="25535" y="704"/>
                </a:cubicBezTo>
                <a:lnTo>
                  <a:pt x="25062" y="575"/>
                </a:lnTo>
                <a:cubicBezTo>
                  <a:pt x="25028" y="578"/>
                  <a:pt x="24660" y="342"/>
                  <a:pt x="24439" y="207"/>
                </a:cubicBezTo>
                <a:lnTo>
                  <a:pt x="24292" y="176"/>
                </a:lnTo>
                <a:cubicBezTo>
                  <a:pt x="24181" y="154"/>
                  <a:pt x="24058" y="176"/>
                  <a:pt x="23985" y="228"/>
                </a:cubicBezTo>
                <a:lnTo>
                  <a:pt x="23592" y="517"/>
                </a:lnTo>
                <a:cubicBezTo>
                  <a:pt x="23521" y="569"/>
                  <a:pt x="23414" y="590"/>
                  <a:pt x="23309" y="575"/>
                </a:cubicBezTo>
                <a:lnTo>
                  <a:pt x="22514" y="461"/>
                </a:lnTo>
                <a:cubicBezTo>
                  <a:pt x="22446" y="452"/>
                  <a:pt x="22376" y="458"/>
                  <a:pt x="22317" y="477"/>
                </a:cubicBezTo>
                <a:lnTo>
                  <a:pt x="21774" y="655"/>
                </a:lnTo>
                <a:cubicBezTo>
                  <a:pt x="21614" y="704"/>
                  <a:pt x="21421" y="655"/>
                  <a:pt x="21369" y="550"/>
                </a:cubicBezTo>
                <a:lnTo>
                  <a:pt x="21160" y="124"/>
                </a:lnTo>
                <a:cubicBezTo>
                  <a:pt x="21123" y="50"/>
                  <a:pt x="21013" y="1"/>
                  <a:pt x="20887" y="1"/>
                </a:cubicBezTo>
                <a:lnTo>
                  <a:pt x="20353" y="167"/>
                </a:lnTo>
                <a:cubicBezTo>
                  <a:pt x="20307" y="179"/>
                  <a:pt x="20254" y="188"/>
                  <a:pt x="20205" y="188"/>
                </a:cubicBezTo>
                <a:lnTo>
                  <a:pt x="19610" y="188"/>
                </a:lnTo>
                <a:cubicBezTo>
                  <a:pt x="19530" y="188"/>
                  <a:pt x="19453" y="204"/>
                  <a:pt x="19398" y="234"/>
                </a:cubicBezTo>
                <a:lnTo>
                  <a:pt x="19017" y="440"/>
                </a:lnTo>
                <a:cubicBezTo>
                  <a:pt x="18977" y="464"/>
                  <a:pt x="18922" y="480"/>
                  <a:pt x="18867" y="486"/>
                </a:cubicBezTo>
                <a:lnTo>
                  <a:pt x="18335" y="544"/>
                </a:lnTo>
                <a:cubicBezTo>
                  <a:pt x="18305" y="547"/>
                  <a:pt x="18274" y="547"/>
                  <a:pt x="18243" y="544"/>
                </a:cubicBezTo>
                <a:lnTo>
                  <a:pt x="17344" y="492"/>
                </a:lnTo>
                <a:cubicBezTo>
                  <a:pt x="17199" y="483"/>
                  <a:pt x="17064" y="529"/>
                  <a:pt x="17021" y="606"/>
                </a:cubicBezTo>
                <a:lnTo>
                  <a:pt x="16800" y="1005"/>
                </a:lnTo>
                <a:cubicBezTo>
                  <a:pt x="16745" y="1103"/>
                  <a:pt x="16539" y="1152"/>
                  <a:pt x="16374" y="1103"/>
                </a:cubicBezTo>
                <a:lnTo>
                  <a:pt x="15799" y="937"/>
                </a:lnTo>
                <a:cubicBezTo>
                  <a:pt x="15735" y="919"/>
                  <a:pt x="15661" y="913"/>
                  <a:pt x="15588" y="922"/>
                </a:cubicBezTo>
                <a:lnTo>
                  <a:pt x="14749" y="1029"/>
                </a:lnTo>
                <a:cubicBezTo>
                  <a:pt x="14639" y="1042"/>
                  <a:pt x="14525" y="1023"/>
                  <a:pt x="14452" y="974"/>
                </a:cubicBezTo>
                <a:lnTo>
                  <a:pt x="14037" y="704"/>
                </a:lnTo>
                <a:cubicBezTo>
                  <a:pt x="13957" y="655"/>
                  <a:pt x="13831" y="633"/>
                  <a:pt x="13712" y="655"/>
                </a:cubicBezTo>
                <a:lnTo>
                  <a:pt x="12416" y="888"/>
                </a:lnTo>
                <a:cubicBezTo>
                  <a:pt x="12349" y="900"/>
                  <a:pt x="12275" y="900"/>
                  <a:pt x="12210" y="885"/>
                </a:cubicBezTo>
                <a:lnTo>
                  <a:pt x="11038" y="630"/>
                </a:lnTo>
                <a:cubicBezTo>
                  <a:pt x="11001" y="624"/>
                  <a:pt x="10964" y="621"/>
                  <a:pt x="10927" y="621"/>
                </a:cubicBezTo>
                <a:lnTo>
                  <a:pt x="9324" y="2411"/>
                </a:lnTo>
                <a:cubicBezTo>
                  <a:pt x="9281" y="2411"/>
                  <a:pt x="9238" y="2417"/>
                  <a:pt x="9198" y="2426"/>
                </a:cubicBezTo>
                <a:cubicBezTo>
                  <a:pt x="9048" y="2463"/>
                  <a:pt x="8646" y="2555"/>
                  <a:pt x="8327" y="2555"/>
                </a:cubicBezTo>
                <a:cubicBezTo>
                  <a:pt x="7983" y="2555"/>
                  <a:pt x="6936" y="2663"/>
                  <a:pt x="6663" y="2693"/>
                </a:cubicBezTo>
                <a:cubicBezTo>
                  <a:pt x="6620" y="2697"/>
                  <a:pt x="6577" y="2697"/>
                  <a:pt x="6537" y="2690"/>
                </a:cubicBezTo>
                <a:lnTo>
                  <a:pt x="5643" y="2571"/>
                </a:lnTo>
                <a:cubicBezTo>
                  <a:pt x="5576" y="2561"/>
                  <a:pt x="5502" y="2564"/>
                  <a:pt x="5437" y="2583"/>
                </a:cubicBezTo>
                <a:lnTo>
                  <a:pt x="5100" y="2672"/>
                </a:lnTo>
                <a:cubicBezTo>
                  <a:pt x="5038" y="2690"/>
                  <a:pt x="4971" y="2693"/>
                  <a:pt x="4900" y="2687"/>
                </a:cubicBezTo>
                <a:lnTo>
                  <a:pt x="3810" y="2555"/>
                </a:lnTo>
                <a:lnTo>
                  <a:pt x="3316" y="2488"/>
                </a:lnTo>
                <a:cubicBezTo>
                  <a:pt x="3291" y="2485"/>
                  <a:pt x="3267" y="2482"/>
                  <a:pt x="3242" y="2482"/>
                </a:cubicBezTo>
                <a:lnTo>
                  <a:pt x="2386" y="2482"/>
                </a:lnTo>
                <a:cubicBezTo>
                  <a:pt x="2361" y="2482"/>
                  <a:pt x="2337" y="2482"/>
                  <a:pt x="2312" y="2479"/>
                </a:cubicBezTo>
                <a:lnTo>
                  <a:pt x="1465" y="2362"/>
                </a:lnTo>
                <a:cubicBezTo>
                  <a:pt x="1354" y="2350"/>
                  <a:pt x="1237" y="2368"/>
                  <a:pt x="1164" y="2414"/>
                </a:cubicBezTo>
                <a:lnTo>
                  <a:pt x="498" y="2838"/>
                </a:lnTo>
                <a:cubicBezTo>
                  <a:pt x="491" y="2841"/>
                  <a:pt x="485" y="2844"/>
                  <a:pt x="479" y="2847"/>
                </a:cubicBezTo>
                <a:lnTo>
                  <a:pt x="83" y="3062"/>
                </a:lnTo>
                <a:lnTo>
                  <a:pt x="3" y="3108"/>
                </a:lnTo>
                <a:lnTo>
                  <a:pt x="0" y="3108"/>
                </a:lnTo>
                <a:lnTo>
                  <a:pt x="15600" y="3108"/>
                </a:lnTo>
                <a:cubicBezTo>
                  <a:pt x="15594" y="3093"/>
                  <a:pt x="15581" y="3077"/>
                  <a:pt x="15566" y="3059"/>
                </a:cubicBezTo>
                <a:lnTo>
                  <a:pt x="15799" y="3093"/>
                </a:lnTo>
                <a:lnTo>
                  <a:pt x="15667" y="3108"/>
                </a:lnTo>
                <a:lnTo>
                  <a:pt x="26723" y="3108"/>
                </a:lnTo>
                <a:lnTo>
                  <a:pt x="38362" y="3108"/>
                </a:lnTo>
                <a:lnTo>
                  <a:pt x="38362" y="719"/>
                </a:lnTo>
                <a:close/>
              </a:path>
            </a:pathLst>
          </a:custGeom>
          <a:gradFill>
            <a:gsLst>
              <a:gs pos="0">
                <a:schemeClr val="accent1"/>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7"/>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2" name="Google Shape;282;p27"/>
          <p:cNvSpPr txBox="1">
            <a:spLocks noGrp="1"/>
          </p:cNvSpPr>
          <p:nvPr>
            <p:ph type="title" idx="2"/>
          </p:nvPr>
        </p:nvSpPr>
        <p:spPr>
          <a:xfrm>
            <a:off x="1101175" y="1963394"/>
            <a:ext cx="19860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3" name="Google Shape;283;p27"/>
          <p:cNvSpPr txBox="1">
            <a:spLocks noGrp="1"/>
          </p:cNvSpPr>
          <p:nvPr>
            <p:ph type="subTitle" idx="1"/>
          </p:nvPr>
        </p:nvSpPr>
        <p:spPr>
          <a:xfrm>
            <a:off x="1101175" y="2353394"/>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4" name="Google Shape;284;p27"/>
          <p:cNvSpPr txBox="1">
            <a:spLocks noGrp="1"/>
          </p:cNvSpPr>
          <p:nvPr>
            <p:ph type="title" idx="3"/>
          </p:nvPr>
        </p:nvSpPr>
        <p:spPr>
          <a:xfrm>
            <a:off x="3578950" y="1963394"/>
            <a:ext cx="19860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5" name="Google Shape;285;p27"/>
          <p:cNvSpPr txBox="1">
            <a:spLocks noGrp="1"/>
          </p:cNvSpPr>
          <p:nvPr>
            <p:ph type="subTitle" idx="4"/>
          </p:nvPr>
        </p:nvSpPr>
        <p:spPr>
          <a:xfrm>
            <a:off x="3578950" y="2353394"/>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6" name="Google Shape;286;p27"/>
          <p:cNvSpPr txBox="1">
            <a:spLocks noGrp="1"/>
          </p:cNvSpPr>
          <p:nvPr>
            <p:ph type="title" idx="5"/>
          </p:nvPr>
        </p:nvSpPr>
        <p:spPr>
          <a:xfrm>
            <a:off x="1101175" y="3645403"/>
            <a:ext cx="19860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7" name="Google Shape;287;p27"/>
          <p:cNvSpPr txBox="1">
            <a:spLocks noGrp="1"/>
          </p:cNvSpPr>
          <p:nvPr>
            <p:ph type="subTitle" idx="6"/>
          </p:nvPr>
        </p:nvSpPr>
        <p:spPr>
          <a:xfrm>
            <a:off x="1101175" y="4035403"/>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8" name="Google Shape;288;p27"/>
          <p:cNvSpPr txBox="1">
            <a:spLocks noGrp="1"/>
          </p:cNvSpPr>
          <p:nvPr>
            <p:ph type="title" idx="7"/>
          </p:nvPr>
        </p:nvSpPr>
        <p:spPr>
          <a:xfrm>
            <a:off x="3578947" y="3645403"/>
            <a:ext cx="19860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9" name="Google Shape;289;p27"/>
          <p:cNvSpPr txBox="1">
            <a:spLocks noGrp="1"/>
          </p:cNvSpPr>
          <p:nvPr>
            <p:ph type="subTitle" idx="8"/>
          </p:nvPr>
        </p:nvSpPr>
        <p:spPr>
          <a:xfrm>
            <a:off x="3578997" y="4035403"/>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0" name="Google Shape;290;p27"/>
          <p:cNvSpPr txBox="1">
            <a:spLocks noGrp="1"/>
          </p:cNvSpPr>
          <p:nvPr>
            <p:ph type="title" idx="9"/>
          </p:nvPr>
        </p:nvSpPr>
        <p:spPr>
          <a:xfrm>
            <a:off x="6056725" y="1963394"/>
            <a:ext cx="19860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1" name="Google Shape;291;p27"/>
          <p:cNvSpPr txBox="1">
            <a:spLocks noGrp="1"/>
          </p:cNvSpPr>
          <p:nvPr>
            <p:ph type="subTitle" idx="13"/>
          </p:nvPr>
        </p:nvSpPr>
        <p:spPr>
          <a:xfrm>
            <a:off x="6056725" y="2353394"/>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2" name="Google Shape;292;p27"/>
          <p:cNvSpPr txBox="1">
            <a:spLocks noGrp="1"/>
          </p:cNvSpPr>
          <p:nvPr>
            <p:ph type="title" idx="14"/>
          </p:nvPr>
        </p:nvSpPr>
        <p:spPr>
          <a:xfrm>
            <a:off x="6056725" y="3645403"/>
            <a:ext cx="19860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3" name="Google Shape;293;p27"/>
          <p:cNvSpPr txBox="1">
            <a:spLocks noGrp="1"/>
          </p:cNvSpPr>
          <p:nvPr>
            <p:ph type="subTitle" idx="15"/>
          </p:nvPr>
        </p:nvSpPr>
        <p:spPr>
          <a:xfrm>
            <a:off x="6056825" y="4035403"/>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CUSTOM_8">
    <p:bg>
      <p:bgPr>
        <a:gradFill>
          <a:gsLst>
            <a:gs pos="0">
              <a:schemeClr val="accent2"/>
            </a:gs>
            <a:gs pos="100000">
              <a:schemeClr val="accent4"/>
            </a:gs>
          </a:gsLst>
          <a:lin ang="5400700" scaled="0"/>
        </a:gradFill>
        <a:effectLst/>
      </p:bgPr>
    </p:bg>
    <p:spTree>
      <p:nvGrpSpPr>
        <p:cNvPr id="1" name="Shape 294"/>
        <p:cNvGrpSpPr/>
        <p:nvPr/>
      </p:nvGrpSpPr>
      <p:grpSpPr>
        <a:xfrm>
          <a:off x="0" y="0"/>
          <a:ext cx="0" cy="0"/>
          <a:chOff x="0" y="0"/>
          <a:chExt cx="0" cy="0"/>
        </a:xfrm>
      </p:grpSpPr>
      <p:sp>
        <p:nvSpPr>
          <p:cNvPr id="295" name="Google Shape;295;p28"/>
          <p:cNvSpPr/>
          <p:nvPr/>
        </p:nvSpPr>
        <p:spPr>
          <a:xfrm>
            <a:off x="-69173" y="1588346"/>
            <a:ext cx="1564527" cy="237401"/>
          </a:xfrm>
          <a:custGeom>
            <a:avLst/>
            <a:gdLst/>
            <a:ahLst/>
            <a:cxnLst/>
            <a:rect l="l" t="t" r="r" b="b"/>
            <a:pathLst>
              <a:path w="12608" h="1339" extrusionOk="0">
                <a:moveTo>
                  <a:pt x="1" y="341"/>
                </a:moveTo>
                <a:lnTo>
                  <a:pt x="1" y="1020"/>
                </a:lnTo>
                <a:cubicBezTo>
                  <a:pt x="59" y="1010"/>
                  <a:pt x="194" y="995"/>
                  <a:pt x="302" y="1044"/>
                </a:cubicBezTo>
                <a:cubicBezTo>
                  <a:pt x="443" y="1106"/>
                  <a:pt x="996" y="1124"/>
                  <a:pt x="1186" y="1087"/>
                </a:cubicBezTo>
                <a:cubicBezTo>
                  <a:pt x="1373" y="1050"/>
                  <a:pt x="1742" y="946"/>
                  <a:pt x="1895" y="903"/>
                </a:cubicBezTo>
                <a:cubicBezTo>
                  <a:pt x="2049" y="863"/>
                  <a:pt x="2356" y="971"/>
                  <a:pt x="2457" y="940"/>
                </a:cubicBezTo>
                <a:cubicBezTo>
                  <a:pt x="2561" y="906"/>
                  <a:pt x="2626" y="998"/>
                  <a:pt x="2948" y="967"/>
                </a:cubicBezTo>
                <a:cubicBezTo>
                  <a:pt x="3271" y="937"/>
                  <a:pt x="3486" y="949"/>
                  <a:pt x="3513" y="940"/>
                </a:cubicBezTo>
                <a:cubicBezTo>
                  <a:pt x="3544" y="928"/>
                  <a:pt x="3811" y="971"/>
                  <a:pt x="3811" y="971"/>
                </a:cubicBezTo>
                <a:cubicBezTo>
                  <a:pt x="3882" y="1004"/>
                  <a:pt x="3977" y="1017"/>
                  <a:pt x="4063" y="998"/>
                </a:cubicBezTo>
                <a:cubicBezTo>
                  <a:pt x="4250" y="964"/>
                  <a:pt x="4563" y="906"/>
                  <a:pt x="4631" y="909"/>
                </a:cubicBezTo>
                <a:cubicBezTo>
                  <a:pt x="4729" y="912"/>
                  <a:pt x="4947" y="928"/>
                  <a:pt x="4947" y="928"/>
                </a:cubicBezTo>
                <a:lnTo>
                  <a:pt x="5177" y="1001"/>
                </a:lnTo>
                <a:lnTo>
                  <a:pt x="5564" y="1124"/>
                </a:lnTo>
                <a:lnTo>
                  <a:pt x="5773" y="1238"/>
                </a:lnTo>
                <a:lnTo>
                  <a:pt x="5936" y="1308"/>
                </a:lnTo>
                <a:cubicBezTo>
                  <a:pt x="5936" y="1308"/>
                  <a:pt x="6031" y="1339"/>
                  <a:pt x="6132" y="1321"/>
                </a:cubicBezTo>
                <a:cubicBezTo>
                  <a:pt x="6233" y="1302"/>
                  <a:pt x="6851" y="1296"/>
                  <a:pt x="6995" y="1311"/>
                </a:cubicBezTo>
                <a:cubicBezTo>
                  <a:pt x="7142" y="1330"/>
                  <a:pt x="7154" y="1235"/>
                  <a:pt x="7277" y="1228"/>
                </a:cubicBezTo>
                <a:cubicBezTo>
                  <a:pt x="7403" y="1222"/>
                  <a:pt x="7547" y="1244"/>
                  <a:pt x="7547" y="1244"/>
                </a:cubicBezTo>
                <a:lnTo>
                  <a:pt x="7713" y="1253"/>
                </a:lnTo>
                <a:lnTo>
                  <a:pt x="7971" y="1195"/>
                </a:lnTo>
                <a:lnTo>
                  <a:pt x="8192" y="1195"/>
                </a:lnTo>
                <a:lnTo>
                  <a:pt x="8785" y="1072"/>
                </a:lnTo>
                <a:cubicBezTo>
                  <a:pt x="8785" y="1072"/>
                  <a:pt x="9310" y="1173"/>
                  <a:pt x="9654" y="1201"/>
                </a:cubicBezTo>
                <a:cubicBezTo>
                  <a:pt x="9994" y="1228"/>
                  <a:pt x="10728" y="1004"/>
                  <a:pt x="10728" y="1004"/>
                </a:cubicBezTo>
                <a:lnTo>
                  <a:pt x="12607" y="1158"/>
                </a:lnTo>
                <a:lnTo>
                  <a:pt x="10900" y="817"/>
                </a:lnTo>
                <a:cubicBezTo>
                  <a:pt x="10737" y="848"/>
                  <a:pt x="10034" y="1029"/>
                  <a:pt x="9976" y="1035"/>
                </a:cubicBezTo>
                <a:lnTo>
                  <a:pt x="8785" y="912"/>
                </a:lnTo>
                <a:lnTo>
                  <a:pt x="8392" y="1010"/>
                </a:lnTo>
                <a:lnTo>
                  <a:pt x="7913" y="869"/>
                </a:lnTo>
                <a:lnTo>
                  <a:pt x="7713" y="664"/>
                </a:lnTo>
                <a:lnTo>
                  <a:pt x="8082" y="544"/>
                </a:lnTo>
                <a:cubicBezTo>
                  <a:pt x="8447" y="510"/>
                  <a:pt x="9012" y="320"/>
                  <a:pt x="9012" y="320"/>
                </a:cubicBezTo>
                <a:lnTo>
                  <a:pt x="10900" y="353"/>
                </a:lnTo>
                <a:lnTo>
                  <a:pt x="9162" y="145"/>
                </a:lnTo>
                <a:cubicBezTo>
                  <a:pt x="9101" y="142"/>
                  <a:pt x="9043" y="148"/>
                  <a:pt x="8987" y="154"/>
                </a:cubicBezTo>
                <a:lnTo>
                  <a:pt x="7802" y="338"/>
                </a:lnTo>
                <a:lnTo>
                  <a:pt x="6847" y="197"/>
                </a:lnTo>
                <a:lnTo>
                  <a:pt x="6200" y="19"/>
                </a:lnTo>
                <a:lnTo>
                  <a:pt x="5509" y="0"/>
                </a:lnTo>
                <a:lnTo>
                  <a:pt x="4904" y="86"/>
                </a:lnTo>
                <a:lnTo>
                  <a:pt x="4382" y="56"/>
                </a:lnTo>
                <a:lnTo>
                  <a:pt x="4075" y="145"/>
                </a:lnTo>
                <a:lnTo>
                  <a:pt x="3642" y="145"/>
                </a:lnTo>
                <a:lnTo>
                  <a:pt x="3206" y="249"/>
                </a:lnTo>
                <a:lnTo>
                  <a:pt x="2568" y="224"/>
                </a:lnTo>
                <a:lnTo>
                  <a:pt x="2132" y="310"/>
                </a:lnTo>
                <a:lnTo>
                  <a:pt x="1647" y="366"/>
                </a:lnTo>
                <a:lnTo>
                  <a:pt x="965" y="335"/>
                </a:lnTo>
                <a:lnTo>
                  <a:pt x="520" y="39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flipH="1">
            <a:off x="7425372" y="151025"/>
            <a:ext cx="1830461" cy="237405"/>
          </a:xfrm>
          <a:custGeom>
            <a:avLst/>
            <a:gdLst/>
            <a:ahLst/>
            <a:cxnLst/>
            <a:rect l="l" t="t" r="r" b="b"/>
            <a:pathLst>
              <a:path w="12608" h="1339" extrusionOk="0">
                <a:moveTo>
                  <a:pt x="1" y="341"/>
                </a:moveTo>
                <a:lnTo>
                  <a:pt x="1" y="1020"/>
                </a:lnTo>
                <a:cubicBezTo>
                  <a:pt x="59" y="1010"/>
                  <a:pt x="194" y="995"/>
                  <a:pt x="302" y="1044"/>
                </a:cubicBezTo>
                <a:cubicBezTo>
                  <a:pt x="443" y="1106"/>
                  <a:pt x="996" y="1124"/>
                  <a:pt x="1186" y="1087"/>
                </a:cubicBezTo>
                <a:cubicBezTo>
                  <a:pt x="1373" y="1050"/>
                  <a:pt x="1742" y="946"/>
                  <a:pt x="1895" y="903"/>
                </a:cubicBezTo>
                <a:cubicBezTo>
                  <a:pt x="2049" y="863"/>
                  <a:pt x="2356" y="971"/>
                  <a:pt x="2457" y="940"/>
                </a:cubicBezTo>
                <a:cubicBezTo>
                  <a:pt x="2561" y="906"/>
                  <a:pt x="2626" y="998"/>
                  <a:pt x="2948" y="967"/>
                </a:cubicBezTo>
                <a:cubicBezTo>
                  <a:pt x="3271" y="937"/>
                  <a:pt x="3486" y="949"/>
                  <a:pt x="3513" y="940"/>
                </a:cubicBezTo>
                <a:cubicBezTo>
                  <a:pt x="3544" y="928"/>
                  <a:pt x="3811" y="971"/>
                  <a:pt x="3811" y="971"/>
                </a:cubicBezTo>
                <a:cubicBezTo>
                  <a:pt x="3882" y="1004"/>
                  <a:pt x="3977" y="1017"/>
                  <a:pt x="4063" y="998"/>
                </a:cubicBezTo>
                <a:cubicBezTo>
                  <a:pt x="4250" y="964"/>
                  <a:pt x="4563" y="906"/>
                  <a:pt x="4631" y="909"/>
                </a:cubicBezTo>
                <a:cubicBezTo>
                  <a:pt x="4729" y="912"/>
                  <a:pt x="4947" y="928"/>
                  <a:pt x="4947" y="928"/>
                </a:cubicBezTo>
                <a:lnTo>
                  <a:pt x="5177" y="1001"/>
                </a:lnTo>
                <a:lnTo>
                  <a:pt x="5564" y="1124"/>
                </a:lnTo>
                <a:lnTo>
                  <a:pt x="5773" y="1238"/>
                </a:lnTo>
                <a:lnTo>
                  <a:pt x="5936" y="1308"/>
                </a:lnTo>
                <a:cubicBezTo>
                  <a:pt x="5936" y="1308"/>
                  <a:pt x="6031" y="1339"/>
                  <a:pt x="6132" y="1321"/>
                </a:cubicBezTo>
                <a:cubicBezTo>
                  <a:pt x="6233" y="1302"/>
                  <a:pt x="6851" y="1296"/>
                  <a:pt x="6995" y="1311"/>
                </a:cubicBezTo>
                <a:cubicBezTo>
                  <a:pt x="7142" y="1330"/>
                  <a:pt x="7154" y="1235"/>
                  <a:pt x="7277" y="1228"/>
                </a:cubicBezTo>
                <a:cubicBezTo>
                  <a:pt x="7403" y="1222"/>
                  <a:pt x="7547" y="1244"/>
                  <a:pt x="7547" y="1244"/>
                </a:cubicBezTo>
                <a:lnTo>
                  <a:pt x="7713" y="1253"/>
                </a:lnTo>
                <a:lnTo>
                  <a:pt x="7971" y="1195"/>
                </a:lnTo>
                <a:lnTo>
                  <a:pt x="8192" y="1195"/>
                </a:lnTo>
                <a:lnTo>
                  <a:pt x="8785" y="1072"/>
                </a:lnTo>
                <a:cubicBezTo>
                  <a:pt x="8785" y="1072"/>
                  <a:pt x="9310" y="1173"/>
                  <a:pt x="9654" y="1201"/>
                </a:cubicBezTo>
                <a:cubicBezTo>
                  <a:pt x="9994" y="1228"/>
                  <a:pt x="10728" y="1004"/>
                  <a:pt x="10728" y="1004"/>
                </a:cubicBezTo>
                <a:lnTo>
                  <a:pt x="12607" y="1158"/>
                </a:lnTo>
                <a:lnTo>
                  <a:pt x="10900" y="817"/>
                </a:lnTo>
                <a:cubicBezTo>
                  <a:pt x="10737" y="848"/>
                  <a:pt x="10034" y="1029"/>
                  <a:pt x="9976" y="1035"/>
                </a:cubicBezTo>
                <a:lnTo>
                  <a:pt x="8785" y="912"/>
                </a:lnTo>
                <a:lnTo>
                  <a:pt x="8392" y="1010"/>
                </a:lnTo>
                <a:lnTo>
                  <a:pt x="7913" y="869"/>
                </a:lnTo>
                <a:lnTo>
                  <a:pt x="7713" y="664"/>
                </a:lnTo>
                <a:lnTo>
                  <a:pt x="8082" y="544"/>
                </a:lnTo>
                <a:cubicBezTo>
                  <a:pt x="8447" y="510"/>
                  <a:pt x="9012" y="320"/>
                  <a:pt x="9012" y="320"/>
                </a:cubicBezTo>
                <a:lnTo>
                  <a:pt x="10900" y="353"/>
                </a:lnTo>
                <a:lnTo>
                  <a:pt x="9162" y="145"/>
                </a:lnTo>
                <a:cubicBezTo>
                  <a:pt x="9101" y="142"/>
                  <a:pt x="9043" y="148"/>
                  <a:pt x="8987" y="154"/>
                </a:cubicBezTo>
                <a:lnTo>
                  <a:pt x="7802" y="338"/>
                </a:lnTo>
                <a:lnTo>
                  <a:pt x="6847" y="197"/>
                </a:lnTo>
                <a:lnTo>
                  <a:pt x="6200" y="19"/>
                </a:lnTo>
                <a:lnTo>
                  <a:pt x="5509" y="0"/>
                </a:lnTo>
                <a:lnTo>
                  <a:pt x="4904" y="86"/>
                </a:lnTo>
                <a:lnTo>
                  <a:pt x="4382" y="56"/>
                </a:lnTo>
                <a:lnTo>
                  <a:pt x="4075" y="145"/>
                </a:lnTo>
                <a:lnTo>
                  <a:pt x="3642" y="145"/>
                </a:lnTo>
                <a:lnTo>
                  <a:pt x="3206" y="249"/>
                </a:lnTo>
                <a:lnTo>
                  <a:pt x="2568" y="224"/>
                </a:lnTo>
                <a:lnTo>
                  <a:pt x="2132" y="310"/>
                </a:lnTo>
                <a:lnTo>
                  <a:pt x="1647" y="366"/>
                </a:lnTo>
                <a:lnTo>
                  <a:pt x="965" y="335"/>
                </a:lnTo>
                <a:lnTo>
                  <a:pt x="520" y="39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rot="10800000">
            <a:off x="6396351" y="3882020"/>
            <a:ext cx="5772974" cy="1288403"/>
          </a:xfrm>
          <a:custGeom>
            <a:avLst/>
            <a:gdLst/>
            <a:ahLst/>
            <a:cxnLst/>
            <a:rect l="l" t="t" r="r" b="b"/>
            <a:pathLst>
              <a:path w="18112" h="3041" extrusionOk="0">
                <a:moveTo>
                  <a:pt x="14796" y="541"/>
                </a:moveTo>
                <a:lnTo>
                  <a:pt x="14532" y="1521"/>
                </a:lnTo>
                <a:lnTo>
                  <a:pt x="15760" y="2033"/>
                </a:lnTo>
                <a:lnTo>
                  <a:pt x="18111" y="1776"/>
                </a:lnTo>
                <a:cubicBezTo>
                  <a:pt x="18111" y="1776"/>
                  <a:pt x="14792" y="2997"/>
                  <a:pt x="14783" y="2997"/>
                </a:cubicBezTo>
                <a:cubicBezTo>
                  <a:pt x="14731" y="2988"/>
                  <a:pt x="14522" y="2961"/>
                  <a:pt x="14357" y="2997"/>
                </a:cubicBezTo>
                <a:cubicBezTo>
                  <a:pt x="14169" y="3040"/>
                  <a:pt x="14034" y="2997"/>
                  <a:pt x="14034" y="2997"/>
                </a:cubicBezTo>
                <a:lnTo>
                  <a:pt x="13807" y="2997"/>
                </a:lnTo>
                <a:lnTo>
                  <a:pt x="13515" y="2693"/>
                </a:lnTo>
                <a:lnTo>
                  <a:pt x="11299" y="2693"/>
                </a:lnTo>
                <a:lnTo>
                  <a:pt x="11222" y="2390"/>
                </a:lnTo>
                <a:lnTo>
                  <a:pt x="10872" y="2390"/>
                </a:lnTo>
                <a:lnTo>
                  <a:pt x="10497" y="2353"/>
                </a:lnTo>
                <a:lnTo>
                  <a:pt x="9116" y="2353"/>
                </a:lnTo>
                <a:lnTo>
                  <a:pt x="8858" y="2202"/>
                </a:lnTo>
                <a:lnTo>
                  <a:pt x="8090" y="2015"/>
                </a:lnTo>
                <a:lnTo>
                  <a:pt x="7731" y="2015"/>
                </a:lnTo>
                <a:cubicBezTo>
                  <a:pt x="7731" y="2015"/>
                  <a:pt x="7584" y="2061"/>
                  <a:pt x="7430" y="2104"/>
                </a:cubicBezTo>
                <a:lnTo>
                  <a:pt x="7430" y="2104"/>
                </a:lnTo>
                <a:cubicBezTo>
                  <a:pt x="7310" y="2135"/>
                  <a:pt x="7185" y="2165"/>
                  <a:pt x="7117" y="2165"/>
                </a:cubicBezTo>
                <a:cubicBezTo>
                  <a:pt x="6963" y="2165"/>
                  <a:pt x="6911" y="2353"/>
                  <a:pt x="6911" y="2353"/>
                </a:cubicBezTo>
                <a:lnTo>
                  <a:pt x="6411" y="1938"/>
                </a:lnTo>
                <a:lnTo>
                  <a:pt x="4943" y="1938"/>
                </a:lnTo>
                <a:lnTo>
                  <a:pt x="4437" y="1690"/>
                </a:lnTo>
                <a:lnTo>
                  <a:pt x="4357" y="1938"/>
                </a:lnTo>
                <a:lnTo>
                  <a:pt x="2905" y="1938"/>
                </a:lnTo>
                <a:lnTo>
                  <a:pt x="2567" y="1938"/>
                </a:lnTo>
                <a:lnTo>
                  <a:pt x="2349" y="1938"/>
                </a:lnTo>
                <a:lnTo>
                  <a:pt x="1974" y="1938"/>
                </a:lnTo>
                <a:lnTo>
                  <a:pt x="1901" y="1886"/>
                </a:lnTo>
                <a:lnTo>
                  <a:pt x="1615" y="1690"/>
                </a:lnTo>
                <a:lnTo>
                  <a:pt x="1176" y="1690"/>
                </a:lnTo>
                <a:lnTo>
                  <a:pt x="608" y="1515"/>
                </a:lnTo>
                <a:lnTo>
                  <a:pt x="209" y="1515"/>
                </a:lnTo>
                <a:lnTo>
                  <a:pt x="0" y="1432"/>
                </a:lnTo>
                <a:lnTo>
                  <a:pt x="897" y="950"/>
                </a:lnTo>
                <a:lnTo>
                  <a:pt x="1974" y="950"/>
                </a:lnTo>
                <a:lnTo>
                  <a:pt x="2168" y="799"/>
                </a:lnTo>
                <a:cubicBezTo>
                  <a:pt x="2168" y="799"/>
                  <a:pt x="2659" y="621"/>
                  <a:pt x="2834" y="621"/>
                </a:cubicBezTo>
                <a:cubicBezTo>
                  <a:pt x="3012" y="621"/>
                  <a:pt x="3018" y="658"/>
                  <a:pt x="3310" y="799"/>
                </a:cubicBezTo>
                <a:cubicBezTo>
                  <a:pt x="3605" y="940"/>
                  <a:pt x="4661" y="250"/>
                  <a:pt x="4661" y="250"/>
                </a:cubicBezTo>
                <a:lnTo>
                  <a:pt x="5634" y="250"/>
                </a:lnTo>
                <a:lnTo>
                  <a:pt x="6181" y="102"/>
                </a:lnTo>
                <a:lnTo>
                  <a:pt x="6810" y="207"/>
                </a:lnTo>
                <a:cubicBezTo>
                  <a:pt x="6810" y="207"/>
                  <a:pt x="7476" y="167"/>
                  <a:pt x="7630" y="207"/>
                </a:cubicBezTo>
                <a:cubicBezTo>
                  <a:pt x="7783" y="243"/>
                  <a:pt x="8139" y="280"/>
                  <a:pt x="8345" y="207"/>
                </a:cubicBezTo>
                <a:cubicBezTo>
                  <a:pt x="8551" y="130"/>
                  <a:pt x="8704" y="102"/>
                  <a:pt x="8704" y="102"/>
                </a:cubicBezTo>
                <a:lnTo>
                  <a:pt x="9116" y="207"/>
                </a:lnTo>
                <a:lnTo>
                  <a:pt x="9831" y="1"/>
                </a:lnTo>
                <a:lnTo>
                  <a:pt x="10316" y="32"/>
                </a:lnTo>
                <a:lnTo>
                  <a:pt x="11289" y="443"/>
                </a:lnTo>
                <a:lnTo>
                  <a:pt x="12517" y="237"/>
                </a:lnTo>
                <a:lnTo>
                  <a:pt x="13184" y="391"/>
                </a:lnTo>
                <a:lnTo>
                  <a:pt x="13954" y="391"/>
                </a:lnTo>
                <a:lnTo>
                  <a:pt x="14516" y="64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flipH="1">
            <a:off x="-741374" y="4194725"/>
            <a:ext cx="5680806" cy="1440525"/>
          </a:xfrm>
          <a:custGeom>
            <a:avLst/>
            <a:gdLst/>
            <a:ahLst/>
            <a:cxnLst/>
            <a:rect l="l" t="t" r="r" b="b"/>
            <a:pathLst>
              <a:path w="16212" h="2500" extrusionOk="0">
                <a:moveTo>
                  <a:pt x="14114" y="878"/>
                </a:moveTo>
                <a:lnTo>
                  <a:pt x="16211" y="1235"/>
                </a:lnTo>
                <a:cubicBezTo>
                  <a:pt x="16211" y="1235"/>
                  <a:pt x="12892" y="2456"/>
                  <a:pt x="12883" y="2456"/>
                </a:cubicBezTo>
                <a:cubicBezTo>
                  <a:pt x="12831" y="2447"/>
                  <a:pt x="12622" y="2420"/>
                  <a:pt x="12457" y="2456"/>
                </a:cubicBezTo>
                <a:cubicBezTo>
                  <a:pt x="12269" y="2499"/>
                  <a:pt x="12134" y="2456"/>
                  <a:pt x="12134" y="2456"/>
                </a:cubicBezTo>
                <a:lnTo>
                  <a:pt x="11907" y="2456"/>
                </a:lnTo>
                <a:lnTo>
                  <a:pt x="11615" y="2152"/>
                </a:lnTo>
                <a:lnTo>
                  <a:pt x="9399" y="2152"/>
                </a:lnTo>
                <a:lnTo>
                  <a:pt x="9322" y="1849"/>
                </a:lnTo>
                <a:lnTo>
                  <a:pt x="8972" y="1849"/>
                </a:lnTo>
                <a:lnTo>
                  <a:pt x="8597" y="1812"/>
                </a:lnTo>
                <a:lnTo>
                  <a:pt x="6958" y="1661"/>
                </a:lnTo>
                <a:lnTo>
                  <a:pt x="6190" y="1474"/>
                </a:lnTo>
                <a:lnTo>
                  <a:pt x="5831" y="1474"/>
                </a:lnTo>
                <a:cubicBezTo>
                  <a:pt x="5831" y="1474"/>
                  <a:pt x="5684" y="1520"/>
                  <a:pt x="5530" y="1563"/>
                </a:cubicBezTo>
                <a:lnTo>
                  <a:pt x="5530" y="1563"/>
                </a:lnTo>
                <a:cubicBezTo>
                  <a:pt x="5410" y="1594"/>
                  <a:pt x="5285" y="1624"/>
                  <a:pt x="5217" y="1624"/>
                </a:cubicBezTo>
                <a:cubicBezTo>
                  <a:pt x="5063" y="1624"/>
                  <a:pt x="5011" y="1812"/>
                  <a:pt x="5011" y="1812"/>
                </a:cubicBezTo>
                <a:lnTo>
                  <a:pt x="4511" y="1397"/>
                </a:lnTo>
                <a:lnTo>
                  <a:pt x="3043" y="1397"/>
                </a:lnTo>
                <a:lnTo>
                  <a:pt x="2537" y="1149"/>
                </a:lnTo>
                <a:lnTo>
                  <a:pt x="2457" y="1397"/>
                </a:lnTo>
                <a:lnTo>
                  <a:pt x="1005" y="1397"/>
                </a:lnTo>
                <a:lnTo>
                  <a:pt x="667" y="1397"/>
                </a:lnTo>
                <a:lnTo>
                  <a:pt x="449" y="1397"/>
                </a:lnTo>
                <a:lnTo>
                  <a:pt x="74" y="1397"/>
                </a:lnTo>
                <a:lnTo>
                  <a:pt x="1" y="1345"/>
                </a:lnTo>
                <a:lnTo>
                  <a:pt x="74" y="1345"/>
                </a:lnTo>
                <a:lnTo>
                  <a:pt x="268" y="1198"/>
                </a:lnTo>
                <a:cubicBezTo>
                  <a:pt x="268" y="1198"/>
                  <a:pt x="759" y="1017"/>
                  <a:pt x="934" y="1017"/>
                </a:cubicBezTo>
                <a:cubicBezTo>
                  <a:pt x="1112" y="1017"/>
                  <a:pt x="1118" y="1056"/>
                  <a:pt x="1410" y="1198"/>
                </a:cubicBezTo>
                <a:cubicBezTo>
                  <a:pt x="1705" y="1339"/>
                  <a:pt x="2761" y="648"/>
                  <a:pt x="2761" y="648"/>
                </a:cubicBezTo>
                <a:lnTo>
                  <a:pt x="3734" y="648"/>
                </a:lnTo>
                <a:lnTo>
                  <a:pt x="4281" y="501"/>
                </a:lnTo>
                <a:lnTo>
                  <a:pt x="4910" y="605"/>
                </a:lnTo>
                <a:cubicBezTo>
                  <a:pt x="4910" y="605"/>
                  <a:pt x="5576" y="565"/>
                  <a:pt x="5730" y="605"/>
                </a:cubicBezTo>
                <a:cubicBezTo>
                  <a:pt x="5883" y="642"/>
                  <a:pt x="6242" y="679"/>
                  <a:pt x="6445" y="605"/>
                </a:cubicBezTo>
                <a:cubicBezTo>
                  <a:pt x="6651" y="528"/>
                  <a:pt x="6804" y="501"/>
                  <a:pt x="6804" y="501"/>
                </a:cubicBezTo>
                <a:lnTo>
                  <a:pt x="7216" y="605"/>
                </a:lnTo>
                <a:lnTo>
                  <a:pt x="7953" y="719"/>
                </a:lnTo>
                <a:lnTo>
                  <a:pt x="9131" y="363"/>
                </a:lnTo>
                <a:lnTo>
                  <a:pt x="10381" y="713"/>
                </a:lnTo>
                <a:lnTo>
                  <a:pt x="11029" y="924"/>
                </a:lnTo>
                <a:lnTo>
                  <a:pt x="11744" y="771"/>
                </a:lnTo>
                <a:lnTo>
                  <a:pt x="12515" y="670"/>
                </a:lnTo>
                <a:lnTo>
                  <a:pt x="12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rot="10800000" flipH="1">
            <a:off x="7475974" y="1098078"/>
            <a:ext cx="4524061" cy="659654"/>
          </a:xfrm>
          <a:custGeom>
            <a:avLst/>
            <a:gdLst/>
            <a:ahLst/>
            <a:cxnLst/>
            <a:rect l="l" t="t" r="r" b="b"/>
            <a:pathLst>
              <a:path w="18112" h="3041" extrusionOk="0">
                <a:moveTo>
                  <a:pt x="14796" y="541"/>
                </a:moveTo>
                <a:lnTo>
                  <a:pt x="14532" y="1521"/>
                </a:lnTo>
                <a:lnTo>
                  <a:pt x="15760" y="2033"/>
                </a:lnTo>
                <a:lnTo>
                  <a:pt x="18111" y="1776"/>
                </a:lnTo>
                <a:cubicBezTo>
                  <a:pt x="18111" y="1776"/>
                  <a:pt x="14792" y="2997"/>
                  <a:pt x="14783" y="2997"/>
                </a:cubicBezTo>
                <a:cubicBezTo>
                  <a:pt x="14731" y="2988"/>
                  <a:pt x="14522" y="2961"/>
                  <a:pt x="14357" y="2997"/>
                </a:cubicBezTo>
                <a:cubicBezTo>
                  <a:pt x="14169" y="3040"/>
                  <a:pt x="14034" y="2997"/>
                  <a:pt x="14034" y="2997"/>
                </a:cubicBezTo>
                <a:lnTo>
                  <a:pt x="13807" y="2997"/>
                </a:lnTo>
                <a:lnTo>
                  <a:pt x="13515" y="2693"/>
                </a:lnTo>
                <a:lnTo>
                  <a:pt x="11299" y="2693"/>
                </a:lnTo>
                <a:lnTo>
                  <a:pt x="11222" y="2390"/>
                </a:lnTo>
                <a:lnTo>
                  <a:pt x="10872" y="2390"/>
                </a:lnTo>
                <a:lnTo>
                  <a:pt x="10497" y="2353"/>
                </a:lnTo>
                <a:lnTo>
                  <a:pt x="9116" y="2353"/>
                </a:lnTo>
                <a:lnTo>
                  <a:pt x="8858" y="2202"/>
                </a:lnTo>
                <a:lnTo>
                  <a:pt x="8090" y="2015"/>
                </a:lnTo>
                <a:lnTo>
                  <a:pt x="7731" y="2015"/>
                </a:lnTo>
                <a:cubicBezTo>
                  <a:pt x="7731" y="2015"/>
                  <a:pt x="7584" y="2061"/>
                  <a:pt x="7430" y="2104"/>
                </a:cubicBezTo>
                <a:lnTo>
                  <a:pt x="7430" y="2104"/>
                </a:lnTo>
                <a:cubicBezTo>
                  <a:pt x="7310" y="2135"/>
                  <a:pt x="7185" y="2165"/>
                  <a:pt x="7117" y="2165"/>
                </a:cubicBezTo>
                <a:cubicBezTo>
                  <a:pt x="6963" y="2165"/>
                  <a:pt x="6911" y="2353"/>
                  <a:pt x="6911" y="2353"/>
                </a:cubicBezTo>
                <a:lnTo>
                  <a:pt x="6411" y="1938"/>
                </a:lnTo>
                <a:lnTo>
                  <a:pt x="4943" y="1938"/>
                </a:lnTo>
                <a:lnTo>
                  <a:pt x="4437" y="1690"/>
                </a:lnTo>
                <a:lnTo>
                  <a:pt x="4357" y="1938"/>
                </a:lnTo>
                <a:lnTo>
                  <a:pt x="2905" y="1938"/>
                </a:lnTo>
                <a:lnTo>
                  <a:pt x="2567" y="1938"/>
                </a:lnTo>
                <a:lnTo>
                  <a:pt x="2349" y="1938"/>
                </a:lnTo>
                <a:lnTo>
                  <a:pt x="1974" y="1938"/>
                </a:lnTo>
                <a:lnTo>
                  <a:pt x="1901" y="1886"/>
                </a:lnTo>
                <a:lnTo>
                  <a:pt x="1615" y="1690"/>
                </a:lnTo>
                <a:lnTo>
                  <a:pt x="1176" y="1690"/>
                </a:lnTo>
                <a:lnTo>
                  <a:pt x="608" y="1515"/>
                </a:lnTo>
                <a:lnTo>
                  <a:pt x="209" y="1515"/>
                </a:lnTo>
                <a:lnTo>
                  <a:pt x="0" y="1432"/>
                </a:lnTo>
                <a:lnTo>
                  <a:pt x="897" y="950"/>
                </a:lnTo>
                <a:lnTo>
                  <a:pt x="1974" y="950"/>
                </a:lnTo>
                <a:lnTo>
                  <a:pt x="2168" y="799"/>
                </a:lnTo>
                <a:cubicBezTo>
                  <a:pt x="2168" y="799"/>
                  <a:pt x="2659" y="621"/>
                  <a:pt x="2834" y="621"/>
                </a:cubicBezTo>
                <a:cubicBezTo>
                  <a:pt x="3012" y="621"/>
                  <a:pt x="3018" y="658"/>
                  <a:pt x="3310" y="799"/>
                </a:cubicBezTo>
                <a:cubicBezTo>
                  <a:pt x="3605" y="940"/>
                  <a:pt x="4661" y="250"/>
                  <a:pt x="4661" y="250"/>
                </a:cubicBezTo>
                <a:lnTo>
                  <a:pt x="5634" y="250"/>
                </a:lnTo>
                <a:lnTo>
                  <a:pt x="6181" y="102"/>
                </a:lnTo>
                <a:lnTo>
                  <a:pt x="6810" y="207"/>
                </a:lnTo>
                <a:cubicBezTo>
                  <a:pt x="6810" y="207"/>
                  <a:pt x="7476" y="167"/>
                  <a:pt x="7630" y="207"/>
                </a:cubicBezTo>
                <a:cubicBezTo>
                  <a:pt x="7783" y="243"/>
                  <a:pt x="8139" y="280"/>
                  <a:pt x="8345" y="207"/>
                </a:cubicBezTo>
                <a:cubicBezTo>
                  <a:pt x="8551" y="130"/>
                  <a:pt x="8704" y="102"/>
                  <a:pt x="8704" y="102"/>
                </a:cubicBezTo>
                <a:lnTo>
                  <a:pt x="9116" y="207"/>
                </a:lnTo>
                <a:lnTo>
                  <a:pt x="9831" y="1"/>
                </a:lnTo>
                <a:lnTo>
                  <a:pt x="10316" y="32"/>
                </a:lnTo>
                <a:lnTo>
                  <a:pt x="11289" y="443"/>
                </a:lnTo>
                <a:lnTo>
                  <a:pt x="12517" y="237"/>
                </a:lnTo>
                <a:lnTo>
                  <a:pt x="13184" y="391"/>
                </a:lnTo>
                <a:lnTo>
                  <a:pt x="13954" y="391"/>
                </a:lnTo>
                <a:lnTo>
                  <a:pt x="14516" y="64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flipH="1">
            <a:off x="-1540055" y="-462225"/>
            <a:ext cx="5772974" cy="1222573"/>
          </a:xfrm>
          <a:custGeom>
            <a:avLst/>
            <a:gdLst/>
            <a:ahLst/>
            <a:cxnLst/>
            <a:rect l="l" t="t" r="r" b="b"/>
            <a:pathLst>
              <a:path w="18112" h="3041" extrusionOk="0">
                <a:moveTo>
                  <a:pt x="14796" y="541"/>
                </a:moveTo>
                <a:lnTo>
                  <a:pt x="14532" y="1521"/>
                </a:lnTo>
                <a:lnTo>
                  <a:pt x="15760" y="2033"/>
                </a:lnTo>
                <a:lnTo>
                  <a:pt x="18111" y="1776"/>
                </a:lnTo>
                <a:cubicBezTo>
                  <a:pt x="18111" y="1776"/>
                  <a:pt x="14792" y="2997"/>
                  <a:pt x="14783" y="2997"/>
                </a:cubicBezTo>
                <a:cubicBezTo>
                  <a:pt x="14731" y="2988"/>
                  <a:pt x="14522" y="2961"/>
                  <a:pt x="14357" y="2997"/>
                </a:cubicBezTo>
                <a:cubicBezTo>
                  <a:pt x="14169" y="3040"/>
                  <a:pt x="14034" y="2997"/>
                  <a:pt x="14034" y="2997"/>
                </a:cubicBezTo>
                <a:lnTo>
                  <a:pt x="13807" y="2997"/>
                </a:lnTo>
                <a:lnTo>
                  <a:pt x="13515" y="2693"/>
                </a:lnTo>
                <a:lnTo>
                  <a:pt x="11299" y="2693"/>
                </a:lnTo>
                <a:lnTo>
                  <a:pt x="11222" y="2390"/>
                </a:lnTo>
                <a:lnTo>
                  <a:pt x="10872" y="2390"/>
                </a:lnTo>
                <a:lnTo>
                  <a:pt x="10497" y="2353"/>
                </a:lnTo>
                <a:lnTo>
                  <a:pt x="9116" y="2353"/>
                </a:lnTo>
                <a:lnTo>
                  <a:pt x="8858" y="2202"/>
                </a:lnTo>
                <a:lnTo>
                  <a:pt x="8090" y="2015"/>
                </a:lnTo>
                <a:lnTo>
                  <a:pt x="7731" y="2015"/>
                </a:lnTo>
                <a:cubicBezTo>
                  <a:pt x="7731" y="2015"/>
                  <a:pt x="7584" y="2061"/>
                  <a:pt x="7430" y="2104"/>
                </a:cubicBezTo>
                <a:lnTo>
                  <a:pt x="7430" y="2104"/>
                </a:lnTo>
                <a:cubicBezTo>
                  <a:pt x="7310" y="2135"/>
                  <a:pt x="7185" y="2165"/>
                  <a:pt x="7117" y="2165"/>
                </a:cubicBezTo>
                <a:cubicBezTo>
                  <a:pt x="6963" y="2165"/>
                  <a:pt x="6911" y="2353"/>
                  <a:pt x="6911" y="2353"/>
                </a:cubicBezTo>
                <a:lnTo>
                  <a:pt x="6411" y="1938"/>
                </a:lnTo>
                <a:lnTo>
                  <a:pt x="4943" y="1938"/>
                </a:lnTo>
                <a:lnTo>
                  <a:pt x="4437" y="1690"/>
                </a:lnTo>
                <a:lnTo>
                  <a:pt x="4357" y="1938"/>
                </a:lnTo>
                <a:lnTo>
                  <a:pt x="2905" y="1938"/>
                </a:lnTo>
                <a:lnTo>
                  <a:pt x="2567" y="1938"/>
                </a:lnTo>
                <a:lnTo>
                  <a:pt x="2349" y="1938"/>
                </a:lnTo>
                <a:lnTo>
                  <a:pt x="1974" y="1938"/>
                </a:lnTo>
                <a:lnTo>
                  <a:pt x="1901" y="1886"/>
                </a:lnTo>
                <a:lnTo>
                  <a:pt x="1615" y="1690"/>
                </a:lnTo>
                <a:lnTo>
                  <a:pt x="1176" y="1690"/>
                </a:lnTo>
                <a:lnTo>
                  <a:pt x="608" y="1515"/>
                </a:lnTo>
                <a:lnTo>
                  <a:pt x="209" y="1515"/>
                </a:lnTo>
                <a:lnTo>
                  <a:pt x="0" y="1432"/>
                </a:lnTo>
                <a:lnTo>
                  <a:pt x="897" y="950"/>
                </a:lnTo>
                <a:lnTo>
                  <a:pt x="1974" y="950"/>
                </a:lnTo>
                <a:lnTo>
                  <a:pt x="2168" y="799"/>
                </a:lnTo>
                <a:cubicBezTo>
                  <a:pt x="2168" y="799"/>
                  <a:pt x="2659" y="621"/>
                  <a:pt x="2834" y="621"/>
                </a:cubicBezTo>
                <a:cubicBezTo>
                  <a:pt x="3012" y="621"/>
                  <a:pt x="3018" y="658"/>
                  <a:pt x="3310" y="799"/>
                </a:cubicBezTo>
                <a:cubicBezTo>
                  <a:pt x="3605" y="940"/>
                  <a:pt x="4661" y="250"/>
                  <a:pt x="4661" y="250"/>
                </a:cubicBezTo>
                <a:lnTo>
                  <a:pt x="5634" y="250"/>
                </a:lnTo>
                <a:lnTo>
                  <a:pt x="6181" y="102"/>
                </a:lnTo>
                <a:lnTo>
                  <a:pt x="6810" y="207"/>
                </a:lnTo>
                <a:cubicBezTo>
                  <a:pt x="6810" y="207"/>
                  <a:pt x="7476" y="167"/>
                  <a:pt x="7630" y="207"/>
                </a:cubicBezTo>
                <a:cubicBezTo>
                  <a:pt x="7783" y="243"/>
                  <a:pt x="8139" y="280"/>
                  <a:pt x="8345" y="207"/>
                </a:cubicBezTo>
                <a:cubicBezTo>
                  <a:pt x="8551" y="130"/>
                  <a:pt x="8704" y="102"/>
                  <a:pt x="8704" y="102"/>
                </a:cubicBezTo>
                <a:lnTo>
                  <a:pt x="9116" y="207"/>
                </a:lnTo>
                <a:lnTo>
                  <a:pt x="9831" y="1"/>
                </a:lnTo>
                <a:lnTo>
                  <a:pt x="10316" y="32"/>
                </a:lnTo>
                <a:lnTo>
                  <a:pt x="11289" y="443"/>
                </a:lnTo>
                <a:lnTo>
                  <a:pt x="12517" y="237"/>
                </a:lnTo>
                <a:lnTo>
                  <a:pt x="13184" y="391"/>
                </a:lnTo>
                <a:lnTo>
                  <a:pt x="13954" y="391"/>
                </a:lnTo>
                <a:lnTo>
                  <a:pt x="14516" y="64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txBox="1">
            <a:spLocks noGrp="1"/>
          </p:cNvSpPr>
          <p:nvPr>
            <p:ph type="title" hasCustomPrompt="1"/>
          </p:nvPr>
        </p:nvSpPr>
        <p:spPr>
          <a:xfrm>
            <a:off x="2549350" y="761460"/>
            <a:ext cx="4045200" cy="7650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b="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02" name="Google Shape;302;p28"/>
          <p:cNvSpPr txBox="1">
            <a:spLocks noGrp="1"/>
          </p:cNvSpPr>
          <p:nvPr>
            <p:ph type="subTitle" idx="1"/>
          </p:nvPr>
        </p:nvSpPr>
        <p:spPr>
          <a:xfrm>
            <a:off x="2623200" y="1498933"/>
            <a:ext cx="38976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03" name="Google Shape;303;p28"/>
          <p:cNvSpPr txBox="1">
            <a:spLocks noGrp="1"/>
          </p:cNvSpPr>
          <p:nvPr>
            <p:ph type="title" idx="2" hasCustomPrompt="1"/>
          </p:nvPr>
        </p:nvSpPr>
        <p:spPr>
          <a:xfrm>
            <a:off x="2549400" y="2072760"/>
            <a:ext cx="4045200" cy="7650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b="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04" name="Google Shape;304;p28"/>
          <p:cNvSpPr txBox="1">
            <a:spLocks noGrp="1"/>
          </p:cNvSpPr>
          <p:nvPr>
            <p:ph type="subTitle" idx="3"/>
          </p:nvPr>
        </p:nvSpPr>
        <p:spPr>
          <a:xfrm>
            <a:off x="2623200" y="2809407"/>
            <a:ext cx="38976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05" name="Google Shape;305;p28"/>
          <p:cNvSpPr txBox="1">
            <a:spLocks noGrp="1"/>
          </p:cNvSpPr>
          <p:nvPr>
            <p:ph type="title" idx="4" hasCustomPrompt="1"/>
          </p:nvPr>
        </p:nvSpPr>
        <p:spPr>
          <a:xfrm>
            <a:off x="2549400" y="3384110"/>
            <a:ext cx="4045200" cy="7650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b="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06" name="Google Shape;306;p28"/>
          <p:cNvSpPr txBox="1">
            <a:spLocks noGrp="1"/>
          </p:cNvSpPr>
          <p:nvPr>
            <p:ph type="subTitle" idx="5"/>
          </p:nvPr>
        </p:nvSpPr>
        <p:spPr>
          <a:xfrm>
            <a:off x="2623200" y="4119832"/>
            <a:ext cx="38976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307"/>
        <p:cNvGrpSpPr/>
        <p:nvPr/>
      </p:nvGrpSpPr>
      <p:grpSpPr>
        <a:xfrm>
          <a:off x="0" y="0"/>
          <a:ext cx="0" cy="0"/>
          <a:chOff x="0" y="0"/>
          <a:chExt cx="0" cy="0"/>
        </a:xfrm>
      </p:grpSpPr>
      <p:sp>
        <p:nvSpPr>
          <p:cNvPr id="308" name="Google Shape;308;p29"/>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309" name="Google Shape;309;p29"/>
          <p:cNvSpPr/>
          <p:nvPr/>
        </p:nvSpPr>
        <p:spPr>
          <a:xfrm>
            <a:off x="-86775" y="4604100"/>
            <a:ext cx="4920177" cy="590297"/>
          </a:xfrm>
          <a:custGeom>
            <a:avLst/>
            <a:gdLst/>
            <a:ahLst/>
            <a:cxnLst/>
            <a:rect l="l" t="t" r="r" b="b"/>
            <a:pathLst>
              <a:path w="31971" h="4956" extrusionOk="0">
                <a:moveTo>
                  <a:pt x="1137" y="259"/>
                </a:moveTo>
                <a:cubicBezTo>
                  <a:pt x="1088" y="283"/>
                  <a:pt x="1026" y="292"/>
                  <a:pt x="968" y="286"/>
                </a:cubicBezTo>
                <a:lnTo>
                  <a:pt x="968" y="286"/>
                </a:lnTo>
                <a:lnTo>
                  <a:pt x="1" y="160"/>
                </a:lnTo>
                <a:lnTo>
                  <a:pt x="16" y="4956"/>
                </a:lnTo>
                <a:lnTo>
                  <a:pt x="12202" y="4956"/>
                </a:lnTo>
                <a:lnTo>
                  <a:pt x="31934" y="4956"/>
                </a:lnTo>
                <a:lnTo>
                  <a:pt x="31934" y="4956"/>
                </a:lnTo>
                <a:lnTo>
                  <a:pt x="31919" y="3955"/>
                </a:lnTo>
                <a:lnTo>
                  <a:pt x="31866" y="3927"/>
                </a:lnTo>
                <a:cubicBezTo>
                  <a:pt x="31971" y="3841"/>
                  <a:pt x="31946" y="3685"/>
                  <a:pt x="31762" y="3642"/>
                </a:cubicBezTo>
                <a:lnTo>
                  <a:pt x="31762" y="3642"/>
                </a:lnTo>
                <a:lnTo>
                  <a:pt x="31305" y="3537"/>
                </a:lnTo>
                <a:cubicBezTo>
                  <a:pt x="31262" y="3528"/>
                  <a:pt x="31225" y="3510"/>
                  <a:pt x="31197" y="3485"/>
                </a:cubicBezTo>
                <a:lnTo>
                  <a:pt x="31197" y="3485"/>
                </a:lnTo>
                <a:lnTo>
                  <a:pt x="30617" y="2991"/>
                </a:lnTo>
                <a:cubicBezTo>
                  <a:pt x="30614" y="2988"/>
                  <a:pt x="30611" y="2985"/>
                  <a:pt x="30605" y="2982"/>
                </a:cubicBezTo>
                <a:lnTo>
                  <a:pt x="30605" y="2982"/>
                </a:lnTo>
                <a:lnTo>
                  <a:pt x="30172" y="2662"/>
                </a:lnTo>
                <a:lnTo>
                  <a:pt x="29886" y="2454"/>
                </a:lnTo>
                <a:cubicBezTo>
                  <a:pt x="29880" y="2451"/>
                  <a:pt x="29877" y="2448"/>
                  <a:pt x="29874" y="2441"/>
                </a:cubicBezTo>
                <a:lnTo>
                  <a:pt x="29874" y="2441"/>
                </a:lnTo>
                <a:lnTo>
                  <a:pt x="29346" y="1990"/>
                </a:lnTo>
                <a:cubicBezTo>
                  <a:pt x="29287" y="1941"/>
                  <a:pt x="29195" y="1919"/>
                  <a:pt x="29109" y="1935"/>
                </a:cubicBezTo>
                <a:lnTo>
                  <a:pt x="29109" y="1935"/>
                </a:lnTo>
                <a:lnTo>
                  <a:pt x="28440" y="2058"/>
                </a:lnTo>
                <a:cubicBezTo>
                  <a:pt x="28422" y="2061"/>
                  <a:pt x="28400" y="2064"/>
                  <a:pt x="28382" y="2064"/>
                </a:cubicBezTo>
                <a:lnTo>
                  <a:pt x="28382" y="2064"/>
                </a:lnTo>
                <a:lnTo>
                  <a:pt x="27706" y="2064"/>
                </a:lnTo>
                <a:cubicBezTo>
                  <a:pt x="27688" y="2064"/>
                  <a:pt x="27669" y="2064"/>
                  <a:pt x="27648" y="2070"/>
                </a:cubicBezTo>
                <a:lnTo>
                  <a:pt x="27648" y="2070"/>
                </a:lnTo>
                <a:lnTo>
                  <a:pt x="27258" y="2141"/>
                </a:lnTo>
                <a:lnTo>
                  <a:pt x="26398" y="2282"/>
                </a:lnTo>
                <a:cubicBezTo>
                  <a:pt x="26343" y="2288"/>
                  <a:pt x="26288" y="2285"/>
                  <a:pt x="26239" y="2266"/>
                </a:cubicBezTo>
                <a:lnTo>
                  <a:pt x="26239" y="2266"/>
                </a:lnTo>
                <a:lnTo>
                  <a:pt x="25975" y="2168"/>
                </a:lnTo>
                <a:cubicBezTo>
                  <a:pt x="25923" y="2150"/>
                  <a:pt x="25867" y="2147"/>
                  <a:pt x="25812" y="2156"/>
                </a:cubicBezTo>
                <a:lnTo>
                  <a:pt x="25812" y="2156"/>
                </a:lnTo>
                <a:lnTo>
                  <a:pt x="25109" y="2285"/>
                </a:lnTo>
                <a:cubicBezTo>
                  <a:pt x="25075" y="2291"/>
                  <a:pt x="25041" y="2291"/>
                  <a:pt x="25008" y="2288"/>
                </a:cubicBezTo>
                <a:lnTo>
                  <a:pt x="25008" y="2288"/>
                </a:lnTo>
                <a:cubicBezTo>
                  <a:pt x="24793" y="2257"/>
                  <a:pt x="23970" y="2141"/>
                  <a:pt x="23697" y="2141"/>
                </a:cubicBezTo>
                <a:lnTo>
                  <a:pt x="23697" y="2141"/>
                </a:lnTo>
                <a:cubicBezTo>
                  <a:pt x="23445" y="2141"/>
                  <a:pt x="23126" y="2042"/>
                  <a:pt x="23009" y="2002"/>
                </a:cubicBezTo>
                <a:lnTo>
                  <a:pt x="23009" y="2002"/>
                </a:lnTo>
                <a:cubicBezTo>
                  <a:pt x="22978" y="1993"/>
                  <a:pt x="22944" y="1987"/>
                  <a:pt x="22911" y="1987"/>
                </a:cubicBezTo>
                <a:lnTo>
                  <a:pt x="22911" y="1987"/>
                </a:lnTo>
                <a:lnTo>
                  <a:pt x="21646" y="1987"/>
                </a:lnTo>
                <a:cubicBezTo>
                  <a:pt x="21615" y="1987"/>
                  <a:pt x="21584" y="1990"/>
                  <a:pt x="21557" y="1999"/>
                </a:cubicBezTo>
                <a:lnTo>
                  <a:pt x="21557" y="1999"/>
                </a:lnTo>
                <a:lnTo>
                  <a:pt x="20633" y="2269"/>
                </a:lnTo>
                <a:cubicBezTo>
                  <a:pt x="20580" y="2285"/>
                  <a:pt x="20522" y="2288"/>
                  <a:pt x="20470" y="2273"/>
                </a:cubicBezTo>
                <a:lnTo>
                  <a:pt x="20470" y="2273"/>
                </a:lnTo>
                <a:lnTo>
                  <a:pt x="19570" y="2055"/>
                </a:lnTo>
                <a:lnTo>
                  <a:pt x="19447" y="2024"/>
                </a:lnTo>
                <a:cubicBezTo>
                  <a:pt x="19355" y="2002"/>
                  <a:pt x="19254" y="2024"/>
                  <a:pt x="19190" y="2076"/>
                </a:cubicBezTo>
                <a:lnTo>
                  <a:pt x="19190" y="2076"/>
                </a:lnTo>
                <a:lnTo>
                  <a:pt x="18864" y="2365"/>
                </a:lnTo>
                <a:cubicBezTo>
                  <a:pt x="18806" y="2417"/>
                  <a:pt x="18717" y="2438"/>
                  <a:pt x="18628" y="2423"/>
                </a:cubicBezTo>
                <a:lnTo>
                  <a:pt x="18628" y="2423"/>
                </a:lnTo>
                <a:lnTo>
                  <a:pt x="17968" y="2309"/>
                </a:lnTo>
                <a:cubicBezTo>
                  <a:pt x="17909" y="2300"/>
                  <a:pt x="17851" y="2306"/>
                  <a:pt x="17802" y="2325"/>
                </a:cubicBezTo>
                <a:lnTo>
                  <a:pt x="17802" y="2325"/>
                </a:lnTo>
                <a:lnTo>
                  <a:pt x="17347" y="2503"/>
                </a:lnTo>
                <a:cubicBezTo>
                  <a:pt x="17215" y="2552"/>
                  <a:pt x="17053" y="2503"/>
                  <a:pt x="17010" y="2398"/>
                </a:cubicBezTo>
                <a:lnTo>
                  <a:pt x="17010" y="2398"/>
                </a:lnTo>
                <a:lnTo>
                  <a:pt x="16838" y="1972"/>
                </a:lnTo>
                <a:cubicBezTo>
                  <a:pt x="16807" y="1898"/>
                  <a:pt x="16715" y="1849"/>
                  <a:pt x="16611" y="1849"/>
                </a:cubicBezTo>
                <a:lnTo>
                  <a:pt x="16611" y="1849"/>
                </a:lnTo>
                <a:cubicBezTo>
                  <a:pt x="16601" y="1849"/>
                  <a:pt x="16592" y="1849"/>
                  <a:pt x="16583" y="1849"/>
                </a:cubicBezTo>
                <a:lnTo>
                  <a:pt x="16583" y="1849"/>
                </a:lnTo>
                <a:lnTo>
                  <a:pt x="15874" y="1907"/>
                </a:lnTo>
                <a:cubicBezTo>
                  <a:pt x="15849" y="1910"/>
                  <a:pt x="15825" y="1907"/>
                  <a:pt x="15800" y="1904"/>
                </a:cubicBezTo>
                <a:lnTo>
                  <a:pt x="15800" y="1904"/>
                </a:lnTo>
                <a:lnTo>
                  <a:pt x="15383" y="1843"/>
                </a:lnTo>
                <a:cubicBezTo>
                  <a:pt x="15336" y="1837"/>
                  <a:pt x="15294" y="1821"/>
                  <a:pt x="15263" y="1797"/>
                </a:cubicBezTo>
                <a:lnTo>
                  <a:pt x="15263" y="1797"/>
                </a:lnTo>
                <a:lnTo>
                  <a:pt x="14962" y="1576"/>
                </a:lnTo>
                <a:cubicBezTo>
                  <a:pt x="14919" y="1545"/>
                  <a:pt x="14858" y="1527"/>
                  <a:pt x="14796" y="1527"/>
                </a:cubicBezTo>
                <a:lnTo>
                  <a:pt x="14796" y="1527"/>
                </a:lnTo>
                <a:lnTo>
                  <a:pt x="14326" y="1527"/>
                </a:lnTo>
                <a:cubicBezTo>
                  <a:pt x="14286" y="1527"/>
                  <a:pt x="14247" y="1517"/>
                  <a:pt x="14210" y="1502"/>
                </a:cubicBezTo>
                <a:lnTo>
                  <a:pt x="14210" y="1502"/>
                </a:lnTo>
                <a:lnTo>
                  <a:pt x="13614" y="1253"/>
                </a:lnTo>
                <a:cubicBezTo>
                  <a:pt x="13562" y="1232"/>
                  <a:pt x="13497" y="1223"/>
                  <a:pt x="13439" y="1235"/>
                </a:cubicBezTo>
                <a:lnTo>
                  <a:pt x="13439" y="1235"/>
                </a:lnTo>
                <a:lnTo>
                  <a:pt x="12573" y="1385"/>
                </a:lnTo>
                <a:cubicBezTo>
                  <a:pt x="12484" y="1401"/>
                  <a:pt x="12395" y="1379"/>
                  <a:pt x="12337" y="1330"/>
                </a:cubicBezTo>
                <a:lnTo>
                  <a:pt x="12337" y="1330"/>
                </a:lnTo>
                <a:lnTo>
                  <a:pt x="11965" y="1008"/>
                </a:lnTo>
                <a:cubicBezTo>
                  <a:pt x="11898" y="949"/>
                  <a:pt x="11790" y="931"/>
                  <a:pt x="11695" y="959"/>
                </a:cubicBezTo>
                <a:lnTo>
                  <a:pt x="11695" y="959"/>
                </a:lnTo>
                <a:lnTo>
                  <a:pt x="11330" y="1066"/>
                </a:lnTo>
                <a:lnTo>
                  <a:pt x="10857" y="1204"/>
                </a:lnTo>
                <a:cubicBezTo>
                  <a:pt x="10823" y="1213"/>
                  <a:pt x="10786" y="1216"/>
                  <a:pt x="10753" y="1213"/>
                </a:cubicBezTo>
                <a:lnTo>
                  <a:pt x="10753" y="1213"/>
                </a:lnTo>
                <a:lnTo>
                  <a:pt x="9555" y="1143"/>
                </a:lnTo>
                <a:lnTo>
                  <a:pt x="9543" y="1140"/>
                </a:lnTo>
                <a:lnTo>
                  <a:pt x="8960" y="1078"/>
                </a:lnTo>
                <a:cubicBezTo>
                  <a:pt x="8871" y="1069"/>
                  <a:pt x="8797" y="1026"/>
                  <a:pt x="8769" y="962"/>
                </a:cubicBezTo>
                <a:lnTo>
                  <a:pt x="8769" y="962"/>
                </a:lnTo>
                <a:lnTo>
                  <a:pt x="8613" y="615"/>
                </a:lnTo>
                <a:cubicBezTo>
                  <a:pt x="8557" y="498"/>
                  <a:pt x="8364" y="458"/>
                  <a:pt x="8235" y="538"/>
                </a:cubicBezTo>
                <a:lnTo>
                  <a:pt x="8235" y="538"/>
                </a:lnTo>
                <a:lnTo>
                  <a:pt x="7950" y="716"/>
                </a:lnTo>
                <a:cubicBezTo>
                  <a:pt x="7873" y="762"/>
                  <a:pt x="7762" y="771"/>
                  <a:pt x="7676" y="731"/>
                </a:cubicBezTo>
                <a:lnTo>
                  <a:pt x="7676" y="731"/>
                </a:lnTo>
                <a:lnTo>
                  <a:pt x="7157" y="504"/>
                </a:lnTo>
                <a:cubicBezTo>
                  <a:pt x="7084" y="470"/>
                  <a:pt x="6986" y="470"/>
                  <a:pt x="6912" y="507"/>
                </a:cubicBezTo>
                <a:lnTo>
                  <a:pt x="6912" y="507"/>
                </a:lnTo>
                <a:lnTo>
                  <a:pt x="6267" y="802"/>
                </a:lnTo>
                <a:cubicBezTo>
                  <a:pt x="6221" y="823"/>
                  <a:pt x="6166" y="830"/>
                  <a:pt x="6114" y="827"/>
                </a:cubicBezTo>
                <a:lnTo>
                  <a:pt x="6114" y="827"/>
                </a:lnTo>
                <a:lnTo>
                  <a:pt x="4416" y="1143"/>
                </a:lnTo>
                <a:lnTo>
                  <a:pt x="3633" y="609"/>
                </a:lnTo>
                <a:cubicBezTo>
                  <a:pt x="3596" y="605"/>
                  <a:pt x="3559" y="609"/>
                  <a:pt x="3522" y="618"/>
                </a:cubicBezTo>
                <a:lnTo>
                  <a:pt x="3522" y="618"/>
                </a:lnTo>
                <a:lnTo>
                  <a:pt x="3129" y="734"/>
                </a:lnTo>
                <a:cubicBezTo>
                  <a:pt x="3077" y="750"/>
                  <a:pt x="3019" y="750"/>
                  <a:pt x="2967" y="737"/>
                </a:cubicBezTo>
                <a:lnTo>
                  <a:pt x="2967" y="737"/>
                </a:lnTo>
                <a:cubicBezTo>
                  <a:pt x="2746" y="682"/>
                  <a:pt x="2171" y="498"/>
                  <a:pt x="2006" y="65"/>
                </a:cubicBezTo>
                <a:lnTo>
                  <a:pt x="2006" y="65"/>
                </a:lnTo>
                <a:cubicBezTo>
                  <a:pt x="1987" y="19"/>
                  <a:pt x="1938" y="1"/>
                  <a:pt x="1871" y="1"/>
                </a:cubicBezTo>
                <a:lnTo>
                  <a:pt x="1871" y="1"/>
                </a:lnTo>
                <a:cubicBezTo>
                  <a:pt x="1665" y="1"/>
                  <a:pt x="1293" y="179"/>
                  <a:pt x="1137" y="259"/>
                </a:cubicBezTo>
                <a:moveTo>
                  <a:pt x="17802" y="922"/>
                </a:moveTo>
                <a:lnTo>
                  <a:pt x="17955" y="946"/>
                </a:lnTo>
                <a:cubicBezTo>
                  <a:pt x="17962" y="928"/>
                  <a:pt x="17971" y="909"/>
                  <a:pt x="17983" y="888"/>
                </a:cubicBezTo>
                <a:lnTo>
                  <a:pt x="17983" y="888"/>
                </a:ln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a:off x="4492229" y="4649825"/>
            <a:ext cx="5212093" cy="507599"/>
          </a:xfrm>
          <a:custGeom>
            <a:avLst/>
            <a:gdLst/>
            <a:ahLst/>
            <a:cxnLst/>
            <a:rect l="l" t="t" r="r" b="b"/>
            <a:pathLst>
              <a:path w="38363" h="3108" extrusionOk="0">
                <a:moveTo>
                  <a:pt x="37156" y="814"/>
                </a:moveTo>
                <a:lnTo>
                  <a:pt x="37140" y="818"/>
                </a:lnTo>
                <a:cubicBezTo>
                  <a:pt x="37064" y="824"/>
                  <a:pt x="36990" y="814"/>
                  <a:pt x="36926" y="790"/>
                </a:cubicBezTo>
                <a:cubicBezTo>
                  <a:pt x="36661" y="689"/>
                  <a:pt x="35922" y="431"/>
                  <a:pt x="35826" y="609"/>
                </a:cubicBezTo>
                <a:cubicBezTo>
                  <a:pt x="35611" y="1014"/>
                  <a:pt x="34887" y="1186"/>
                  <a:pt x="34608" y="1241"/>
                </a:cubicBezTo>
                <a:cubicBezTo>
                  <a:pt x="34540" y="1254"/>
                  <a:pt x="34463" y="1250"/>
                  <a:pt x="34399" y="1238"/>
                </a:cubicBezTo>
                <a:lnTo>
                  <a:pt x="33901" y="1128"/>
                </a:lnTo>
                <a:cubicBezTo>
                  <a:pt x="33855" y="1118"/>
                  <a:pt x="33806" y="1115"/>
                  <a:pt x="33760" y="1118"/>
                </a:cubicBezTo>
                <a:lnTo>
                  <a:pt x="32768" y="1619"/>
                </a:lnTo>
                <a:lnTo>
                  <a:pt x="30619" y="1324"/>
                </a:lnTo>
                <a:cubicBezTo>
                  <a:pt x="30549" y="1327"/>
                  <a:pt x="30478" y="1318"/>
                  <a:pt x="30420" y="1300"/>
                </a:cubicBezTo>
                <a:lnTo>
                  <a:pt x="29603" y="1023"/>
                </a:lnTo>
                <a:cubicBezTo>
                  <a:pt x="29508" y="989"/>
                  <a:pt x="29388" y="989"/>
                  <a:pt x="29293" y="1020"/>
                </a:cubicBezTo>
                <a:lnTo>
                  <a:pt x="28636" y="1235"/>
                </a:lnTo>
                <a:cubicBezTo>
                  <a:pt x="28525" y="1272"/>
                  <a:pt x="28387" y="1263"/>
                  <a:pt x="28289" y="1220"/>
                </a:cubicBezTo>
                <a:lnTo>
                  <a:pt x="27927" y="1054"/>
                </a:lnTo>
                <a:cubicBezTo>
                  <a:pt x="27764" y="980"/>
                  <a:pt x="27515" y="1017"/>
                  <a:pt x="27448" y="1125"/>
                </a:cubicBezTo>
                <a:lnTo>
                  <a:pt x="27248" y="1450"/>
                </a:lnTo>
                <a:cubicBezTo>
                  <a:pt x="27214" y="1508"/>
                  <a:pt x="27119" y="1551"/>
                  <a:pt x="27006" y="1561"/>
                </a:cubicBezTo>
                <a:lnTo>
                  <a:pt x="26318" y="1060"/>
                </a:lnTo>
                <a:cubicBezTo>
                  <a:pt x="26312" y="1060"/>
                  <a:pt x="25538" y="704"/>
                  <a:pt x="25535" y="704"/>
                </a:cubicBezTo>
                <a:lnTo>
                  <a:pt x="25062" y="575"/>
                </a:lnTo>
                <a:cubicBezTo>
                  <a:pt x="25028" y="578"/>
                  <a:pt x="24660" y="342"/>
                  <a:pt x="24439" y="207"/>
                </a:cubicBezTo>
                <a:lnTo>
                  <a:pt x="24292" y="176"/>
                </a:lnTo>
                <a:cubicBezTo>
                  <a:pt x="24181" y="154"/>
                  <a:pt x="24058" y="176"/>
                  <a:pt x="23985" y="228"/>
                </a:cubicBezTo>
                <a:lnTo>
                  <a:pt x="23592" y="517"/>
                </a:lnTo>
                <a:cubicBezTo>
                  <a:pt x="23521" y="569"/>
                  <a:pt x="23414" y="590"/>
                  <a:pt x="23309" y="575"/>
                </a:cubicBezTo>
                <a:lnTo>
                  <a:pt x="22514" y="461"/>
                </a:lnTo>
                <a:cubicBezTo>
                  <a:pt x="22446" y="452"/>
                  <a:pt x="22376" y="458"/>
                  <a:pt x="22317" y="477"/>
                </a:cubicBezTo>
                <a:lnTo>
                  <a:pt x="21774" y="655"/>
                </a:lnTo>
                <a:cubicBezTo>
                  <a:pt x="21614" y="704"/>
                  <a:pt x="21421" y="655"/>
                  <a:pt x="21369" y="550"/>
                </a:cubicBezTo>
                <a:lnTo>
                  <a:pt x="21160" y="124"/>
                </a:lnTo>
                <a:cubicBezTo>
                  <a:pt x="21123" y="50"/>
                  <a:pt x="21013" y="1"/>
                  <a:pt x="20887" y="1"/>
                </a:cubicBezTo>
                <a:lnTo>
                  <a:pt x="20353" y="167"/>
                </a:lnTo>
                <a:cubicBezTo>
                  <a:pt x="20307" y="179"/>
                  <a:pt x="20254" y="188"/>
                  <a:pt x="20205" y="188"/>
                </a:cubicBezTo>
                <a:lnTo>
                  <a:pt x="19610" y="188"/>
                </a:lnTo>
                <a:cubicBezTo>
                  <a:pt x="19530" y="188"/>
                  <a:pt x="19453" y="204"/>
                  <a:pt x="19398" y="234"/>
                </a:cubicBezTo>
                <a:lnTo>
                  <a:pt x="19017" y="440"/>
                </a:lnTo>
                <a:cubicBezTo>
                  <a:pt x="18977" y="464"/>
                  <a:pt x="18922" y="480"/>
                  <a:pt x="18867" y="486"/>
                </a:cubicBezTo>
                <a:lnTo>
                  <a:pt x="18335" y="544"/>
                </a:lnTo>
                <a:cubicBezTo>
                  <a:pt x="18305" y="547"/>
                  <a:pt x="18274" y="547"/>
                  <a:pt x="18243" y="544"/>
                </a:cubicBezTo>
                <a:lnTo>
                  <a:pt x="17344" y="492"/>
                </a:lnTo>
                <a:cubicBezTo>
                  <a:pt x="17199" y="483"/>
                  <a:pt x="17064" y="529"/>
                  <a:pt x="17021" y="606"/>
                </a:cubicBezTo>
                <a:lnTo>
                  <a:pt x="16800" y="1005"/>
                </a:lnTo>
                <a:cubicBezTo>
                  <a:pt x="16745" y="1103"/>
                  <a:pt x="16539" y="1152"/>
                  <a:pt x="16374" y="1103"/>
                </a:cubicBezTo>
                <a:lnTo>
                  <a:pt x="15799" y="937"/>
                </a:lnTo>
                <a:cubicBezTo>
                  <a:pt x="15735" y="919"/>
                  <a:pt x="15661" y="913"/>
                  <a:pt x="15588" y="922"/>
                </a:cubicBezTo>
                <a:lnTo>
                  <a:pt x="14749" y="1029"/>
                </a:lnTo>
                <a:cubicBezTo>
                  <a:pt x="14639" y="1042"/>
                  <a:pt x="14525" y="1023"/>
                  <a:pt x="14452" y="974"/>
                </a:cubicBezTo>
                <a:lnTo>
                  <a:pt x="14037" y="704"/>
                </a:lnTo>
                <a:cubicBezTo>
                  <a:pt x="13957" y="655"/>
                  <a:pt x="13831" y="633"/>
                  <a:pt x="13712" y="655"/>
                </a:cubicBezTo>
                <a:lnTo>
                  <a:pt x="12416" y="888"/>
                </a:lnTo>
                <a:cubicBezTo>
                  <a:pt x="12349" y="900"/>
                  <a:pt x="12275" y="900"/>
                  <a:pt x="12210" y="885"/>
                </a:cubicBezTo>
                <a:lnTo>
                  <a:pt x="11038" y="630"/>
                </a:lnTo>
                <a:cubicBezTo>
                  <a:pt x="11001" y="624"/>
                  <a:pt x="10964" y="621"/>
                  <a:pt x="10927" y="621"/>
                </a:cubicBezTo>
                <a:lnTo>
                  <a:pt x="9324" y="2411"/>
                </a:lnTo>
                <a:cubicBezTo>
                  <a:pt x="9281" y="2411"/>
                  <a:pt x="9238" y="2417"/>
                  <a:pt x="9198" y="2426"/>
                </a:cubicBezTo>
                <a:cubicBezTo>
                  <a:pt x="9048" y="2463"/>
                  <a:pt x="8646" y="2555"/>
                  <a:pt x="8327" y="2555"/>
                </a:cubicBezTo>
                <a:cubicBezTo>
                  <a:pt x="7983" y="2555"/>
                  <a:pt x="6936" y="2663"/>
                  <a:pt x="6663" y="2693"/>
                </a:cubicBezTo>
                <a:cubicBezTo>
                  <a:pt x="6620" y="2697"/>
                  <a:pt x="6577" y="2697"/>
                  <a:pt x="6537" y="2690"/>
                </a:cubicBezTo>
                <a:lnTo>
                  <a:pt x="5643" y="2571"/>
                </a:lnTo>
                <a:cubicBezTo>
                  <a:pt x="5576" y="2561"/>
                  <a:pt x="5502" y="2564"/>
                  <a:pt x="5437" y="2583"/>
                </a:cubicBezTo>
                <a:lnTo>
                  <a:pt x="5100" y="2672"/>
                </a:lnTo>
                <a:cubicBezTo>
                  <a:pt x="5038" y="2690"/>
                  <a:pt x="4971" y="2693"/>
                  <a:pt x="4900" y="2687"/>
                </a:cubicBezTo>
                <a:lnTo>
                  <a:pt x="3810" y="2555"/>
                </a:lnTo>
                <a:lnTo>
                  <a:pt x="3316" y="2488"/>
                </a:lnTo>
                <a:cubicBezTo>
                  <a:pt x="3291" y="2485"/>
                  <a:pt x="3267" y="2482"/>
                  <a:pt x="3242" y="2482"/>
                </a:cubicBezTo>
                <a:lnTo>
                  <a:pt x="2386" y="2482"/>
                </a:lnTo>
                <a:cubicBezTo>
                  <a:pt x="2361" y="2482"/>
                  <a:pt x="2337" y="2482"/>
                  <a:pt x="2312" y="2479"/>
                </a:cubicBezTo>
                <a:lnTo>
                  <a:pt x="1465" y="2362"/>
                </a:lnTo>
                <a:cubicBezTo>
                  <a:pt x="1354" y="2350"/>
                  <a:pt x="1237" y="2368"/>
                  <a:pt x="1164" y="2414"/>
                </a:cubicBezTo>
                <a:lnTo>
                  <a:pt x="498" y="2838"/>
                </a:lnTo>
                <a:cubicBezTo>
                  <a:pt x="491" y="2841"/>
                  <a:pt x="485" y="2844"/>
                  <a:pt x="479" y="2847"/>
                </a:cubicBezTo>
                <a:lnTo>
                  <a:pt x="83" y="3062"/>
                </a:lnTo>
                <a:lnTo>
                  <a:pt x="3" y="3108"/>
                </a:lnTo>
                <a:lnTo>
                  <a:pt x="0" y="3108"/>
                </a:lnTo>
                <a:lnTo>
                  <a:pt x="15600" y="3108"/>
                </a:lnTo>
                <a:cubicBezTo>
                  <a:pt x="15594" y="3093"/>
                  <a:pt x="15581" y="3077"/>
                  <a:pt x="15566" y="3059"/>
                </a:cubicBezTo>
                <a:lnTo>
                  <a:pt x="15799" y="3093"/>
                </a:lnTo>
                <a:lnTo>
                  <a:pt x="15667" y="3108"/>
                </a:lnTo>
                <a:lnTo>
                  <a:pt x="26723" y="3108"/>
                </a:lnTo>
                <a:lnTo>
                  <a:pt x="38362" y="3108"/>
                </a:lnTo>
                <a:lnTo>
                  <a:pt x="38362" y="719"/>
                </a:lnTo>
                <a:close/>
              </a:path>
            </a:pathLst>
          </a:custGeom>
          <a:gradFill>
            <a:gsLst>
              <a:gs pos="0">
                <a:schemeClr val="accent1"/>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311"/>
        <p:cNvGrpSpPr/>
        <p:nvPr/>
      </p:nvGrpSpPr>
      <p:grpSpPr>
        <a:xfrm>
          <a:off x="0" y="0"/>
          <a:ext cx="0" cy="0"/>
          <a:chOff x="0" y="0"/>
          <a:chExt cx="0" cy="0"/>
        </a:xfrm>
      </p:grpSpPr>
      <p:sp>
        <p:nvSpPr>
          <p:cNvPr id="312" name="Google Shape;312;p30"/>
          <p:cNvSpPr/>
          <p:nvPr/>
        </p:nvSpPr>
        <p:spPr>
          <a:xfrm>
            <a:off x="3295725" y="1641000"/>
            <a:ext cx="5848309" cy="2998773"/>
          </a:xfrm>
          <a:custGeom>
            <a:avLst/>
            <a:gdLst/>
            <a:ahLst/>
            <a:cxnLst/>
            <a:rect l="l" t="t" r="r" b="b"/>
            <a:pathLst>
              <a:path w="16528" h="8641" extrusionOk="0">
                <a:moveTo>
                  <a:pt x="16528" y="8640"/>
                </a:moveTo>
                <a:lnTo>
                  <a:pt x="16528" y="1"/>
                </a:lnTo>
                <a:cubicBezTo>
                  <a:pt x="16491" y="16"/>
                  <a:pt x="16457" y="28"/>
                  <a:pt x="16423" y="44"/>
                </a:cubicBezTo>
                <a:cubicBezTo>
                  <a:pt x="16076" y="182"/>
                  <a:pt x="15278" y="560"/>
                  <a:pt x="15312" y="1026"/>
                </a:cubicBezTo>
                <a:cubicBezTo>
                  <a:pt x="14913" y="953"/>
                  <a:pt x="14443" y="1032"/>
                  <a:pt x="14075" y="1253"/>
                </a:cubicBezTo>
                <a:cubicBezTo>
                  <a:pt x="13663" y="1502"/>
                  <a:pt x="12834" y="2184"/>
                  <a:pt x="12893" y="2733"/>
                </a:cubicBezTo>
                <a:cubicBezTo>
                  <a:pt x="12377" y="2712"/>
                  <a:pt x="11993" y="2678"/>
                  <a:pt x="11493" y="2936"/>
                </a:cubicBezTo>
                <a:cubicBezTo>
                  <a:pt x="11213" y="3077"/>
                  <a:pt x="10676" y="3344"/>
                  <a:pt x="10713" y="3719"/>
                </a:cubicBezTo>
                <a:cubicBezTo>
                  <a:pt x="10446" y="3369"/>
                  <a:pt x="9666" y="3320"/>
                  <a:pt x="9276" y="3470"/>
                </a:cubicBezTo>
                <a:cubicBezTo>
                  <a:pt x="8524" y="3762"/>
                  <a:pt x="7946" y="4582"/>
                  <a:pt x="7765" y="5328"/>
                </a:cubicBezTo>
                <a:cubicBezTo>
                  <a:pt x="7339" y="5208"/>
                  <a:pt x="6721" y="5604"/>
                  <a:pt x="6752" y="6080"/>
                </a:cubicBezTo>
                <a:cubicBezTo>
                  <a:pt x="6451" y="5988"/>
                  <a:pt x="6034" y="6092"/>
                  <a:pt x="5997" y="6454"/>
                </a:cubicBezTo>
                <a:cubicBezTo>
                  <a:pt x="5595" y="5846"/>
                  <a:pt x="3980" y="5340"/>
                  <a:pt x="3679" y="6387"/>
                </a:cubicBezTo>
                <a:cubicBezTo>
                  <a:pt x="3123" y="6178"/>
                  <a:pt x="2417" y="6528"/>
                  <a:pt x="2245" y="7099"/>
                </a:cubicBezTo>
                <a:cubicBezTo>
                  <a:pt x="1803" y="7127"/>
                  <a:pt x="1462" y="7087"/>
                  <a:pt x="1069" y="7348"/>
                </a:cubicBezTo>
                <a:cubicBezTo>
                  <a:pt x="606" y="7655"/>
                  <a:pt x="249" y="8140"/>
                  <a:pt x="1" y="8640"/>
                </a:cubicBezTo>
                <a:close/>
              </a:path>
            </a:pathLst>
          </a:custGeom>
          <a:gradFill>
            <a:gsLst>
              <a:gs pos="0">
                <a:schemeClr val="dk2"/>
              </a:gs>
              <a:gs pos="5000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0"/>
          <p:cNvSpPr/>
          <p:nvPr/>
        </p:nvSpPr>
        <p:spPr>
          <a:xfrm flipH="1">
            <a:off x="-109284" y="4571100"/>
            <a:ext cx="9370809" cy="969478"/>
          </a:xfrm>
          <a:custGeom>
            <a:avLst/>
            <a:gdLst/>
            <a:ahLst/>
            <a:cxnLst/>
            <a:rect l="l" t="t" r="r" b="b"/>
            <a:pathLst>
              <a:path w="38379" h="4723" extrusionOk="0">
                <a:moveTo>
                  <a:pt x="38378" y="983"/>
                </a:moveTo>
                <a:lnTo>
                  <a:pt x="38378" y="4722"/>
                </a:lnTo>
                <a:lnTo>
                  <a:pt x="1" y="4722"/>
                </a:lnTo>
                <a:lnTo>
                  <a:pt x="1" y="983"/>
                </a:lnTo>
                <a:cubicBezTo>
                  <a:pt x="5162" y="0"/>
                  <a:pt x="11864" y="68"/>
                  <a:pt x="19190" y="68"/>
                </a:cubicBezTo>
                <a:cubicBezTo>
                  <a:pt x="26518" y="68"/>
                  <a:pt x="33220" y="0"/>
                  <a:pt x="38378" y="983"/>
                </a:cubicBez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0"/>
          <p:cNvSpPr/>
          <p:nvPr/>
        </p:nvSpPr>
        <p:spPr>
          <a:xfrm>
            <a:off x="4031298" y="2418575"/>
            <a:ext cx="6704098" cy="2245269"/>
          </a:xfrm>
          <a:custGeom>
            <a:avLst/>
            <a:gdLst/>
            <a:ahLst/>
            <a:cxnLst/>
            <a:rect l="l" t="t" r="r" b="b"/>
            <a:pathLst>
              <a:path w="10277" h="2614" extrusionOk="0">
                <a:moveTo>
                  <a:pt x="8867" y="1518"/>
                </a:moveTo>
                <a:lnTo>
                  <a:pt x="8760" y="1241"/>
                </a:lnTo>
                <a:lnTo>
                  <a:pt x="8216" y="946"/>
                </a:lnTo>
                <a:lnTo>
                  <a:pt x="7553" y="62"/>
                </a:lnTo>
                <a:lnTo>
                  <a:pt x="7010" y="1"/>
                </a:lnTo>
                <a:lnTo>
                  <a:pt x="6254" y="81"/>
                </a:lnTo>
                <a:lnTo>
                  <a:pt x="6036" y="474"/>
                </a:lnTo>
                <a:lnTo>
                  <a:pt x="5527" y="523"/>
                </a:lnTo>
                <a:lnTo>
                  <a:pt x="4732" y="1100"/>
                </a:lnTo>
                <a:lnTo>
                  <a:pt x="4732" y="1508"/>
                </a:lnTo>
                <a:lnTo>
                  <a:pt x="4133" y="1751"/>
                </a:lnTo>
                <a:lnTo>
                  <a:pt x="2506" y="2122"/>
                </a:lnTo>
                <a:lnTo>
                  <a:pt x="2263" y="2380"/>
                </a:lnTo>
                <a:lnTo>
                  <a:pt x="0" y="2614"/>
                </a:lnTo>
                <a:lnTo>
                  <a:pt x="10276" y="2614"/>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0"/>
          <p:cNvSpPr/>
          <p:nvPr/>
        </p:nvSpPr>
        <p:spPr>
          <a:xfrm flipH="1">
            <a:off x="3391029" y="3305741"/>
            <a:ext cx="5848310" cy="1555013"/>
          </a:xfrm>
          <a:custGeom>
            <a:avLst/>
            <a:gdLst/>
            <a:ahLst/>
            <a:cxnLst/>
            <a:rect l="l" t="t" r="r" b="b"/>
            <a:pathLst>
              <a:path w="14237" h="3520" extrusionOk="0">
                <a:moveTo>
                  <a:pt x="14237" y="3519"/>
                </a:moveTo>
                <a:lnTo>
                  <a:pt x="11403" y="2703"/>
                </a:lnTo>
                <a:lnTo>
                  <a:pt x="10660" y="2199"/>
                </a:lnTo>
                <a:lnTo>
                  <a:pt x="9284" y="1487"/>
                </a:lnTo>
                <a:lnTo>
                  <a:pt x="7190" y="1060"/>
                </a:lnTo>
                <a:lnTo>
                  <a:pt x="7003" y="1272"/>
                </a:lnTo>
                <a:lnTo>
                  <a:pt x="6343" y="1487"/>
                </a:lnTo>
                <a:lnTo>
                  <a:pt x="5336" y="1192"/>
                </a:lnTo>
                <a:lnTo>
                  <a:pt x="4381" y="1"/>
                </a:lnTo>
                <a:lnTo>
                  <a:pt x="3402" y="1"/>
                </a:lnTo>
                <a:lnTo>
                  <a:pt x="2686" y="185"/>
                </a:lnTo>
                <a:lnTo>
                  <a:pt x="2263" y="956"/>
                </a:lnTo>
                <a:lnTo>
                  <a:pt x="857" y="1907"/>
                </a:lnTo>
                <a:lnTo>
                  <a:pt x="0" y="3519"/>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0"/>
          <p:cNvSpPr/>
          <p:nvPr/>
        </p:nvSpPr>
        <p:spPr>
          <a:xfrm flipH="1">
            <a:off x="2570298" y="5086459"/>
            <a:ext cx="726610" cy="114075"/>
          </a:xfrm>
          <a:custGeom>
            <a:avLst/>
            <a:gdLst/>
            <a:ahLst/>
            <a:cxnLst/>
            <a:rect l="l" t="t" r="r" b="b"/>
            <a:pathLst>
              <a:path w="1334" h="431" extrusionOk="0">
                <a:moveTo>
                  <a:pt x="219" y="415"/>
                </a:moveTo>
                <a:cubicBezTo>
                  <a:pt x="434" y="418"/>
                  <a:pt x="664" y="424"/>
                  <a:pt x="879" y="390"/>
                </a:cubicBezTo>
                <a:cubicBezTo>
                  <a:pt x="1023" y="366"/>
                  <a:pt x="1189" y="329"/>
                  <a:pt x="1333" y="338"/>
                </a:cubicBezTo>
                <a:cubicBezTo>
                  <a:pt x="1241" y="311"/>
                  <a:pt x="1143" y="274"/>
                  <a:pt x="1060" y="237"/>
                </a:cubicBezTo>
                <a:cubicBezTo>
                  <a:pt x="974" y="197"/>
                  <a:pt x="922" y="126"/>
                  <a:pt x="854" y="65"/>
                </a:cubicBezTo>
                <a:cubicBezTo>
                  <a:pt x="784" y="0"/>
                  <a:pt x="587" y="19"/>
                  <a:pt x="584" y="148"/>
                </a:cubicBezTo>
                <a:cubicBezTo>
                  <a:pt x="523" y="148"/>
                  <a:pt x="467" y="166"/>
                  <a:pt x="412" y="185"/>
                </a:cubicBezTo>
                <a:cubicBezTo>
                  <a:pt x="354" y="206"/>
                  <a:pt x="274" y="228"/>
                  <a:pt x="219" y="258"/>
                </a:cubicBezTo>
                <a:cubicBezTo>
                  <a:pt x="160" y="292"/>
                  <a:pt x="151" y="320"/>
                  <a:pt x="108" y="357"/>
                </a:cubicBezTo>
                <a:cubicBezTo>
                  <a:pt x="78" y="387"/>
                  <a:pt x="38" y="403"/>
                  <a:pt x="1" y="424"/>
                </a:cubicBezTo>
                <a:cubicBezTo>
                  <a:pt x="68" y="430"/>
                  <a:pt x="148" y="427"/>
                  <a:pt x="219" y="415"/>
                </a:cubicBezTo>
                <a:close/>
              </a:path>
            </a:pathLst>
          </a:custGeom>
          <a:solidFill>
            <a:srgbClr val="CF6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0"/>
          <p:cNvSpPr txBox="1"/>
          <p:nvPr/>
        </p:nvSpPr>
        <p:spPr>
          <a:xfrm>
            <a:off x="720000" y="3445764"/>
            <a:ext cx="2855100" cy="615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000">
                <a:solidFill>
                  <a:schemeClr val="dk1"/>
                </a:solidFill>
                <a:latin typeface="Catamaran"/>
                <a:ea typeface="Catamaran"/>
                <a:cs typeface="Catamaran"/>
                <a:sym typeface="Catamaran"/>
              </a:rPr>
              <a:t>CREDITS: This presentation template was created by </a:t>
            </a:r>
            <a:r>
              <a:rPr lang="en" sz="1000" b="1">
                <a:solidFill>
                  <a:schemeClr val="dk1"/>
                </a:solidFill>
                <a:uFill>
                  <a:noFill/>
                </a:uFill>
                <a:latin typeface="Catamaran"/>
                <a:ea typeface="Catamaran"/>
                <a:cs typeface="Catamaran"/>
                <a:sym typeface="Catamaran"/>
                <a:hlinkClick r:id="rId2">
                  <a:extLst>
                    <a:ext uri="{A12FA001-AC4F-418D-AE19-62706E023703}">
                      <ahyp:hlinkClr xmlns:ahyp="http://schemas.microsoft.com/office/drawing/2018/hyperlinkcolor" xmlns="" val="tx"/>
                    </a:ext>
                  </a:extLst>
                </a:hlinkClick>
              </a:rPr>
              <a:t>Slidesgo</a:t>
            </a:r>
            <a:r>
              <a:rPr lang="en" sz="1000">
                <a:solidFill>
                  <a:schemeClr val="dk1"/>
                </a:solidFill>
                <a:latin typeface="Catamaran"/>
                <a:ea typeface="Catamaran"/>
                <a:cs typeface="Catamaran"/>
                <a:sym typeface="Catamaran"/>
              </a:rPr>
              <a:t>, including icons by </a:t>
            </a:r>
            <a:r>
              <a:rPr lang="en" sz="1000" b="1">
                <a:solidFill>
                  <a:schemeClr val="dk1"/>
                </a:solidFill>
                <a:uFill>
                  <a:noFill/>
                </a:uFill>
                <a:latin typeface="Catamaran"/>
                <a:ea typeface="Catamaran"/>
                <a:cs typeface="Catamaran"/>
                <a:sym typeface="Catamaran"/>
                <a:hlinkClick r:id="rId3">
                  <a:extLst>
                    <a:ext uri="{A12FA001-AC4F-418D-AE19-62706E023703}">
                      <ahyp:hlinkClr xmlns:ahyp="http://schemas.microsoft.com/office/drawing/2018/hyperlinkcolor" xmlns="" val="tx"/>
                    </a:ext>
                  </a:extLst>
                </a:hlinkClick>
              </a:rPr>
              <a:t>Flaticon</a:t>
            </a:r>
            <a:r>
              <a:rPr lang="en" sz="1000" b="1">
                <a:solidFill>
                  <a:schemeClr val="dk1"/>
                </a:solidFill>
                <a:latin typeface="Catamaran"/>
                <a:ea typeface="Catamaran"/>
                <a:cs typeface="Catamaran"/>
                <a:sym typeface="Catamaran"/>
              </a:rPr>
              <a:t> </a:t>
            </a:r>
            <a:r>
              <a:rPr lang="en" sz="1000">
                <a:solidFill>
                  <a:schemeClr val="dk1"/>
                </a:solidFill>
                <a:latin typeface="Catamaran"/>
                <a:ea typeface="Catamaran"/>
                <a:cs typeface="Catamaran"/>
                <a:sym typeface="Catamaran"/>
              </a:rPr>
              <a:t>and infographics &amp; images by </a:t>
            </a:r>
            <a:r>
              <a:rPr lang="en" sz="1000" b="1">
                <a:solidFill>
                  <a:schemeClr val="dk1"/>
                </a:solidFill>
                <a:uFill>
                  <a:noFill/>
                </a:uFill>
                <a:latin typeface="Catamaran"/>
                <a:ea typeface="Catamaran"/>
                <a:cs typeface="Catamaran"/>
                <a:sym typeface="Catamaran"/>
                <a:hlinkClick r:id="rId4">
                  <a:extLst>
                    <a:ext uri="{A12FA001-AC4F-418D-AE19-62706E023703}">
                      <ahyp:hlinkClr xmlns:ahyp="http://schemas.microsoft.com/office/drawing/2018/hyperlinkcolor" xmlns="" val="tx"/>
                    </a:ext>
                  </a:extLst>
                </a:hlinkClick>
              </a:rPr>
              <a:t>Freepik</a:t>
            </a:r>
            <a:endParaRPr sz="1000" b="1">
              <a:solidFill>
                <a:schemeClr val="dk1"/>
              </a:solidFill>
              <a:latin typeface="Catamaran"/>
              <a:ea typeface="Catamaran"/>
              <a:cs typeface="Catamaran"/>
              <a:sym typeface="Catamaran"/>
            </a:endParaRPr>
          </a:p>
        </p:txBody>
      </p:sp>
      <p:sp>
        <p:nvSpPr>
          <p:cNvPr id="318" name="Google Shape;318;p30"/>
          <p:cNvSpPr txBox="1">
            <a:spLocks noGrp="1"/>
          </p:cNvSpPr>
          <p:nvPr>
            <p:ph type="title"/>
          </p:nvPr>
        </p:nvSpPr>
        <p:spPr>
          <a:xfrm>
            <a:off x="713100" y="768000"/>
            <a:ext cx="3434700" cy="8730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5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19" name="Google Shape;319;p30"/>
          <p:cNvSpPr txBox="1">
            <a:spLocks noGrp="1"/>
          </p:cNvSpPr>
          <p:nvPr>
            <p:ph type="subTitle" idx="1"/>
          </p:nvPr>
        </p:nvSpPr>
        <p:spPr>
          <a:xfrm>
            <a:off x="713100" y="1577501"/>
            <a:ext cx="3434700" cy="142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924200"/>
            <a:ext cx="9143989" cy="981274"/>
          </a:xfrm>
          <a:custGeom>
            <a:avLst/>
            <a:gdLst/>
            <a:ahLst/>
            <a:cxnLst/>
            <a:rect l="l" t="t" r="r" b="b"/>
            <a:pathLst>
              <a:path w="38379" h="4723" extrusionOk="0">
                <a:moveTo>
                  <a:pt x="38378" y="983"/>
                </a:moveTo>
                <a:lnTo>
                  <a:pt x="38378" y="4722"/>
                </a:lnTo>
                <a:lnTo>
                  <a:pt x="1" y="4722"/>
                </a:lnTo>
                <a:lnTo>
                  <a:pt x="1" y="983"/>
                </a:lnTo>
                <a:cubicBezTo>
                  <a:pt x="5162" y="0"/>
                  <a:pt x="11864" y="68"/>
                  <a:pt x="19190" y="68"/>
                </a:cubicBezTo>
                <a:cubicBezTo>
                  <a:pt x="26518" y="68"/>
                  <a:pt x="33220" y="0"/>
                  <a:pt x="38378" y="9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6069551" y="3948729"/>
            <a:ext cx="3302966" cy="1259898"/>
          </a:xfrm>
          <a:custGeom>
            <a:avLst/>
            <a:gdLst/>
            <a:ahLst/>
            <a:cxnLst/>
            <a:rect l="l" t="t" r="r" b="b"/>
            <a:pathLst>
              <a:path w="14038" h="5355" extrusionOk="0">
                <a:moveTo>
                  <a:pt x="12886" y="0"/>
                </a:moveTo>
                <a:lnTo>
                  <a:pt x="12699" y="433"/>
                </a:lnTo>
                <a:lnTo>
                  <a:pt x="12567" y="433"/>
                </a:lnTo>
                <a:lnTo>
                  <a:pt x="12401" y="617"/>
                </a:lnTo>
                <a:lnTo>
                  <a:pt x="12288" y="795"/>
                </a:lnTo>
                <a:lnTo>
                  <a:pt x="12100" y="884"/>
                </a:lnTo>
                <a:lnTo>
                  <a:pt x="11953" y="1001"/>
                </a:lnTo>
                <a:lnTo>
                  <a:pt x="11821" y="1161"/>
                </a:lnTo>
                <a:lnTo>
                  <a:pt x="11597" y="1296"/>
                </a:lnTo>
                <a:lnTo>
                  <a:pt x="11149" y="1296"/>
                </a:lnTo>
                <a:lnTo>
                  <a:pt x="11001" y="1501"/>
                </a:lnTo>
                <a:lnTo>
                  <a:pt x="10777" y="1501"/>
                </a:lnTo>
                <a:cubicBezTo>
                  <a:pt x="10777" y="1501"/>
                  <a:pt x="10759" y="1326"/>
                  <a:pt x="10682" y="1326"/>
                </a:cubicBezTo>
                <a:cubicBezTo>
                  <a:pt x="10633" y="1326"/>
                  <a:pt x="10584" y="1313"/>
                  <a:pt x="10539" y="1313"/>
                </a:cubicBezTo>
                <a:cubicBezTo>
                  <a:pt x="10517" y="1313"/>
                  <a:pt x="10496" y="1316"/>
                  <a:pt x="10476" y="1326"/>
                </a:cubicBezTo>
                <a:cubicBezTo>
                  <a:pt x="10421" y="1354"/>
                  <a:pt x="10384" y="1501"/>
                  <a:pt x="10384" y="1501"/>
                </a:cubicBezTo>
                <a:cubicBezTo>
                  <a:pt x="10384" y="1501"/>
                  <a:pt x="10289" y="1679"/>
                  <a:pt x="10234" y="1679"/>
                </a:cubicBezTo>
                <a:lnTo>
                  <a:pt x="9917" y="1679"/>
                </a:lnTo>
                <a:lnTo>
                  <a:pt x="9917" y="1916"/>
                </a:lnTo>
                <a:lnTo>
                  <a:pt x="9675" y="1916"/>
                </a:lnTo>
                <a:lnTo>
                  <a:pt x="9543" y="2122"/>
                </a:lnTo>
                <a:lnTo>
                  <a:pt x="9543" y="2358"/>
                </a:lnTo>
                <a:cubicBezTo>
                  <a:pt x="9543" y="2358"/>
                  <a:pt x="9377" y="2505"/>
                  <a:pt x="9282" y="2505"/>
                </a:cubicBezTo>
                <a:cubicBezTo>
                  <a:pt x="9190" y="2505"/>
                  <a:pt x="9095" y="2622"/>
                  <a:pt x="9095" y="2622"/>
                </a:cubicBezTo>
                <a:lnTo>
                  <a:pt x="8929" y="2769"/>
                </a:lnTo>
                <a:cubicBezTo>
                  <a:pt x="8929" y="2769"/>
                  <a:pt x="8797" y="2858"/>
                  <a:pt x="8742" y="2886"/>
                </a:cubicBezTo>
                <a:cubicBezTo>
                  <a:pt x="8723" y="2896"/>
                  <a:pt x="8684" y="2900"/>
                  <a:pt x="8639" y="2900"/>
                </a:cubicBezTo>
                <a:cubicBezTo>
                  <a:pt x="8550" y="2900"/>
                  <a:pt x="8441" y="2886"/>
                  <a:pt x="8441" y="2886"/>
                </a:cubicBezTo>
                <a:lnTo>
                  <a:pt x="8355" y="2806"/>
                </a:lnTo>
                <a:lnTo>
                  <a:pt x="8124" y="2591"/>
                </a:lnTo>
                <a:lnTo>
                  <a:pt x="7771" y="2591"/>
                </a:lnTo>
                <a:lnTo>
                  <a:pt x="7602" y="2714"/>
                </a:lnTo>
                <a:cubicBezTo>
                  <a:pt x="7602" y="2714"/>
                  <a:pt x="6890" y="2723"/>
                  <a:pt x="7059" y="2852"/>
                </a:cubicBezTo>
                <a:cubicBezTo>
                  <a:pt x="7225" y="2987"/>
                  <a:pt x="6952" y="2831"/>
                  <a:pt x="7268" y="3135"/>
                </a:cubicBezTo>
                <a:lnTo>
                  <a:pt x="6967" y="3135"/>
                </a:lnTo>
                <a:lnTo>
                  <a:pt x="6697" y="3310"/>
                </a:lnTo>
                <a:cubicBezTo>
                  <a:pt x="6697" y="3310"/>
                  <a:pt x="6604" y="3318"/>
                  <a:pt x="6528" y="3318"/>
                </a:cubicBezTo>
                <a:cubicBezTo>
                  <a:pt x="6491" y="3318"/>
                  <a:pt x="6457" y="3316"/>
                  <a:pt x="6442" y="3310"/>
                </a:cubicBezTo>
                <a:lnTo>
                  <a:pt x="6319" y="2865"/>
                </a:lnTo>
                <a:lnTo>
                  <a:pt x="6015" y="2533"/>
                </a:lnTo>
                <a:lnTo>
                  <a:pt x="5809" y="2533"/>
                </a:lnTo>
                <a:lnTo>
                  <a:pt x="5604" y="2444"/>
                </a:lnTo>
                <a:lnTo>
                  <a:pt x="5512" y="2327"/>
                </a:lnTo>
                <a:lnTo>
                  <a:pt x="5324" y="2533"/>
                </a:lnTo>
                <a:lnTo>
                  <a:pt x="5119" y="2561"/>
                </a:lnTo>
                <a:lnTo>
                  <a:pt x="5100" y="2564"/>
                </a:lnTo>
                <a:lnTo>
                  <a:pt x="4895" y="2711"/>
                </a:lnTo>
                <a:lnTo>
                  <a:pt x="4652" y="2898"/>
                </a:lnTo>
                <a:lnTo>
                  <a:pt x="4185" y="2898"/>
                </a:lnTo>
                <a:cubicBezTo>
                  <a:pt x="4185" y="2898"/>
                  <a:pt x="4130" y="3033"/>
                  <a:pt x="4075" y="3064"/>
                </a:cubicBezTo>
                <a:cubicBezTo>
                  <a:pt x="4017" y="3095"/>
                  <a:pt x="1" y="5354"/>
                  <a:pt x="1" y="5354"/>
                </a:cubicBezTo>
                <a:lnTo>
                  <a:pt x="14038" y="5354"/>
                </a:lnTo>
                <a:lnTo>
                  <a:pt x="14038" y="605"/>
                </a:lnTo>
                <a:lnTo>
                  <a:pt x="13949" y="433"/>
                </a:lnTo>
                <a:lnTo>
                  <a:pt x="13706" y="433"/>
                </a:lnTo>
                <a:lnTo>
                  <a:pt x="13445" y="295"/>
                </a:lnTo>
                <a:lnTo>
                  <a:pt x="13298" y="147"/>
                </a:lnTo>
                <a:lnTo>
                  <a:pt x="13074" y="58"/>
                </a:lnTo>
                <a:lnTo>
                  <a:pt x="12886" y="0"/>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4609976" y="4556400"/>
            <a:ext cx="2618052" cy="634268"/>
          </a:xfrm>
          <a:custGeom>
            <a:avLst/>
            <a:gdLst/>
            <a:ahLst/>
            <a:cxnLst/>
            <a:rect l="l" t="t" r="r" b="b"/>
            <a:pathLst>
              <a:path w="23326" h="5651" extrusionOk="0">
                <a:moveTo>
                  <a:pt x="20052" y="1444"/>
                </a:moveTo>
                <a:lnTo>
                  <a:pt x="23325" y="5555"/>
                </a:lnTo>
                <a:lnTo>
                  <a:pt x="1" y="5650"/>
                </a:lnTo>
                <a:cubicBezTo>
                  <a:pt x="1" y="5650"/>
                  <a:pt x="4017" y="3390"/>
                  <a:pt x="4075" y="3360"/>
                </a:cubicBezTo>
                <a:cubicBezTo>
                  <a:pt x="4130" y="3329"/>
                  <a:pt x="4185" y="3197"/>
                  <a:pt x="4185" y="3197"/>
                </a:cubicBezTo>
                <a:lnTo>
                  <a:pt x="4652" y="3197"/>
                </a:lnTo>
                <a:lnTo>
                  <a:pt x="4895" y="3007"/>
                </a:lnTo>
                <a:lnTo>
                  <a:pt x="5100" y="2859"/>
                </a:lnTo>
                <a:lnTo>
                  <a:pt x="5119" y="2856"/>
                </a:lnTo>
                <a:lnTo>
                  <a:pt x="5324" y="2829"/>
                </a:lnTo>
                <a:lnTo>
                  <a:pt x="5512" y="2623"/>
                </a:lnTo>
                <a:lnTo>
                  <a:pt x="5604" y="2740"/>
                </a:lnTo>
                <a:lnTo>
                  <a:pt x="5810" y="2829"/>
                </a:lnTo>
                <a:lnTo>
                  <a:pt x="6015" y="2829"/>
                </a:lnTo>
                <a:lnTo>
                  <a:pt x="6319" y="3160"/>
                </a:lnTo>
                <a:lnTo>
                  <a:pt x="6442" y="3605"/>
                </a:lnTo>
                <a:cubicBezTo>
                  <a:pt x="6491" y="3624"/>
                  <a:pt x="6697" y="3605"/>
                  <a:pt x="6697" y="3605"/>
                </a:cubicBezTo>
                <a:lnTo>
                  <a:pt x="6967" y="3430"/>
                </a:lnTo>
                <a:lnTo>
                  <a:pt x="7142" y="3430"/>
                </a:lnTo>
                <a:lnTo>
                  <a:pt x="7268" y="3430"/>
                </a:lnTo>
                <a:cubicBezTo>
                  <a:pt x="6952" y="3126"/>
                  <a:pt x="7225" y="3283"/>
                  <a:pt x="7059" y="3151"/>
                </a:cubicBezTo>
                <a:cubicBezTo>
                  <a:pt x="6890" y="3019"/>
                  <a:pt x="7603" y="3013"/>
                  <a:pt x="7603" y="3013"/>
                </a:cubicBezTo>
                <a:lnTo>
                  <a:pt x="7771" y="2887"/>
                </a:lnTo>
                <a:lnTo>
                  <a:pt x="7919" y="2887"/>
                </a:lnTo>
                <a:lnTo>
                  <a:pt x="8124" y="2887"/>
                </a:lnTo>
                <a:lnTo>
                  <a:pt x="8355" y="3102"/>
                </a:lnTo>
                <a:lnTo>
                  <a:pt x="8444" y="3185"/>
                </a:lnTo>
                <a:cubicBezTo>
                  <a:pt x="8444" y="3185"/>
                  <a:pt x="8686" y="3212"/>
                  <a:pt x="8742" y="3185"/>
                </a:cubicBezTo>
                <a:cubicBezTo>
                  <a:pt x="8797" y="3154"/>
                  <a:pt x="8929" y="3065"/>
                  <a:pt x="8929" y="3065"/>
                </a:cubicBezTo>
                <a:lnTo>
                  <a:pt x="9095" y="2918"/>
                </a:lnTo>
                <a:cubicBezTo>
                  <a:pt x="9095" y="2918"/>
                  <a:pt x="9190" y="2801"/>
                  <a:pt x="9282" y="2801"/>
                </a:cubicBezTo>
                <a:cubicBezTo>
                  <a:pt x="9377" y="2801"/>
                  <a:pt x="9543" y="2654"/>
                  <a:pt x="9543" y="2654"/>
                </a:cubicBezTo>
                <a:lnTo>
                  <a:pt x="9543" y="2417"/>
                </a:lnTo>
                <a:lnTo>
                  <a:pt x="9675" y="2211"/>
                </a:lnTo>
                <a:lnTo>
                  <a:pt x="9917" y="2211"/>
                </a:lnTo>
                <a:lnTo>
                  <a:pt x="9917" y="1975"/>
                </a:lnTo>
                <a:lnTo>
                  <a:pt x="10010" y="1975"/>
                </a:lnTo>
                <a:lnTo>
                  <a:pt x="10234" y="1975"/>
                </a:lnTo>
                <a:cubicBezTo>
                  <a:pt x="10292" y="1975"/>
                  <a:pt x="10384" y="1797"/>
                  <a:pt x="10384" y="1797"/>
                </a:cubicBezTo>
                <a:cubicBezTo>
                  <a:pt x="10384" y="1797"/>
                  <a:pt x="10421" y="1653"/>
                  <a:pt x="10479" y="1622"/>
                </a:cubicBezTo>
                <a:cubicBezTo>
                  <a:pt x="10535" y="1591"/>
                  <a:pt x="10608" y="1622"/>
                  <a:pt x="10682" y="1622"/>
                </a:cubicBezTo>
                <a:cubicBezTo>
                  <a:pt x="10759" y="1622"/>
                  <a:pt x="10777" y="1797"/>
                  <a:pt x="10777" y="1797"/>
                </a:cubicBezTo>
                <a:lnTo>
                  <a:pt x="11001" y="1797"/>
                </a:lnTo>
                <a:lnTo>
                  <a:pt x="11149" y="1591"/>
                </a:lnTo>
                <a:lnTo>
                  <a:pt x="11597" y="1591"/>
                </a:lnTo>
                <a:lnTo>
                  <a:pt x="11821" y="1456"/>
                </a:lnTo>
                <a:lnTo>
                  <a:pt x="11953" y="1297"/>
                </a:lnTo>
                <a:lnTo>
                  <a:pt x="12103" y="1180"/>
                </a:lnTo>
                <a:lnTo>
                  <a:pt x="12288" y="1091"/>
                </a:lnTo>
                <a:lnTo>
                  <a:pt x="12401" y="913"/>
                </a:lnTo>
                <a:lnTo>
                  <a:pt x="12570" y="729"/>
                </a:lnTo>
                <a:lnTo>
                  <a:pt x="12699" y="729"/>
                </a:lnTo>
                <a:lnTo>
                  <a:pt x="12886" y="296"/>
                </a:lnTo>
                <a:lnTo>
                  <a:pt x="13074" y="354"/>
                </a:lnTo>
                <a:lnTo>
                  <a:pt x="13298" y="443"/>
                </a:lnTo>
                <a:lnTo>
                  <a:pt x="13445" y="590"/>
                </a:lnTo>
                <a:lnTo>
                  <a:pt x="13706" y="729"/>
                </a:lnTo>
                <a:lnTo>
                  <a:pt x="13952" y="729"/>
                </a:lnTo>
                <a:lnTo>
                  <a:pt x="14044" y="913"/>
                </a:lnTo>
                <a:lnTo>
                  <a:pt x="14268" y="1091"/>
                </a:lnTo>
                <a:lnTo>
                  <a:pt x="14455" y="1208"/>
                </a:lnTo>
                <a:lnTo>
                  <a:pt x="14507" y="1223"/>
                </a:lnTo>
                <a:lnTo>
                  <a:pt x="14698" y="1269"/>
                </a:lnTo>
                <a:lnTo>
                  <a:pt x="14845" y="943"/>
                </a:lnTo>
                <a:lnTo>
                  <a:pt x="15091" y="974"/>
                </a:lnTo>
                <a:lnTo>
                  <a:pt x="15370" y="854"/>
                </a:lnTo>
                <a:lnTo>
                  <a:pt x="15481" y="729"/>
                </a:lnTo>
                <a:lnTo>
                  <a:pt x="16024" y="501"/>
                </a:lnTo>
                <a:lnTo>
                  <a:pt x="16267" y="237"/>
                </a:lnTo>
                <a:lnTo>
                  <a:pt x="16601" y="176"/>
                </a:lnTo>
                <a:lnTo>
                  <a:pt x="16862" y="237"/>
                </a:lnTo>
                <a:lnTo>
                  <a:pt x="16994" y="118"/>
                </a:lnTo>
                <a:lnTo>
                  <a:pt x="17218" y="118"/>
                </a:lnTo>
                <a:lnTo>
                  <a:pt x="17387" y="148"/>
                </a:lnTo>
                <a:lnTo>
                  <a:pt x="17608" y="207"/>
                </a:lnTo>
                <a:lnTo>
                  <a:pt x="17759" y="1"/>
                </a:lnTo>
                <a:lnTo>
                  <a:pt x="17802" y="1"/>
                </a:lnTo>
                <a:lnTo>
                  <a:pt x="18057" y="1"/>
                </a:lnTo>
                <a:lnTo>
                  <a:pt x="18299" y="1"/>
                </a:lnTo>
                <a:lnTo>
                  <a:pt x="18505" y="176"/>
                </a:lnTo>
                <a:lnTo>
                  <a:pt x="18674" y="412"/>
                </a:lnTo>
                <a:lnTo>
                  <a:pt x="18787" y="707"/>
                </a:lnTo>
                <a:lnTo>
                  <a:pt x="18935" y="707"/>
                </a:lnTo>
                <a:lnTo>
                  <a:pt x="19011" y="943"/>
                </a:lnTo>
                <a:lnTo>
                  <a:pt x="19104" y="1235"/>
                </a:lnTo>
                <a:lnTo>
                  <a:pt x="19254" y="1349"/>
                </a:lnTo>
                <a:cubicBezTo>
                  <a:pt x="19254" y="1349"/>
                  <a:pt x="19383" y="1208"/>
                  <a:pt x="19438" y="1238"/>
                </a:cubicBezTo>
                <a:cubicBezTo>
                  <a:pt x="19497" y="1269"/>
                  <a:pt x="19589" y="1416"/>
                  <a:pt x="19702" y="1444"/>
                </a:cubicBezTo>
                <a:cubicBezTo>
                  <a:pt x="19813" y="1475"/>
                  <a:pt x="20052" y="1444"/>
                  <a:pt x="20052" y="144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197925" y="-361739"/>
            <a:ext cx="1329490" cy="1330200"/>
          </a:xfrm>
          <a:custGeom>
            <a:avLst/>
            <a:gdLst/>
            <a:ahLst/>
            <a:cxnLst/>
            <a:rect l="l" t="t" r="r" b="b"/>
            <a:pathLst>
              <a:path w="1487" h="1487" extrusionOk="0">
                <a:moveTo>
                  <a:pt x="1" y="744"/>
                </a:moveTo>
                <a:cubicBezTo>
                  <a:pt x="1" y="1152"/>
                  <a:pt x="332" y="1487"/>
                  <a:pt x="744" y="1487"/>
                </a:cubicBezTo>
                <a:lnTo>
                  <a:pt x="744" y="1487"/>
                </a:lnTo>
                <a:cubicBezTo>
                  <a:pt x="1152" y="1487"/>
                  <a:pt x="1487" y="1152"/>
                  <a:pt x="1487" y="744"/>
                </a:cubicBezTo>
                <a:lnTo>
                  <a:pt x="1487" y="744"/>
                </a:lnTo>
                <a:cubicBezTo>
                  <a:pt x="1487" y="332"/>
                  <a:pt x="1152" y="1"/>
                  <a:pt x="744" y="1"/>
                </a:cubicBezTo>
                <a:lnTo>
                  <a:pt x="744" y="1"/>
                </a:lnTo>
                <a:cubicBezTo>
                  <a:pt x="332" y="1"/>
                  <a:pt x="1" y="332"/>
                  <a:pt x="1" y="744"/>
                </a:cubicBezTo>
                <a:close/>
              </a:path>
            </a:pathLst>
          </a:custGeom>
          <a:gradFill>
            <a:gsLst>
              <a:gs pos="0">
                <a:schemeClr val="dk2"/>
              </a:gs>
              <a:gs pos="24000">
                <a:schemeClr val="l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txBox="1">
            <a:spLocks noGrp="1"/>
          </p:cNvSpPr>
          <p:nvPr>
            <p:ph type="title"/>
          </p:nvPr>
        </p:nvSpPr>
        <p:spPr>
          <a:xfrm>
            <a:off x="720000" y="539400"/>
            <a:ext cx="77040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4" name="Google Shape;34;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20"/>
        <p:cNvGrpSpPr/>
        <p:nvPr/>
      </p:nvGrpSpPr>
      <p:grpSpPr>
        <a:xfrm>
          <a:off x="0" y="0"/>
          <a:ext cx="0" cy="0"/>
          <a:chOff x="0" y="0"/>
          <a:chExt cx="0" cy="0"/>
        </a:xfrm>
      </p:grpSpPr>
      <p:sp>
        <p:nvSpPr>
          <p:cNvPr id="321" name="Google Shape;321;p31"/>
          <p:cNvSpPr/>
          <p:nvPr/>
        </p:nvSpPr>
        <p:spPr>
          <a:xfrm>
            <a:off x="-195775" y="4736650"/>
            <a:ext cx="9535454" cy="457104"/>
          </a:xfrm>
          <a:custGeom>
            <a:avLst/>
            <a:gdLst/>
            <a:ahLst/>
            <a:cxnLst/>
            <a:rect l="l" t="t" r="r" b="b"/>
            <a:pathLst>
              <a:path w="38379" h="4723" extrusionOk="0">
                <a:moveTo>
                  <a:pt x="38378" y="983"/>
                </a:moveTo>
                <a:lnTo>
                  <a:pt x="38378" y="4722"/>
                </a:lnTo>
                <a:lnTo>
                  <a:pt x="1" y="4722"/>
                </a:lnTo>
                <a:lnTo>
                  <a:pt x="1" y="983"/>
                </a:lnTo>
                <a:cubicBezTo>
                  <a:pt x="5162" y="0"/>
                  <a:pt x="11864" y="68"/>
                  <a:pt x="19190" y="68"/>
                </a:cubicBezTo>
                <a:cubicBezTo>
                  <a:pt x="26518" y="68"/>
                  <a:pt x="33220" y="0"/>
                  <a:pt x="38378" y="983"/>
                </a:cubicBez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88075" y="2722016"/>
            <a:ext cx="9331131" cy="801242"/>
          </a:xfrm>
          <a:custGeom>
            <a:avLst/>
            <a:gdLst/>
            <a:ahLst/>
            <a:cxnLst/>
            <a:rect l="l" t="t" r="r" b="b"/>
            <a:pathLst>
              <a:path w="38378" h="3755" extrusionOk="0">
                <a:moveTo>
                  <a:pt x="38378" y="0"/>
                </a:moveTo>
                <a:cubicBezTo>
                  <a:pt x="30039" y="227"/>
                  <a:pt x="5637" y="995"/>
                  <a:pt x="0" y="1173"/>
                </a:cubicBezTo>
                <a:lnTo>
                  <a:pt x="0" y="3012"/>
                </a:lnTo>
                <a:lnTo>
                  <a:pt x="38378" y="3755"/>
                </a:lnTo>
                <a:lnTo>
                  <a:pt x="38378" y="1885"/>
                </a:lnTo>
                <a:lnTo>
                  <a:pt x="3819" y="1821"/>
                </a:lnTo>
                <a:lnTo>
                  <a:pt x="38378" y="854"/>
                </a:lnTo>
                <a:lnTo>
                  <a:pt x="38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31"/>
          <p:cNvGrpSpPr/>
          <p:nvPr/>
        </p:nvGrpSpPr>
        <p:grpSpPr>
          <a:xfrm>
            <a:off x="-27988" y="557411"/>
            <a:ext cx="9199878" cy="747376"/>
            <a:chOff x="0" y="539400"/>
            <a:chExt cx="9199878" cy="835524"/>
          </a:xfrm>
        </p:grpSpPr>
        <p:sp>
          <p:nvSpPr>
            <p:cNvPr id="324" name="Google Shape;324;p31"/>
            <p:cNvSpPr/>
            <p:nvPr/>
          </p:nvSpPr>
          <p:spPr>
            <a:xfrm>
              <a:off x="0" y="894840"/>
              <a:ext cx="9199878" cy="480084"/>
            </a:xfrm>
            <a:custGeom>
              <a:avLst/>
              <a:gdLst/>
              <a:ahLst/>
              <a:cxnLst/>
              <a:rect l="l" t="t" r="r" b="b"/>
              <a:pathLst>
                <a:path w="38378" h="2003" extrusionOk="0">
                  <a:moveTo>
                    <a:pt x="38378" y="0"/>
                  </a:moveTo>
                  <a:lnTo>
                    <a:pt x="0" y="1060"/>
                  </a:lnTo>
                  <a:lnTo>
                    <a:pt x="0" y="2002"/>
                  </a:lnTo>
                  <a:lnTo>
                    <a:pt x="38378" y="2002"/>
                  </a:lnTo>
                  <a:lnTo>
                    <a:pt x="38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0" y="539400"/>
              <a:ext cx="7973723" cy="477927"/>
            </a:xfrm>
            <a:custGeom>
              <a:avLst/>
              <a:gdLst/>
              <a:ahLst/>
              <a:cxnLst/>
              <a:rect l="l" t="t" r="r" b="b"/>
              <a:pathLst>
                <a:path w="33263" h="1994" extrusionOk="0">
                  <a:moveTo>
                    <a:pt x="0" y="1"/>
                  </a:moveTo>
                  <a:lnTo>
                    <a:pt x="0" y="1993"/>
                  </a:lnTo>
                  <a:lnTo>
                    <a:pt x="33263" y="12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1"/>
          <p:cNvSpPr/>
          <p:nvPr/>
        </p:nvSpPr>
        <p:spPr>
          <a:xfrm>
            <a:off x="-88075" y="3716300"/>
            <a:ext cx="9331131" cy="959871"/>
          </a:xfrm>
          <a:custGeom>
            <a:avLst/>
            <a:gdLst/>
            <a:ahLst/>
            <a:cxnLst/>
            <a:rect l="l" t="t" r="r" b="b"/>
            <a:pathLst>
              <a:path w="38378" h="5042" extrusionOk="0">
                <a:moveTo>
                  <a:pt x="15962" y="3820"/>
                </a:moveTo>
                <a:cubicBezTo>
                  <a:pt x="15962" y="3820"/>
                  <a:pt x="15959" y="3820"/>
                  <a:pt x="15959" y="3820"/>
                </a:cubicBezTo>
                <a:cubicBezTo>
                  <a:pt x="15901" y="3845"/>
                  <a:pt x="15781" y="3842"/>
                  <a:pt x="15631" y="3820"/>
                </a:cubicBezTo>
                <a:cubicBezTo>
                  <a:pt x="15502" y="3805"/>
                  <a:pt x="15517" y="3642"/>
                  <a:pt x="15649" y="3645"/>
                </a:cubicBezTo>
                <a:lnTo>
                  <a:pt x="15922" y="3651"/>
                </a:lnTo>
                <a:cubicBezTo>
                  <a:pt x="16033" y="3654"/>
                  <a:pt x="16060" y="3780"/>
                  <a:pt x="15962" y="3820"/>
                </a:cubicBezTo>
                <a:moveTo>
                  <a:pt x="38304" y="403"/>
                </a:moveTo>
                <a:cubicBezTo>
                  <a:pt x="38292" y="409"/>
                  <a:pt x="38276" y="412"/>
                  <a:pt x="38261" y="412"/>
                </a:cubicBezTo>
                <a:lnTo>
                  <a:pt x="37853" y="412"/>
                </a:lnTo>
                <a:cubicBezTo>
                  <a:pt x="37837" y="412"/>
                  <a:pt x="37825" y="409"/>
                  <a:pt x="37810" y="406"/>
                </a:cubicBezTo>
                <a:lnTo>
                  <a:pt x="37441" y="274"/>
                </a:lnTo>
                <a:cubicBezTo>
                  <a:pt x="37432" y="271"/>
                  <a:pt x="37423" y="268"/>
                  <a:pt x="37417" y="262"/>
                </a:cubicBezTo>
                <a:cubicBezTo>
                  <a:pt x="37352" y="216"/>
                  <a:pt x="37033" y="1"/>
                  <a:pt x="36680" y="47"/>
                </a:cubicBezTo>
                <a:lnTo>
                  <a:pt x="36219" y="47"/>
                </a:lnTo>
                <a:cubicBezTo>
                  <a:pt x="36192" y="47"/>
                  <a:pt x="36167" y="53"/>
                  <a:pt x="36149" y="68"/>
                </a:cubicBezTo>
                <a:lnTo>
                  <a:pt x="35691" y="406"/>
                </a:lnTo>
                <a:cubicBezTo>
                  <a:pt x="35685" y="409"/>
                  <a:pt x="35676" y="415"/>
                  <a:pt x="35673" y="424"/>
                </a:cubicBezTo>
                <a:lnTo>
                  <a:pt x="35473" y="682"/>
                </a:lnTo>
                <a:cubicBezTo>
                  <a:pt x="35467" y="688"/>
                  <a:pt x="35461" y="698"/>
                  <a:pt x="35452" y="701"/>
                </a:cubicBezTo>
                <a:lnTo>
                  <a:pt x="35307" y="805"/>
                </a:lnTo>
                <a:cubicBezTo>
                  <a:pt x="35166" y="903"/>
                  <a:pt x="34847" y="827"/>
                  <a:pt x="34773" y="808"/>
                </a:cubicBezTo>
                <a:cubicBezTo>
                  <a:pt x="34764" y="805"/>
                  <a:pt x="34755" y="805"/>
                  <a:pt x="34743" y="805"/>
                </a:cubicBezTo>
                <a:lnTo>
                  <a:pt x="34454" y="805"/>
                </a:lnTo>
                <a:cubicBezTo>
                  <a:pt x="34429" y="802"/>
                  <a:pt x="34196" y="793"/>
                  <a:pt x="34055" y="805"/>
                </a:cubicBezTo>
                <a:cubicBezTo>
                  <a:pt x="33957" y="811"/>
                  <a:pt x="33815" y="725"/>
                  <a:pt x="33729" y="667"/>
                </a:cubicBezTo>
                <a:cubicBezTo>
                  <a:pt x="33686" y="633"/>
                  <a:pt x="33619" y="639"/>
                  <a:pt x="33582" y="676"/>
                </a:cubicBezTo>
                <a:lnTo>
                  <a:pt x="33450" y="805"/>
                </a:lnTo>
                <a:lnTo>
                  <a:pt x="33171" y="1057"/>
                </a:lnTo>
                <a:cubicBezTo>
                  <a:pt x="33155" y="1069"/>
                  <a:pt x="33137" y="1078"/>
                  <a:pt x="33115" y="1085"/>
                </a:cubicBezTo>
                <a:lnTo>
                  <a:pt x="32762" y="1143"/>
                </a:lnTo>
                <a:cubicBezTo>
                  <a:pt x="32747" y="1146"/>
                  <a:pt x="32732" y="1146"/>
                  <a:pt x="32719" y="1143"/>
                </a:cubicBezTo>
                <a:lnTo>
                  <a:pt x="32354" y="1081"/>
                </a:lnTo>
                <a:cubicBezTo>
                  <a:pt x="32345" y="1078"/>
                  <a:pt x="32335" y="1078"/>
                  <a:pt x="32323" y="1078"/>
                </a:cubicBezTo>
                <a:lnTo>
                  <a:pt x="32130" y="1097"/>
                </a:lnTo>
                <a:cubicBezTo>
                  <a:pt x="32102" y="1097"/>
                  <a:pt x="32078" y="1106"/>
                  <a:pt x="32062" y="1124"/>
                </a:cubicBezTo>
                <a:lnTo>
                  <a:pt x="31697" y="1462"/>
                </a:lnTo>
                <a:cubicBezTo>
                  <a:pt x="31691" y="1468"/>
                  <a:pt x="31682" y="1474"/>
                  <a:pt x="31672" y="1478"/>
                </a:cubicBezTo>
                <a:lnTo>
                  <a:pt x="31242" y="1695"/>
                </a:lnTo>
                <a:cubicBezTo>
                  <a:pt x="31239" y="1699"/>
                  <a:pt x="31236" y="1699"/>
                  <a:pt x="31233" y="1702"/>
                </a:cubicBezTo>
                <a:lnTo>
                  <a:pt x="31187" y="1720"/>
                </a:lnTo>
                <a:cubicBezTo>
                  <a:pt x="31175" y="1708"/>
                  <a:pt x="31166" y="1699"/>
                  <a:pt x="31160" y="1692"/>
                </a:cubicBezTo>
                <a:cubicBezTo>
                  <a:pt x="31144" y="1677"/>
                  <a:pt x="31120" y="1665"/>
                  <a:pt x="31095" y="1662"/>
                </a:cubicBezTo>
                <a:lnTo>
                  <a:pt x="30717" y="1600"/>
                </a:lnTo>
                <a:cubicBezTo>
                  <a:pt x="30398" y="1548"/>
                  <a:pt x="30248" y="1358"/>
                  <a:pt x="30192" y="1263"/>
                </a:cubicBezTo>
                <a:cubicBezTo>
                  <a:pt x="30174" y="1232"/>
                  <a:pt x="30131" y="1213"/>
                  <a:pt x="30088" y="1217"/>
                </a:cubicBezTo>
                <a:lnTo>
                  <a:pt x="29407" y="1287"/>
                </a:lnTo>
                <a:cubicBezTo>
                  <a:pt x="29382" y="1290"/>
                  <a:pt x="29357" y="1287"/>
                  <a:pt x="29339" y="1275"/>
                </a:cubicBezTo>
                <a:lnTo>
                  <a:pt x="28915" y="1060"/>
                </a:lnTo>
                <a:cubicBezTo>
                  <a:pt x="28912" y="1057"/>
                  <a:pt x="28906" y="1054"/>
                  <a:pt x="28900" y="1054"/>
                </a:cubicBezTo>
                <a:lnTo>
                  <a:pt x="28163" y="799"/>
                </a:lnTo>
                <a:cubicBezTo>
                  <a:pt x="28151" y="793"/>
                  <a:pt x="28135" y="790"/>
                  <a:pt x="28123" y="790"/>
                </a:cubicBezTo>
                <a:lnTo>
                  <a:pt x="27853" y="790"/>
                </a:lnTo>
                <a:cubicBezTo>
                  <a:pt x="27838" y="790"/>
                  <a:pt x="27822" y="793"/>
                  <a:pt x="27807" y="799"/>
                </a:cubicBezTo>
                <a:lnTo>
                  <a:pt x="27408" y="959"/>
                </a:lnTo>
                <a:cubicBezTo>
                  <a:pt x="27392" y="965"/>
                  <a:pt x="27377" y="968"/>
                  <a:pt x="27362" y="968"/>
                </a:cubicBezTo>
                <a:lnTo>
                  <a:pt x="26840" y="968"/>
                </a:lnTo>
                <a:cubicBezTo>
                  <a:pt x="26824" y="968"/>
                  <a:pt x="26812" y="965"/>
                  <a:pt x="26800" y="962"/>
                </a:cubicBezTo>
                <a:lnTo>
                  <a:pt x="26327" y="796"/>
                </a:lnTo>
                <a:cubicBezTo>
                  <a:pt x="26318" y="793"/>
                  <a:pt x="26309" y="790"/>
                  <a:pt x="26303" y="784"/>
                </a:cubicBezTo>
                <a:cubicBezTo>
                  <a:pt x="26229" y="731"/>
                  <a:pt x="25827" y="458"/>
                  <a:pt x="25378" y="513"/>
                </a:cubicBezTo>
                <a:cubicBezTo>
                  <a:pt x="25375" y="513"/>
                  <a:pt x="25372" y="513"/>
                  <a:pt x="25369" y="513"/>
                </a:cubicBezTo>
                <a:lnTo>
                  <a:pt x="24786" y="513"/>
                </a:lnTo>
                <a:cubicBezTo>
                  <a:pt x="24761" y="513"/>
                  <a:pt x="24737" y="520"/>
                  <a:pt x="24718" y="535"/>
                </a:cubicBezTo>
                <a:lnTo>
                  <a:pt x="24132" y="959"/>
                </a:lnTo>
                <a:cubicBezTo>
                  <a:pt x="24126" y="965"/>
                  <a:pt x="24120" y="971"/>
                  <a:pt x="24113" y="977"/>
                </a:cubicBezTo>
                <a:lnTo>
                  <a:pt x="23859" y="1306"/>
                </a:lnTo>
                <a:cubicBezTo>
                  <a:pt x="23853" y="1312"/>
                  <a:pt x="23846" y="1318"/>
                  <a:pt x="23837" y="1324"/>
                </a:cubicBezTo>
                <a:lnTo>
                  <a:pt x="23653" y="1453"/>
                </a:lnTo>
                <a:cubicBezTo>
                  <a:pt x="23475" y="1579"/>
                  <a:pt x="23063" y="1478"/>
                  <a:pt x="22981" y="1456"/>
                </a:cubicBezTo>
                <a:cubicBezTo>
                  <a:pt x="22971" y="1456"/>
                  <a:pt x="22962" y="1453"/>
                  <a:pt x="22950" y="1453"/>
                </a:cubicBezTo>
                <a:lnTo>
                  <a:pt x="22585" y="1453"/>
                </a:lnTo>
                <a:cubicBezTo>
                  <a:pt x="22557" y="1453"/>
                  <a:pt x="22262" y="1441"/>
                  <a:pt x="22084" y="1453"/>
                </a:cubicBezTo>
                <a:cubicBezTo>
                  <a:pt x="21952" y="1462"/>
                  <a:pt x="21759" y="1342"/>
                  <a:pt x="21654" y="1266"/>
                </a:cubicBezTo>
                <a:cubicBezTo>
                  <a:pt x="21611" y="1235"/>
                  <a:pt x="21547" y="1241"/>
                  <a:pt x="21507" y="1275"/>
                </a:cubicBezTo>
                <a:lnTo>
                  <a:pt x="21326" y="1453"/>
                </a:lnTo>
                <a:lnTo>
                  <a:pt x="20970" y="1772"/>
                </a:lnTo>
                <a:cubicBezTo>
                  <a:pt x="20954" y="1785"/>
                  <a:pt x="20936" y="1794"/>
                  <a:pt x="20914" y="1797"/>
                </a:cubicBezTo>
                <a:lnTo>
                  <a:pt x="20454" y="1874"/>
                </a:lnTo>
                <a:cubicBezTo>
                  <a:pt x="20442" y="1877"/>
                  <a:pt x="20426" y="1877"/>
                  <a:pt x="20414" y="1874"/>
                </a:cubicBezTo>
                <a:lnTo>
                  <a:pt x="19947" y="1794"/>
                </a:lnTo>
                <a:cubicBezTo>
                  <a:pt x="19938" y="1794"/>
                  <a:pt x="19926" y="1791"/>
                  <a:pt x="19917" y="1794"/>
                </a:cubicBezTo>
                <a:lnTo>
                  <a:pt x="19656" y="1815"/>
                </a:lnTo>
                <a:cubicBezTo>
                  <a:pt x="19631" y="1815"/>
                  <a:pt x="19606" y="1828"/>
                  <a:pt x="19588" y="1843"/>
                </a:cubicBezTo>
                <a:lnTo>
                  <a:pt x="19487" y="1935"/>
                </a:lnTo>
                <a:cubicBezTo>
                  <a:pt x="19465" y="1956"/>
                  <a:pt x="19428" y="1966"/>
                  <a:pt x="19395" y="1963"/>
                </a:cubicBezTo>
                <a:cubicBezTo>
                  <a:pt x="19143" y="1926"/>
                  <a:pt x="18842" y="1867"/>
                  <a:pt x="18688" y="1791"/>
                </a:cubicBezTo>
                <a:cubicBezTo>
                  <a:pt x="18384" y="1640"/>
                  <a:pt x="18688" y="1791"/>
                  <a:pt x="18034" y="1385"/>
                </a:cubicBezTo>
                <a:cubicBezTo>
                  <a:pt x="17626" y="1131"/>
                  <a:pt x="17503" y="1035"/>
                  <a:pt x="17470" y="1002"/>
                </a:cubicBezTo>
                <a:cubicBezTo>
                  <a:pt x="17454" y="986"/>
                  <a:pt x="17433" y="974"/>
                  <a:pt x="17408" y="971"/>
                </a:cubicBezTo>
                <a:lnTo>
                  <a:pt x="17116" y="922"/>
                </a:lnTo>
                <a:cubicBezTo>
                  <a:pt x="16874" y="885"/>
                  <a:pt x="16751" y="744"/>
                  <a:pt x="16702" y="664"/>
                </a:cubicBezTo>
                <a:cubicBezTo>
                  <a:pt x="16681" y="630"/>
                  <a:pt x="16641" y="612"/>
                  <a:pt x="16598" y="615"/>
                </a:cubicBezTo>
                <a:lnTo>
                  <a:pt x="16076" y="670"/>
                </a:lnTo>
                <a:cubicBezTo>
                  <a:pt x="16051" y="673"/>
                  <a:pt x="16030" y="670"/>
                  <a:pt x="16008" y="658"/>
                </a:cubicBezTo>
                <a:lnTo>
                  <a:pt x="15680" y="486"/>
                </a:lnTo>
                <a:cubicBezTo>
                  <a:pt x="15673" y="486"/>
                  <a:pt x="15670" y="483"/>
                  <a:pt x="15664" y="480"/>
                </a:cubicBezTo>
                <a:lnTo>
                  <a:pt x="15081" y="277"/>
                </a:lnTo>
                <a:cubicBezTo>
                  <a:pt x="15069" y="271"/>
                  <a:pt x="15056" y="271"/>
                  <a:pt x="15041" y="271"/>
                </a:cubicBezTo>
                <a:lnTo>
                  <a:pt x="14835" y="271"/>
                </a:lnTo>
                <a:cubicBezTo>
                  <a:pt x="14820" y="271"/>
                  <a:pt x="14805" y="274"/>
                  <a:pt x="14789" y="280"/>
                </a:cubicBezTo>
                <a:lnTo>
                  <a:pt x="14479" y="403"/>
                </a:lnTo>
                <a:cubicBezTo>
                  <a:pt x="14467" y="409"/>
                  <a:pt x="14452" y="412"/>
                  <a:pt x="14436" y="412"/>
                </a:cubicBezTo>
                <a:lnTo>
                  <a:pt x="14028" y="412"/>
                </a:lnTo>
                <a:cubicBezTo>
                  <a:pt x="14013" y="412"/>
                  <a:pt x="14000" y="409"/>
                  <a:pt x="13985" y="406"/>
                </a:cubicBezTo>
                <a:lnTo>
                  <a:pt x="13616" y="274"/>
                </a:lnTo>
                <a:cubicBezTo>
                  <a:pt x="13607" y="271"/>
                  <a:pt x="13598" y="268"/>
                  <a:pt x="13592" y="262"/>
                </a:cubicBezTo>
                <a:cubicBezTo>
                  <a:pt x="13527" y="216"/>
                  <a:pt x="13208" y="1"/>
                  <a:pt x="12855" y="47"/>
                </a:cubicBezTo>
                <a:lnTo>
                  <a:pt x="12391" y="47"/>
                </a:lnTo>
                <a:cubicBezTo>
                  <a:pt x="12367" y="47"/>
                  <a:pt x="12342" y="53"/>
                  <a:pt x="12324" y="68"/>
                </a:cubicBezTo>
                <a:lnTo>
                  <a:pt x="11866" y="406"/>
                </a:lnTo>
                <a:cubicBezTo>
                  <a:pt x="11860" y="409"/>
                  <a:pt x="11851" y="415"/>
                  <a:pt x="11848" y="424"/>
                </a:cubicBezTo>
                <a:lnTo>
                  <a:pt x="11648" y="682"/>
                </a:lnTo>
                <a:cubicBezTo>
                  <a:pt x="11642" y="688"/>
                  <a:pt x="11636" y="698"/>
                  <a:pt x="11627" y="701"/>
                </a:cubicBezTo>
                <a:lnTo>
                  <a:pt x="11483" y="805"/>
                </a:lnTo>
                <a:cubicBezTo>
                  <a:pt x="11341" y="903"/>
                  <a:pt x="11022" y="827"/>
                  <a:pt x="10948" y="808"/>
                </a:cubicBezTo>
                <a:cubicBezTo>
                  <a:pt x="10939" y="805"/>
                  <a:pt x="10930" y="805"/>
                  <a:pt x="10918" y="805"/>
                </a:cubicBezTo>
                <a:lnTo>
                  <a:pt x="10629" y="805"/>
                </a:lnTo>
                <a:cubicBezTo>
                  <a:pt x="10605" y="802"/>
                  <a:pt x="10371" y="793"/>
                  <a:pt x="10230" y="805"/>
                </a:cubicBezTo>
                <a:cubicBezTo>
                  <a:pt x="10132" y="811"/>
                  <a:pt x="9991" y="725"/>
                  <a:pt x="9905" y="667"/>
                </a:cubicBezTo>
                <a:cubicBezTo>
                  <a:pt x="9862" y="633"/>
                  <a:pt x="9794" y="639"/>
                  <a:pt x="9757" y="676"/>
                </a:cubicBezTo>
                <a:lnTo>
                  <a:pt x="9625" y="805"/>
                </a:lnTo>
                <a:lnTo>
                  <a:pt x="9346" y="1057"/>
                </a:lnTo>
                <a:cubicBezTo>
                  <a:pt x="9330" y="1069"/>
                  <a:pt x="9312" y="1078"/>
                  <a:pt x="9291" y="1085"/>
                </a:cubicBezTo>
                <a:lnTo>
                  <a:pt x="8937" y="1143"/>
                </a:lnTo>
                <a:cubicBezTo>
                  <a:pt x="8922" y="1146"/>
                  <a:pt x="8907" y="1146"/>
                  <a:pt x="8894" y="1143"/>
                </a:cubicBezTo>
                <a:lnTo>
                  <a:pt x="8529" y="1081"/>
                </a:lnTo>
                <a:cubicBezTo>
                  <a:pt x="8520" y="1078"/>
                  <a:pt x="8511" y="1078"/>
                  <a:pt x="8498" y="1078"/>
                </a:cubicBezTo>
                <a:lnTo>
                  <a:pt x="8305" y="1097"/>
                </a:lnTo>
                <a:cubicBezTo>
                  <a:pt x="8277" y="1097"/>
                  <a:pt x="8253" y="1106"/>
                  <a:pt x="8237" y="1124"/>
                </a:cubicBezTo>
                <a:lnTo>
                  <a:pt x="7872" y="1462"/>
                </a:lnTo>
                <a:cubicBezTo>
                  <a:pt x="7866" y="1468"/>
                  <a:pt x="7857" y="1474"/>
                  <a:pt x="7848" y="1478"/>
                </a:cubicBezTo>
                <a:lnTo>
                  <a:pt x="7418" y="1695"/>
                </a:lnTo>
                <a:cubicBezTo>
                  <a:pt x="7415" y="1699"/>
                  <a:pt x="7412" y="1699"/>
                  <a:pt x="7408" y="1702"/>
                </a:cubicBezTo>
                <a:lnTo>
                  <a:pt x="6942" y="1883"/>
                </a:lnTo>
                <a:cubicBezTo>
                  <a:pt x="6933" y="1886"/>
                  <a:pt x="6923" y="1892"/>
                  <a:pt x="6914" y="1898"/>
                </a:cubicBezTo>
                <a:lnTo>
                  <a:pt x="6678" y="2095"/>
                </a:lnTo>
                <a:cubicBezTo>
                  <a:pt x="6251" y="1831"/>
                  <a:pt x="6122" y="1729"/>
                  <a:pt x="6088" y="1692"/>
                </a:cubicBezTo>
                <a:cubicBezTo>
                  <a:pt x="6073" y="1677"/>
                  <a:pt x="6048" y="1665"/>
                  <a:pt x="6024" y="1662"/>
                </a:cubicBezTo>
                <a:lnTo>
                  <a:pt x="5649" y="1600"/>
                </a:lnTo>
                <a:cubicBezTo>
                  <a:pt x="5327" y="1548"/>
                  <a:pt x="5176" y="1358"/>
                  <a:pt x="5121" y="1263"/>
                </a:cubicBezTo>
                <a:cubicBezTo>
                  <a:pt x="5103" y="1232"/>
                  <a:pt x="5060" y="1213"/>
                  <a:pt x="5017" y="1217"/>
                </a:cubicBezTo>
                <a:lnTo>
                  <a:pt x="4335" y="1287"/>
                </a:lnTo>
                <a:cubicBezTo>
                  <a:pt x="4311" y="1290"/>
                  <a:pt x="4286" y="1287"/>
                  <a:pt x="4268" y="1275"/>
                </a:cubicBezTo>
                <a:lnTo>
                  <a:pt x="3844" y="1060"/>
                </a:lnTo>
                <a:cubicBezTo>
                  <a:pt x="3841" y="1057"/>
                  <a:pt x="3835" y="1054"/>
                  <a:pt x="3829" y="1054"/>
                </a:cubicBezTo>
                <a:lnTo>
                  <a:pt x="3092" y="799"/>
                </a:lnTo>
                <a:cubicBezTo>
                  <a:pt x="3080" y="793"/>
                  <a:pt x="3067" y="790"/>
                  <a:pt x="3052" y="790"/>
                </a:cubicBezTo>
                <a:lnTo>
                  <a:pt x="2782" y="790"/>
                </a:lnTo>
                <a:cubicBezTo>
                  <a:pt x="2766" y="790"/>
                  <a:pt x="2751" y="793"/>
                  <a:pt x="2736" y="799"/>
                </a:cubicBezTo>
                <a:lnTo>
                  <a:pt x="2337" y="959"/>
                </a:lnTo>
                <a:cubicBezTo>
                  <a:pt x="2321" y="965"/>
                  <a:pt x="2306" y="968"/>
                  <a:pt x="2290" y="968"/>
                </a:cubicBezTo>
                <a:lnTo>
                  <a:pt x="1769" y="968"/>
                </a:lnTo>
                <a:cubicBezTo>
                  <a:pt x="1753" y="968"/>
                  <a:pt x="1741" y="965"/>
                  <a:pt x="1729" y="962"/>
                </a:cubicBezTo>
                <a:lnTo>
                  <a:pt x="1256" y="796"/>
                </a:lnTo>
                <a:cubicBezTo>
                  <a:pt x="1247" y="793"/>
                  <a:pt x="1237" y="790"/>
                  <a:pt x="1231" y="784"/>
                </a:cubicBezTo>
                <a:cubicBezTo>
                  <a:pt x="1158" y="731"/>
                  <a:pt x="755" y="458"/>
                  <a:pt x="310" y="513"/>
                </a:cubicBezTo>
                <a:cubicBezTo>
                  <a:pt x="304" y="513"/>
                  <a:pt x="301" y="513"/>
                  <a:pt x="298" y="513"/>
                </a:cubicBezTo>
                <a:lnTo>
                  <a:pt x="0" y="513"/>
                </a:lnTo>
                <a:lnTo>
                  <a:pt x="0" y="4965"/>
                </a:lnTo>
                <a:lnTo>
                  <a:pt x="6926" y="5042"/>
                </a:lnTo>
                <a:lnTo>
                  <a:pt x="6926" y="3446"/>
                </a:lnTo>
                <a:lnTo>
                  <a:pt x="14068" y="3608"/>
                </a:lnTo>
                <a:cubicBezTo>
                  <a:pt x="14123" y="3611"/>
                  <a:pt x="14166" y="3648"/>
                  <a:pt x="14169" y="3697"/>
                </a:cubicBezTo>
                <a:lnTo>
                  <a:pt x="14172" y="4554"/>
                </a:lnTo>
                <a:cubicBezTo>
                  <a:pt x="14172" y="4603"/>
                  <a:pt x="14218" y="4640"/>
                  <a:pt x="14273" y="4643"/>
                </a:cubicBezTo>
                <a:lnTo>
                  <a:pt x="31998" y="5042"/>
                </a:lnTo>
                <a:lnTo>
                  <a:pt x="31998" y="3476"/>
                </a:lnTo>
                <a:lnTo>
                  <a:pt x="37893" y="3608"/>
                </a:lnTo>
                <a:cubicBezTo>
                  <a:pt x="37948" y="3611"/>
                  <a:pt x="37991" y="3648"/>
                  <a:pt x="37994" y="3697"/>
                </a:cubicBezTo>
                <a:lnTo>
                  <a:pt x="37997" y="4554"/>
                </a:lnTo>
                <a:cubicBezTo>
                  <a:pt x="37997" y="4603"/>
                  <a:pt x="38043" y="4640"/>
                  <a:pt x="38098" y="4643"/>
                </a:cubicBezTo>
                <a:lnTo>
                  <a:pt x="38378" y="4649"/>
                </a:lnTo>
                <a:lnTo>
                  <a:pt x="38378" y="375"/>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1449473" y="4019282"/>
            <a:ext cx="6228940" cy="546567"/>
          </a:xfrm>
          <a:custGeom>
            <a:avLst/>
            <a:gdLst/>
            <a:ahLst/>
            <a:cxnLst/>
            <a:rect l="l" t="t" r="r" b="b"/>
            <a:pathLst>
              <a:path w="25619" h="2871" extrusionOk="0">
                <a:moveTo>
                  <a:pt x="16076" y="2079"/>
                </a:moveTo>
                <a:lnTo>
                  <a:pt x="16350" y="2076"/>
                </a:lnTo>
                <a:cubicBezTo>
                  <a:pt x="16482" y="2073"/>
                  <a:pt x="16497" y="2165"/>
                  <a:pt x="16368" y="2174"/>
                </a:cubicBezTo>
                <a:cubicBezTo>
                  <a:pt x="16218" y="2186"/>
                  <a:pt x="16098" y="2189"/>
                  <a:pt x="16039" y="2174"/>
                </a:cubicBezTo>
                <a:cubicBezTo>
                  <a:pt x="16039" y="2174"/>
                  <a:pt x="16036" y="2174"/>
                  <a:pt x="16036" y="2174"/>
                </a:cubicBezTo>
                <a:cubicBezTo>
                  <a:pt x="15938" y="2153"/>
                  <a:pt x="15966" y="2082"/>
                  <a:pt x="16076" y="2079"/>
                </a:cubicBezTo>
                <a:moveTo>
                  <a:pt x="1" y="1281"/>
                </a:moveTo>
                <a:lnTo>
                  <a:pt x="1" y="2871"/>
                </a:lnTo>
                <a:lnTo>
                  <a:pt x="17725" y="2644"/>
                </a:lnTo>
                <a:cubicBezTo>
                  <a:pt x="17780" y="2644"/>
                  <a:pt x="17823" y="2619"/>
                  <a:pt x="17826" y="2595"/>
                </a:cubicBezTo>
                <a:lnTo>
                  <a:pt x="17829" y="2103"/>
                </a:lnTo>
                <a:cubicBezTo>
                  <a:pt x="17829" y="2079"/>
                  <a:pt x="17875" y="2054"/>
                  <a:pt x="17931" y="2054"/>
                </a:cubicBezTo>
                <a:lnTo>
                  <a:pt x="25618" y="1956"/>
                </a:lnTo>
                <a:lnTo>
                  <a:pt x="25618" y="1333"/>
                </a:lnTo>
                <a:lnTo>
                  <a:pt x="25084" y="1081"/>
                </a:lnTo>
                <a:cubicBezTo>
                  <a:pt x="25075" y="1075"/>
                  <a:pt x="25066" y="1072"/>
                  <a:pt x="25054" y="1072"/>
                </a:cubicBezTo>
                <a:lnTo>
                  <a:pt x="24590" y="967"/>
                </a:lnTo>
                <a:cubicBezTo>
                  <a:pt x="24587" y="967"/>
                  <a:pt x="24584" y="964"/>
                  <a:pt x="24581" y="964"/>
                </a:cubicBezTo>
                <a:lnTo>
                  <a:pt x="24151" y="842"/>
                </a:lnTo>
                <a:cubicBezTo>
                  <a:pt x="24142" y="839"/>
                  <a:pt x="24133" y="835"/>
                  <a:pt x="24126" y="832"/>
                </a:cubicBezTo>
                <a:lnTo>
                  <a:pt x="23761" y="639"/>
                </a:lnTo>
                <a:cubicBezTo>
                  <a:pt x="23746" y="630"/>
                  <a:pt x="23721" y="624"/>
                  <a:pt x="23693" y="624"/>
                </a:cubicBezTo>
                <a:lnTo>
                  <a:pt x="23500" y="614"/>
                </a:lnTo>
                <a:cubicBezTo>
                  <a:pt x="23488" y="611"/>
                  <a:pt x="23479" y="611"/>
                  <a:pt x="23466" y="614"/>
                </a:cubicBezTo>
                <a:lnTo>
                  <a:pt x="23104" y="651"/>
                </a:lnTo>
                <a:cubicBezTo>
                  <a:pt x="23089" y="651"/>
                  <a:pt x="23076" y="651"/>
                  <a:pt x="23061" y="651"/>
                </a:cubicBezTo>
                <a:lnTo>
                  <a:pt x="22708" y="614"/>
                </a:lnTo>
                <a:cubicBezTo>
                  <a:pt x="22686" y="614"/>
                  <a:pt x="22665" y="608"/>
                  <a:pt x="22653" y="602"/>
                </a:cubicBezTo>
                <a:lnTo>
                  <a:pt x="22373" y="458"/>
                </a:lnTo>
                <a:lnTo>
                  <a:pt x="22241" y="384"/>
                </a:lnTo>
                <a:cubicBezTo>
                  <a:pt x="22204" y="363"/>
                  <a:pt x="22137" y="360"/>
                  <a:pt x="22094" y="378"/>
                </a:cubicBezTo>
                <a:cubicBezTo>
                  <a:pt x="22008" y="412"/>
                  <a:pt x="21867" y="461"/>
                  <a:pt x="21768" y="458"/>
                </a:cubicBezTo>
                <a:cubicBezTo>
                  <a:pt x="21624" y="452"/>
                  <a:pt x="21394" y="455"/>
                  <a:pt x="21369" y="458"/>
                </a:cubicBezTo>
                <a:lnTo>
                  <a:pt x="21081" y="458"/>
                </a:lnTo>
                <a:cubicBezTo>
                  <a:pt x="21068" y="458"/>
                  <a:pt x="21059" y="458"/>
                  <a:pt x="21050" y="458"/>
                </a:cubicBezTo>
                <a:cubicBezTo>
                  <a:pt x="20976" y="470"/>
                  <a:pt x="20657" y="513"/>
                  <a:pt x="20516" y="458"/>
                </a:cubicBezTo>
                <a:lnTo>
                  <a:pt x="20372" y="400"/>
                </a:lnTo>
                <a:cubicBezTo>
                  <a:pt x="20362" y="396"/>
                  <a:pt x="20356" y="390"/>
                  <a:pt x="20350" y="387"/>
                </a:cubicBezTo>
                <a:lnTo>
                  <a:pt x="20150" y="240"/>
                </a:lnTo>
                <a:cubicBezTo>
                  <a:pt x="20144" y="237"/>
                  <a:pt x="20138" y="231"/>
                  <a:pt x="20132" y="231"/>
                </a:cubicBezTo>
                <a:lnTo>
                  <a:pt x="19675" y="37"/>
                </a:lnTo>
                <a:cubicBezTo>
                  <a:pt x="19656" y="28"/>
                  <a:pt x="19632" y="25"/>
                  <a:pt x="19604" y="25"/>
                </a:cubicBezTo>
                <a:lnTo>
                  <a:pt x="19143" y="25"/>
                </a:lnTo>
                <a:cubicBezTo>
                  <a:pt x="18790" y="0"/>
                  <a:pt x="18471" y="120"/>
                  <a:pt x="18407" y="148"/>
                </a:cubicBezTo>
                <a:cubicBezTo>
                  <a:pt x="18400" y="151"/>
                  <a:pt x="18391" y="154"/>
                  <a:pt x="18382" y="157"/>
                </a:cubicBezTo>
                <a:lnTo>
                  <a:pt x="18014" y="231"/>
                </a:lnTo>
                <a:cubicBezTo>
                  <a:pt x="17998" y="234"/>
                  <a:pt x="17986" y="234"/>
                  <a:pt x="17971" y="234"/>
                </a:cubicBezTo>
                <a:lnTo>
                  <a:pt x="17562" y="234"/>
                </a:lnTo>
                <a:cubicBezTo>
                  <a:pt x="17547" y="234"/>
                  <a:pt x="17532" y="231"/>
                  <a:pt x="17519" y="228"/>
                </a:cubicBezTo>
                <a:lnTo>
                  <a:pt x="17209" y="157"/>
                </a:lnTo>
                <a:cubicBezTo>
                  <a:pt x="17194" y="154"/>
                  <a:pt x="17179" y="151"/>
                  <a:pt x="17163" y="151"/>
                </a:cubicBezTo>
                <a:lnTo>
                  <a:pt x="16957" y="151"/>
                </a:lnTo>
                <a:cubicBezTo>
                  <a:pt x="16942" y="151"/>
                  <a:pt x="16930" y="154"/>
                  <a:pt x="16918" y="157"/>
                </a:cubicBezTo>
                <a:lnTo>
                  <a:pt x="16334" y="274"/>
                </a:lnTo>
                <a:cubicBezTo>
                  <a:pt x="16328" y="274"/>
                  <a:pt x="16322" y="274"/>
                  <a:pt x="16319" y="277"/>
                </a:cubicBezTo>
                <a:lnTo>
                  <a:pt x="15990" y="375"/>
                </a:lnTo>
                <a:cubicBezTo>
                  <a:pt x="15969" y="378"/>
                  <a:pt x="15944" y="381"/>
                  <a:pt x="15923" y="381"/>
                </a:cubicBezTo>
                <a:lnTo>
                  <a:pt x="15401" y="350"/>
                </a:lnTo>
                <a:cubicBezTo>
                  <a:pt x="15358" y="347"/>
                  <a:pt x="15315" y="357"/>
                  <a:pt x="15296" y="375"/>
                </a:cubicBezTo>
                <a:cubicBezTo>
                  <a:pt x="15247" y="421"/>
                  <a:pt x="15125" y="501"/>
                  <a:pt x="14882" y="525"/>
                </a:cubicBezTo>
                <a:lnTo>
                  <a:pt x="14590" y="553"/>
                </a:lnTo>
                <a:cubicBezTo>
                  <a:pt x="14566" y="553"/>
                  <a:pt x="14544" y="559"/>
                  <a:pt x="14529" y="568"/>
                </a:cubicBezTo>
                <a:cubicBezTo>
                  <a:pt x="14495" y="590"/>
                  <a:pt x="14372" y="642"/>
                  <a:pt x="13964" y="786"/>
                </a:cubicBezTo>
                <a:cubicBezTo>
                  <a:pt x="13310" y="1020"/>
                  <a:pt x="13614" y="934"/>
                  <a:pt x="13310" y="1020"/>
                </a:cubicBezTo>
                <a:cubicBezTo>
                  <a:pt x="13153" y="1063"/>
                  <a:pt x="12856" y="1096"/>
                  <a:pt x="12604" y="1118"/>
                </a:cubicBezTo>
                <a:cubicBezTo>
                  <a:pt x="12570" y="1118"/>
                  <a:pt x="12533" y="1115"/>
                  <a:pt x="12512" y="1100"/>
                </a:cubicBezTo>
                <a:lnTo>
                  <a:pt x="12407" y="1047"/>
                </a:lnTo>
                <a:cubicBezTo>
                  <a:pt x="12392" y="1038"/>
                  <a:pt x="12367" y="1032"/>
                  <a:pt x="12343" y="1032"/>
                </a:cubicBezTo>
                <a:lnTo>
                  <a:pt x="12082" y="1020"/>
                </a:lnTo>
                <a:cubicBezTo>
                  <a:pt x="12070" y="1020"/>
                  <a:pt x="12060" y="1020"/>
                  <a:pt x="12051" y="1020"/>
                </a:cubicBezTo>
                <a:lnTo>
                  <a:pt x="11585" y="1066"/>
                </a:lnTo>
                <a:cubicBezTo>
                  <a:pt x="11572" y="1069"/>
                  <a:pt x="11557" y="1069"/>
                  <a:pt x="11545" y="1066"/>
                </a:cubicBezTo>
                <a:lnTo>
                  <a:pt x="11084" y="1023"/>
                </a:lnTo>
                <a:cubicBezTo>
                  <a:pt x="11063" y="1020"/>
                  <a:pt x="11044" y="1017"/>
                  <a:pt x="11029" y="1007"/>
                </a:cubicBezTo>
                <a:lnTo>
                  <a:pt x="10673" y="826"/>
                </a:lnTo>
                <a:lnTo>
                  <a:pt x="10489" y="725"/>
                </a:lnTo>
                <a:cubicBezTo>
                  <a:pt x="10452" y="707"/>
                  <a:pt x="10387" y="703"/>
                  <a:pt x="10344" y="719"/>
                </a:cubicBezTo>
                <a:cubicBezTo>
                  <a:pt x="10240" y="762"/>
                  <a:pt x="10046" y="832"/>
                  <a:pt x="9914" y="826"/>
                </a:cubicBezTo>
                <a:cubicBezTo>
                  <a:pt x="9736" y="820"/>
                  <a:pt x="9442" y="826"/>
                  <a:pt x="9414" y="826"/>
                </a:cubicBezTo>
                <a:lnTo>
                  <a:pt x="9049" y="826"/>
                </a:lnTo>
                <a:cubicBezTo>
                  <a:pt x="9036" y="826"/>
                  <a:pt x="9027" y="826"/>
                  <a:pt x="9018" y="829"/>
                </a:cubicBezTo>
                <a:cubicBezTo>
                  <a:pt x="8935" y="842"/>
                  <a:pt x="8524" y="897"/>
                  <a:pt x="8346" y="826"/>
                </a:cubicBezTo>
                <a:lnTo>
                  <a:pt x="8158" y="753"/>
                </a:lnTo>
                <a:cubicBezTo>
                  <a:pt x="8152" y="750"/>
                  <a:pt x="8146" y="746"/>
                  <a:pt x="8140" y="743"/>
                </a:cubicBezTo>
                <a:lnTo>
                  <a:pt x="7885" y="556"/>
                </a:lnTo>
                <a:cubicBezTo>
                  <a:pt x="7879" y="553"/>
                  <a:pt x="7873" y="550"/>
                  <a:pt x="7867" y="547"/>
                </a:cubicBezTo>
                <a:lnTo>
                  <a:pt x="7280" y="304"/>
                </a:lnTo>
                <a:cubicBezTo>
                  <a:pt x="7262" y="295"/>
                  <a:pt x="7237" y="292"/>
                  <a:pt x="7213" y="292"/>
                </a:cubicBezTo>
                <a:lnTo>
                  <a:pt x="6629" y="292"/>
                </a:lnTo>
                <a:cubicBezTo>
                  <a:pt x="6626" y="292"/>
                  <a:pt x="6623" y="289"/>
                  <a:pt x="6617" y="289"/>
                </a:cubicBezTo>
                <a:cubicBezTo>
                  <a:pt x="6172" y="261"/>
                  <a:pt x="5770" y="415"/>
                  <a:pt x="5696" y="446"/>
                </a:cubicBezTo>
                <a:cubicBezTo>
                  <a:pt x="5690" y="449"/>
                  <a:pt x="5681" y="452"/>
                  <a:pt x="5671" y="452"/>
                </a:cubicBezTo>
                <a:lnTo>
                  <a:pt x="5199" y="547"/>
                </a:lnTo>
                <a:cubicBezTo>
                  <a:pt x="5186" y="550"/>
                  <a:pt x="5174" y="550"/>
                  <a:pt x="5159" y="550"/>
                </a:cubicBezTo>
                <a:lnTo>
                  <a:pt x="4637" y="550"/>
                </a:lnTo>
                <a:cubicBezTo>
                  <a:pt x="4621" y="550"/>
                  <a:pt x="4606" y="550"/>
                  <a:pt x="4591" y="544"/>
                </a:cubicBezTo>
                <a:lnTo>
                  <a:pt x="4192" y="455"/>
                </a:lnTo>
                <a:cubicBezTo>
                  <a:pt x="4176" y="452"/>
                  <a:pt x="4161" y="449"/>
                  <a:pt x="4145" y="449"/>
                </a:cubicBezTo>
                <a:lnTo>
                  <a:pt x="3875" y="449"/>
                </a:lnTo>
                <a:cubicBezTo>
                  <a:pt x="3860" y="449"/>
                  <a:pt x="3848" y="452"/>
                  <a:pt x="3835" y="452"/>
                </a:cubicBezTo>
                <a:lnTo>
                  <a:pt x="3099" y="599"/>
                </a:lnTo>
                <a:cubicBezTo>
                  <a:pt x="3092" y="599"/>
                  <a:pt x="3086" y="602"/>
                  <a:pt x="3083" y="602"/>
                </a:cubicBezTo>
                <a:lnTo>
                  <a:pt x="2660" y="725"/>
                </a:lnTo>
                <a:cubicBezTo>
                  <a:pt x="2641" y="731"/>
                  <a:pt x="2617" y="734"/>
                  <a:pt x="2592" y="731"/>
                </a:cubicBezTo>
                <a:lnTo>
                  <a:pt x="1910" y="691"/>
                </a:lnTo>
                <a:cubicBezTo>
                  <a:pt x="1867" y="688"/>
                  <a:pt x="1824" y="700"/>
                  <a:pt x="1806" y="719"/>
                </a:cubicBezTo>
                <a:cubicBezTo>
                  <a:pt x="1751" y="774"/>
                  <a:pt x="1600" y="882"/>
                  <a:pt x="1278" y="909"/>
                </a:cubicBezTo>
                <a:lnTo>
                  <a:pt x="903" y="946"/>
                </a:lnTo>
                <a:cubicBezTo>
                  <a:pt x="879" y="946"/>
                  <a:pt x="854" y="952"/>
                  <a:pt x="839" y="961"/>
                </a:cubicBezTo>
                <a:cubicBezTo>
                  <a:pt x="802" y="986"/>
                  <a:pt x="655" y="1050"/>
                  <a:pt x="127" y="1235"/>
                </a:cubicBezTo>
                <a:cubicBezTo>
                  <a:pt x="81" y="1250"/>
                  <a:pt x="38" y="1265"/>
                  <a:pt x="1" y="1281"/>
                </a:cubicBezTo>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31"/>
          <p:cNvGrpSpPr/>
          <p:nvPr/>
        </p:nvGrpSpPr>
        <p:grpSpPr>
          <a:xfrm>
            <a:off x="-82969" y="3763810"/>
            <a:ext cx="9325819" cy="1165095"/>
            <a:chOff x="-82969" y="3763810"/>
            <a:chExt cx="9325819" cy="1165095"/>
          </a:xfrm>
        </p:grpSpPr>
        <p:sp>
          <p:nvSpPr>
            <p:cNvPr id="329" name="Google Shape;329;p31"/>
            <p:cNvSpPr/>
            <p:nvPr/>
          </p:nvSpPr>
          <p:spPr>
            <a:xfrm>
              <a:off x="-82969" y="3851384"/>
              <a:ext cx="1626833" cy="1075809"/>
            </a:xfrm>
            <a:custGeom>
              <a:avLst/>
              <a:gdLst/>
              <a:ahLst/>
              <a:cxnLst/>
              <a:rect l="l" t="t" r="r" b="b"/>
              <a:pathLst>
                <a:path w="6691" h="5651" extrusionOk="0">
                  <a:moveTo>
                    <a:pt x="4397" y="1"/>
                  </a:moveTo>
                  <a:lnTo>
                    <a:pt x="4247" y="207"/>
                  </a:lnTo>
                  <a:lnTo>
                    <a:pt x="4023" y="148"/>
                  </a:lnTo>
                  <a:lnTo>
                    <a:pt x="3857" y="121"/>
                  </a:lnTo>
                  <a:lnTo>
                    <a:pt x="3633" y="121"/>
                  </a:lnTo>
                  <a:lnTo>
                    <a:pt x="3501" y="237"/>
                  </a:lnTo>
                  <a:lnTo>
                    <a:pt x="3240" y="179"/>
                  </a:lnTo>
                  <a:lnTo>
                    <a:pt x="2902" y="237"/>
                  </a:lnTo>
                  <a:lnTo>
                    <a:pt x="2659" y="504"/>
                  </a:lnTo>
                  <a:lnTo>
                    <a:pt x="2119" y="732"/>
                  </a:lnTo>
                  <a:lnTo>
                    <a:pt x="2005" y="858"/>
                  </a:lnTo>
                  <a:lnTo>
                    <a:pt x="1726" y="974"/>
                  </a:lnTo>
                  <a:lnTo>
                    <a:pt x="1483" y="947"/>
                  </a:lnTo>
                  <a:lnTo>
                    <a:pt x="1336" y="1269"/>
                  </a:lnTo>
                  <a:lnTo>
                    <a:pt x="1143" y="1223"/>
                  </a:lnTo>
                  <a:lnTo>
                    <a:pt x="1094" y="1211"/>
                  </a:lnTo>
                  <a:lnTo>
                    <a:pt x="906" y="1094"/>
                  </a:lnTo>
                  <a:lnTo>
                    <a:pt x="682" y="916"/>
                  </a:lnTo>
                  <a:lnTo>
                    <a:pt x="587" y="732"/>
                  </a:lnTo>
                  <a:lnTo>
                    <a:pt x="344" y="732"/>
                  </a:lnTo>
                  <a:lnTo>
                    <a:pt x="83" y="590"/>
                  </a:lnTo>
                  <a:lnTo>
                    <a:pt x="1" y="508"/>
                  </a:lnTo>
                  <a:lnTo>
                    <a:pt x="1" y="5650"/>
                  </a:lnTo>
                  <a:lnTo>
                    <a:pt x="6691" y="5650"/>
                  </a:lnTo>
                  <a:lnTo>
                    <a:pt x="6691" y="1447"/>
                  </a:lnTo>
                  <a:cubicBezTo>
                    <a:pt x="6691" y="1447"/>
                    <a:pt x="6584" y="1459"/>
                    <a:pt x="6480" y="1459"/>
                  </a:cubicBezTo>
                  <a:cubicBezTo>
                    <a:pt x="6427" y="1459"/>
                    <a:pt x="6375" y="1456"/>
                    <a:pt x="6337" y="1447"/>
                  </a:cubicBezTo>
                  <a:cubicBezTo>
                    <a:pt x="6227" y="1416"/>
                    <a:pt x="6132" y="1269"/>
                    <a:pt x="6077" y="1238"/>
                  </a:cubicBezTo>
                  <a:cubicBezTo>
                    <a:pt x="6071" y="1236"/>
                    <a:pt x="6066" y="1235"/>
                    <a:pt x="6060" y="1235"/>
                  </a:cubicBezTo>
                  <a:cubicBezTo>
                    <a:pt x="5998" y="1235"/>
                    <a:pt x="5889" y="1349"/>
                    <a:pt x="5889" y="1349"/>
                  </a:cubicBezTo>
                  <a:lnTo>
                    <a:pt x="5742" y="1235"/>
                  </a:lnTo>
                  <a:lnTo>
                    <a:pt x="5647" y="947"/>
                  </a:lnTo>
                  <a:lnTo>
                    <a:pt x="5573" y="710"/>
                  </a:lnTo>
                  <a:lnTo>
                    <a:pt x="5423" y="710"/>
                  </a:lnTo>
                  <a:lnTo>
                    <a:pt x="5312" y="415"/>
                  </a:lnTo>
                  <a:lnTo>
                    <a:pt x="5143" y="179"/>
                  </a:lnTo>
                  <a:lnTo>
                    <a:pt x="4937" y="1"/>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5829686" y="3879550"/>
              <a:ext cx="3413164" cy="1019458"/>
            </a:xfrm>
            <a:custGeom>
              <a:avLst/>
              <a:gdLst/>
              <a:ahLst/>
              <a:cxnLst/>
              <a:rect l="l" t="t" r="r" b="b"/>
              <a:pathLst>
                <a:path w="14038" h="5355" extrusionOk="0">
                  <a:moveTo>
                    <a:pt x="12886" y="0"/>
                  </a:moveTo>
                  <a:lnTo>
                    <a:pt x="12699" y="433"/>
                  </a:lnTo>
                  <a:lnTo>
                    <a:pt x="12567" y="433"/>
                  </a:lnTo>
                  <a:lnTo>
                    <a:pt x="12401" y="617"/>
                  </a:lnTo>
                  <a:lnTo>
                    <a:pt x="12288" y="795"/>
                  </a:lnTo>
                  <a:lnTo>
                    <a:pt x="12100" y="884"/>
                  </a:lnTo>
                  <a:lnTo>
                    <a:pt x="11953" y="1001"/>
                  </a:lnTo>
                  <a:lnTo>
                    <a:pt x="11821" y="1161"/>
                  </a:lnTo>
                  <a:lnTo>
                    <a:pt x="11597" y="1296"/>
                  </a:lnTo>
                  <a:lnTo>
                    <a:pt x="11149" y="1296"/>
                  </a:lnTo>
                  <a:lnTo>
                    <a:pt x="11001" y="1501"/>
                  </a:lnTo>
                  <a:lnTo>
                    <a:pt x="10777" y="1501"/>
                  </a:lnTo>
                  <a:cubicBezTo>
                    <a:pt x="10777" y="1501"/>
                    <a:pt x="10759" y="1326"/>
                    <a:pt x="10682" y="1326"/>
                  </a:cubicBezTo>
                  <a:cubicBezTo>
                    <a:pt x="10633" y="1326"/>
                    <a:pt x="10584" y="1313"/>
                    <a:pt x="10539" y="1313"/>
                  </a:cubicBezTo>
                  <a:cubicBezTo>
                    <a:pt x="10517" y="1313"/>
                    <a:pt x="10496" y="1316"/>
                    <a:pt x="10476" y="1326"/>
                  </a:cubicBezTo>
                  <a:cubicBezTo>
                    <a:pt x="10421" y="1354"/>
                    <a:pt x="10384" y="1501"/>
                    <a:pt x="10384" y="1501"/>
                  </a:cubicBezTo>
                  <a:cubicBezTo>
                    <a:pt x="10384" y="1501"/>
                    <a:pt x="10289" y="1679"/>
                    <a:pt x="10234" y="1679"/>
                  </a:cubicBezTo>
                  <a:lnTo>
                    <a:pt x="9917" y="1679"/>
                  </a:lnTo>
                  <a:lnTo>
                    <a:pt x="9917" y="1916"/>
                  </a:lnTo>
                  <a:lnTo>
                    <a:pt x="9675" y="1916"/>
                  </a:lnTo>
                  <a:lnTo>
                    <a:pt x="9543" y="2122"/>
                  </a:lnTo>
                  <a:lnTo>
                    <a:pt x="9543" y="2358"/>
                  </a:lnTo>
                  <a:cubicBezTo>
                    <a:pt x="9543" y="2358"/>
                    <a:pt x="9377" y="2505"/>
                    <a:pt x="9282" y="2505"/>
                  </a:cubicBezTo>
                  <a:cubicBezTo>
                    <a:pt x="9190" y="2505"/>
                    <a:pt x="9095" y="2622"/>
                    <a:pt x="9095" y="2622"/>
                  </a:cubicBezTo>
                  <a:lnTo>
                    <a:pt x="8929" y="2769"/>
                  </a:lnTo>
                  <a:cubicBezTo>
                    <a:pt x="8929" y="2769"/>
                    <a:pt x="8797" y="2858"/>
                    <a:pt x="8742" y="2886"/>
                  </a:cubicBezTo>
                  <a:cubicBezTo>
                    <a:pt x="8723" y="2896"/>
                    <a:pt x="8684" y="2900"/>
                    <a:pt x="8639" y="2900"/>
                  </a:cubicBezTo>
                  <a:cubicBezTo>
                    <a:pt x="8550" y="2900"/>
                    <a:pt x="8441" y="2886"/>
                    <a:pt x="8441" y="2886"/>
                  </a:cubicBezTo>
                  <a:lnTo>
                    <a:pt x="8355" y="2806"/>
                  </a:lnTo>
                  <a:lnTo>
                    <a:pt x="8124" y="2591"/>
                  </a:lnTo>
                  <a:lnTo>
                    <a:pt x="7771" y="2591"/>
                  </a:lnTo>
                  <a:lnTo>
                    <a:pt x="7602" y="2714"/>
                  </a:lnTo>
                  <a:cubicBezTo>
                    <a:pt x="7602" y="2714"/>
                    <a:pt x="6890" y="2723"/>
                    <a:pt x="7059" y="2852"/>
                  </a:cubicBezTo>
                  <a:cubicBezTo>
                    <a:pt x="7225" y="2987"/>
                    <a:pt x="6952" y="2831"/>
                    <a:pt x="7268" y="3135"/>
                  </a:cubicBezTo>
                  <a:lnTo>
                    <a:pt x="6967" y="3135"/>
                  </a:lnTo>
                  <a:lnTo>
                    <a:pt x="6697" y="3310"/>
                  </a:lnTo>
                  <a:cubicBezTo>
                    <a:pt x="6697" y="3310"/>
                    <a:pt x="6604" y="3318"/>
                    <a:pt x="6528" y="3318"/>
                  </a:cubicBezTo>
                  <a:cubicBezTo>
                    <a:pt x="6491" y="3318"/>
                    <a:pt x="6457" y="3316"/>
                    <a:pt x="6442" y="3310"/>
                  </a:cubicBezTo>
                  <a:lnTo>
                    <a:pt x="6319" y="2865"/>
                  </a:lnTo>
                  <a:lnTo>
                    <a:pt x="6015" y="2533"/>
                  </a:lnTo>
                  <a:lnTo>
                    <a:pt x="5809" y="2533"/>
                  </a:lnTo>
                  <a:lnTo>
                    <a:pt x="5604" y="2444"/>
                  </a:lnTo>
                  <a:lnTo>
                    <a:pt x="5512" y="2327"/>
                  </a:lnTo>
                  <a:lnTo>
                    <a:pt x="5324" y="2533"/>
                  </a:lnTo>
                  <a:lnTo>
                    <a:pt x="5119" y="2561"/>
                  </a:lnTo>
                  <a:lnTo>
                    <a:pt x="5100" y="2564"/>
                  </a:lnTo>
                  <a:lnTo>
                    <a:pt x="4895" y="2711"/>
                  </a:lnTo>
                  <a:lnTo>
                    <a:pt x="4652" y="2898"/>
                  </a:lnTo>
                  <a:lnTo>
                    <a:pt x="4185" y="2898"/>
                  </a:lnTo>
                  <a:cubicBezTo>
                    <a:pt x="4185" y="2898"/>
                    <a:pt x="4130" y="3033"/>
                    <a:pt x="4075" y="3064"/>
                  </a:cubicBezTo>
                  <a:cubicBezTo>
                    <a:pt x="4017" y="3095"/>
                    <a:pt x="1" y="5354"/>
                    <a:pt x="1" y="5354"/>
                  </a:cubicBezTo>
                  <a:lnTo>
                    <a:pt x="14038" y="5354"/>
                  </a:lnTo>
                  <a:lnTo>
                    <a:pt x="14038" y="605"/>
                  </a:lnTo>
                  <a:lnTo>
                    <a:pt x="13949" y="433"/>
                  </a:lnTo>
                  <a:lnTo>
                    <a:pt x="13706" y="433"/>
                  </a:lnTo>
                  <a:lnTo>
                    <a:pt x="13445" y="295"/>
                  </a:lnTo>
                  <a:lnTo>
                    <a:pt x="13298" y="147"/>
                  </a:lnTo>
                  <a:lnTo>
                    <a:pt x="13074" y="58"/>
                  </a:lnTo>
                  <a:lnTo>
                    <a:pt x="12886" y="0"/>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2825237" y="3811395"/>
              <a:ext cx="5671425" cy="1075809"/>
            </a:xfrm>
            <a:custGeom>
              <a:avLst/>
              <a:gdLst/>
              <a:ahLst/>
              <a:cxnLst/>
              <a:rect l="l" t="t" r="r" b="b"/>
              <a:pathLst>
                <a:path w="23326" h="5651" extrusionOk="0">
                  <a:moveTo>
                    <a:pt x="20052" y="1444"/>
                  </a:moveTo>
                  <a:lnTo>
                    <a:pt x="23325" y="5555"/>
                  </a:lnTo>
                  <a:lnTo>
                    <a:pt x="1" y="5650"/>
                  </a:lnTo>
                  <a:cubicBezTo>
                    <a:pt x="1" y="5650"/>
                    <a:pt x="4017" y="3390"/>
                    <a:pt x="4075" y="3360"/>
                  </a:cubicBezTo>
                  <a:cubicBezTo>
                    <a:pt x="4130" y="3329"/>
                    <a:pt x="4185" y="3197"/>
                    <a:pt x="4185" y="3197"/>
                  </a:cubicBezTo>
                  <a:lnTo>
                    <a:pt x="4652" y="3197"/>
                  </a:lnTo>
                  <a:lnTo>
                    <a:pt x="4895" y="3007"/>
                  </a:lnTo>
                  <a:lnTo>
                    <a:pt x="5100" y="2859"/>
                  </a:lnTo>
                  <a:lnTo>
                    <a:pt x="5119" y="2856"/>
                  </a:lnTo>
                  <a:lnTo>
                    <a:pt x="5324" y="2829"/>
                  </a:lnTo>
                  <a:lnTo>
                    <a:pt x="5512" y="2623"/>
                  </a:lnTo>
                  <a:lnTo>
                    <a:pt x="5604" y="2740"/>
                  </a:lnTo>
                  <a:lnTo>
                    <a:pt x="5810" y="2829"/>
                  </a:lnTo>
                  <a:lnTo>
                    <a:pt x="6015" y="2829"/>
                  </a:lnTo>
                  <a:lnTo>
                    <a:pt x="6319" y="3160"/>
                  </a:lnTo>
                  <a:lnTo>
                    <a:pt x="6442" y="3605"/>
                  </a:lnTo>
                  <a:cubicBezTo>
                    <a:pt x="6491" y="3624"/>
                    <a:pt x="6697" y="3605"/>
                    <a:pt x="6697" y="3605"/>
                  </a:cubicBezTo>
                  <a:lnTo>
                    <a:pt x="6967" y="3430"/>
                  </a:lnTo>
                  <a:lnTo>
                    <a:pt x="7142" y="3430"/>
                  </a:lnTo>
                  <a:lnTo>
                    <a:pt x="7268" y="3430"/>
                  </a:lnTo>
                  <a:cubicBezTo>
                    <a:pt x="6952" y="3126"/>
                    <a:pt x="7225" y="3283"/>
                    <a:pt x="7059" y="3151"/>
                  </a:cubicBezTo>
                  <a:cubicBezTo>
                    <a:pt x="6890" y="3019"/>
                    <a:pt x="7603" y="3013"/>
                    <a:pt x="7603" y="3013"/>
                  </a:cubicBezTo>
                  <a:lnTo>
                    <a:pt x="7771" y="2887"/>
                  </a:lnTo>
                  <a:lnTo>
                    <a:pt x="7919" y="2887"/>
                  </a:lnTo>
                  <a:lnTo>
                    <a:pt x="8124" y="2887"/>
                  </a:lnTo>
                  <a:lnTo>
                    <a:pt x="8355" y="3102"/>
                  </a:lnTo>
                  <a:lnTo>
                    <a:pt x="8444" y="3185"/>
                  </a:lnTo>
                  <a:cubicBezTo>
                    <a:pt x="8444" y="3185"/>
                    <a:pt x="8686" y="3212"/>
                    <a:pt x="8742" y="3185"/>
                  </a:cubicBezTo>
                  <a:cubicBezTo>
                    <a:pt x="8797" y="3154"/>
                    <a:pt x="8929" y="3065"/>
                    <a:pt x="8929" y="3065"/>
                  </a:cubicBezTo>
                  <a:lnTo>
                    <a:pt x="9095" y="2918"/>
                  </a:lnTo>
                  <a:cubicBezTo>
                    <a:pt x="9095" y="2918"/>
                    <a:pt x="9190" y="2801"/>
                    <a:pt x="9282" y="2801"/>
                  </a:cubicBezTo>
                  <a:cubicBezTo>
                    <a:pt x="9377" y="2801"/>
                    <a:pt x="9543" y="2654"/>
                    <a:pt x="9543" y="2654"/>
                  </a:cubicBezTo>
                  <a:lnTo>
                    <a:pt x="9543" y="2417"/>
                  </a:lnTo>
                  <a:lnTo>
                    <a:pt x="9675" y="2211"/>
                  </a:lnTo>
                  <a:lnTo>
                    <a:pt x="9917" y="2211"/>
                  </a:lnTo>
                  <a:lnTo>
                    <a:pt x="9917" y="1975"/>
                  </a:lnTo>
                  <a:lnTo>
                    <a:pt x="10010" y="1975"/>
                  </a:lnTo>
                  <a:lnTo>
                    <a:pt x="10234" y="1975"/>
                  </a:lnTo>
                  <a:cubicBezTo>
                    <a:pt x="10292" y="1975"/>
                    <a:pt x="10384" y="1797"/>
                    <a:pt x="10384" y="1797"/>
                  </a:cubicBezTo>
                  <a:cubicBezTo>
                    <a:pt x="10384" y="1797"/>
                    <a:pt x="10421" y="1653"/>
                    <a:pt x="10479" y="1622"/>
                  </a:cubicBezTo>
                  <a:cubicBezTo>
                    <a:pt x="10535" y="1591"/>
                    <a:pt x="10608" y="1622"/>
                    <a:pt x="10682" y="1622"/>
                  </a:cubicBezTo>
                  <a:cubicBezTo>
                    <a:pt x="10759" y="1622"/>
                    <a:pt x="10777" y="1797"/>
                    <a:pt x="10777" y="1797"/>
                  </a:cubicBezTo>
                  <a:lnTo>
                    <a:pt x="11001" y="1797"/>
                  </a:lnTo>
                  <a:lnTo>
                    <a:pt x="11149" y="1591"/>
                  </a:lnTo>
                  <a:lnTo>
                    <a:pt x="11597" y="1591"/>
                  </a:lnTo>
                  <a:lnTo>
                    <a:pt x="11821" y="1456"/>
                  </a:lnTo>
                  <a:lnTo>
                    <a:pt x="11953" y="1297"/>
                  </a:lnTo>
                  <a:lnTo>
                    <a:pt x="12103" y="1180"/>
                  </a:lnTo>
                  <a:lnTo>
                    <a:pt x="12288" y="1091"/>
                  </a:lnTo>
                  <a:lnTo>
                    <a:pt x="12401" y="913"/>
                  </a:lnTo>
                  <a:lnTo>
                    <a:pt x="12570" y="729"/>
                  </a:lnTo>
                  <a:lnTo>
                    <a:pt x="12699" y="729"/>
                  </a:lnTo>
                  <a:lnTo>
                    <a:pt x="12886" y="296"/>
                  </a:lnTo>
                  <a:lnTo>
                    <a:pt x="13074" y="354"/>
                  </a:lnTo>
                  <a:lnTo>
                    <a:pt x="13298" y="443"/>
                  </a:lnTo>
                  <a:lnTo>
                    <a:pt x="13445" y="590"/>
                  </a:lnTo>
                  <a:lnTo>
                    <a:pt x="13706" y="729"/>
                  </a:lnTo>
                  <a:lnTo>
                    <a:pt x="13952" y="729"/>
                  </a:lnTo>
                  <a:lnTo>
                    <a:pt x="14044" y="913"/>
                  </a:lnTo>
                  <a:lnTo>
                    <a:pt x="14268" y="1091"/>
                  </a:lnTo>
                  <a:lnTo>
                    <a:pt x="14455" y="1208"/>
                  </a:lnTo>
                  <a:lnTo>
                    <a:pt x="14507" y="1223"/>
                  </a:lnTo>
                  <a:lnTo>
                    <a:pt x="14698" y="1269"/>
                  </a:lnTo>
                  <a:lnTo>
                    <a:pt x="14845" y="943"/>
                  </a:lnTo>
                  <a:lnTo>
                    <a:pt x="15091" y="974"/>
                  </a:lnTo>
                  <a:lnTo>
                    <a:pt x="15370" y="854"/>
                  </a:lnTo>
                  <a:lnTo>
                    <a:pt x="15481" y="729"/>
                  </a:lnTo>
                  <a:lnTo>
                    <a:pt x="16024" y="501"/>
                  </a:lnTo>
                  <a:lnTo>
                    <a:pt x="16267" y="237"/>
                  </a:lnTo>
                  <a:lnTo>
                    <a:pt x="16601" y="176"/>
                  </a:lnTo>
                  <a:lnTo>
                    <a:pt x="16862" y="237"/>
                  </a:lnTo>
                  <a:lnTo>
                    <a:pt x="16994" y="118"/>
                  </a:lnTo>
                  <a:lnTo>
                    <a:pt x="17218" y="118"/>
                  </a:lnTo>
                  <a:lnTo>
                    <a:pt x="17387" y="148"/>
                  </a:lnTo>
                  <a:lnTo>
                    <a:pt x="17608" y="207"/>
                  </a:lnTo>
                  <a:lnTo>
                    <a:pt x="17759" y="1"/>
                  </a:lnTo>
                  <a:lnTo>
                    <a:pt x="17802" y="1"/>
                  </a:lnTo>
                  <a:lnTo>
                    <a:pt x="18057" y="1"/>
                  </a:lnTo>
                  <a:lnTo>
                    <a:pt x="18299" y="1"/>
                  </a:lnTo>
                  <a:lnTo>
                    <a:pt x="18505" y="176"/>
                  </a:lnTo>
                  <a:lnTo>
                    <a:pt x="18674" y="412"/>
                  </a:lnTo>
                  <a:lnTo>
                    <a:pt x="18787" y="707"/>
                  </a:lnTo>
                  <a:lnTo>
                    <a:pt x="18935" y="707"/>
                  </a:lnTo>
                  <a:lnTo>
                    <a:pt x="19011" y="943"/>
                  </a:lnTo>
                  <a:lnTo>
                    <a:pt x="19104" y="1235"/>
                  </a:lnTo>
                  <a:lnTo>
                    <a:pt x="19254" y="1349"/>
                  </a:lnTo>
                  <a:cubicBezTo>
                    <a:pt x="19254" y="1349"/>
                    <a:pt x="19383" y="1208"/>
                    <a:pt x="19438" y="1238"/>
                  </a:cubicBezTo>
                  <a:cubicBezTo>
                    <a:pt x="19497" y="1269"/>
                    <a:pt x="19589" y="1416"/>
                    <a:pt x="19702" y="1444"/>
                  </a:cubicBezTo>
                  <a:cubicBezTo>
                    <a:pt x="19813" y="1475"/>
                    <a:pt x="20052" y="1444"/>
                    <a:pt x="20052" y="144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546978" y="3763810"/>
              <a:ext cx="4858374" cy="1165095"/>
            </a:xfrm>
            <a:custGeom>
              <a:avLst/>
              <a:gdLst/>
              <a:ahLst/>
              <a:cxnLst/>
              <a:rect l="l" t="t" r="r" b="b"/>
              <a:pathLst>
                <a:path w="19982" h="6120" extrusionOk="0">
                  <a:moveTo>
                    <a:pt x="19982" y="3814"/>
                  </a:moveTo>
                  <a:lnTo>
                    <a:pt x="19383" y="4096"/>
                  </a:lnTo>
                  <a:lnTo>
                    <a:pt x="19223" y="4173"/>
                  </a:lnTo>
                  <a:lnTo>
                    <a:pt x="16215" y="5595"/>
                  </a:lnTo>
                  <a:lnTo>
                    <a:pt x="15822" y="5779"/>
                  </a:lnTo>
                  <a:lnTo>
                    <a:pt x="1" y="6120"/>
                  </a:lnTo>
                  <a:lnTo>
                    <a:pt x="3700" y="1775"/>
                  </a:lnTo>
                  <a:cubicBezTo>
                    <a:pt x="3713" y="1735"/>
                    <a:pt x="3734" y="1692"/>
                    <a:pt x="3756" y="1677"/>
                  </a:cubicBezTo>
                  <a:cubicBezTo>
                    <a:pt x="3783" y="1659"/>
                    <a:pt x="3817" y="1662"/>
                    <a:pt x="3854" y="1668"/>
                  </a:cubicBezTo>
                  <a:cubicBezTo>
                    <a:pt x="3879" y="1671"/>
                    <a:pt x="3903" y="1677"/>
                    <a:pt x="3931" y="1677"/>
                  </a:cubicBezTo>
                  <a:cubicBezTo>
                    <a:pt x="3995" y="1677"/>
                    <a:pt x="4011" y="1861"/>
                    <a:pt x="4011" y="1861"/>
                  </a:cubicBezTo>
                  <a:lnTo>
                    <a:pt x="4201" y="1861"/>
                  </a:lnTo>
                  <a:lnTo>
                    <a:pt x="4327" y="1646"/>
                  </a:lnTo>
                  <a:lnTo>
                    <a:pt x="4711" y="1646"/>
                  </a:lnTo>
                  <a:lnTo>
                    <a:pt x="4901" y="1508"/>
                  </a:lnTo>
                  <a:lnTo>
                    <a:pt x="5011" y="1342"/>
                  </a:lnTo>
                  <a:lnTo>
                    <a:pt x="5137" y="1220"/>
                  </a:lnTo>
                  <a:lnTo>
                    <a:pt x="5239" y="1161"/>
                  </a:lnTo>
                  <a:lnTo>
                    <a:pt x="5269" y="1143"/>
                  </a:lnTo>
                  <a:lnTo>
                    <a:pt x="5297" y="1127"/>
                  </a:lnTo>
                  <a:lnTo>
                    <a:pt x="5303" y="1118"/>
                  </a:lnTo>
                  <a:lnTo>
                    <a:pt x="5392" y="946"/>
                  </a:lnTo>
                  <a:lnTo>
                    <a:pt x="5536" y="753"/>
                  </a:lnTo>
                  <a:lnTo>
                    <a:pt x="5647" y="753"/>
                  </a:lnTo>
                  <a:lnTo>
                    <a:pt x="5807" y="305"/>
                  </a:lnTo>
                  <a:lnTo>
                    <a:pt x="5954" y="363"/>
                  </a:lnTo>
                  <a:lnTo>
                    <a:pt x="5966" y="366"/>
                  </a:lnTo>
                  <a:lnTo>
                    <a:pt x="6157" y="458"/>
                  </a:lnTo>
                  <a:lnTo>
                    <a:pt x="6282" y="609"/>
                  </a:lnTo>
                  <a:lnTo>
                    <a:pt x="6504" y="753"/>
                  </a:lnTo>
                  <a:lnTo>
                    <a:pt x="6712" y="753"/>
                  </a:lnTo>
                  <a:lnTo>
                    <a:pt x="6792" y="946"/>
                  </a:lnTo>
                  <a:lnTo>
                    <a:pt x="6982" y="1127"/>
                  </a:lnTo>
                  <a:lnTo>
                    <a:pt x="7142" y="1250"/>
                  </a:lnTo>
                  <a:lnTo>
                    <a:pt x="7348" y="1312"/>
                  </a:lnTo>
                  <a:lnTo>
                    <a:pt x="7474" y="977"/>
                  </a:lnTo>
                  <a:lnTo>
                    <a:pt x="7682" y="1008"/>
                  </a:lnTo>
                  <a:lnTo>
                    <a:pt x="7919" y="885"/>
                  </a:lnTo>
                  <a:lnTo>
                    <a:pt x="8014" y="753"/>
                  </a:lnTo>
                  <a:lnTo>
                    <a:pt x="8475" y="520"/>
                  </a:lnTo>
                  <a:lnTo>
                    <a:pt x="8524" y="452"/>
                  </a:lnTo>
                  <a:lnTo>
                    <a:pt x="8524" y="452"/>
                  </a:lnTo>
                  <a:lnTo>
                    <a:pt x="8683" y="243"/>
                  </a:lnTo>
                  <a:lnTo>
                    <a:pt x="8969" y="185"/>
                  </a:lnTo>
                  <a:lnTo>
                    <a:pt x="9190" y="243"/>
                  </a:lnTo>
                  <a:lnTo>
                    <a:pt x="9300" y="124"/>
                  </a:lnTo>
                  <a:lnTo>
                    <a:pt x="9494" y="124"/>
                  </a:lnTo>
                  <a:lnTo>
                    <a:pt x="9635" y="154"/>
                  </a:lnTo>
                  <a:lnTo>
                    <a:pt x="9825" y="213"/>
                  </a:lnTo>
                  <a:lnTo>
                    <a:pt x="9954" y="1"/>
                  </a:lnTo>
                  <a:lnTo>
                    <a:pt x="10209" y="1"/>
                  </a:lnTo>
                  <a:lnTo>
                    <a:pt x="10415" y="1"/>
                  </a:lnTo>
                  <a:lnTo>
                    <a:pt x="10415" y="1"/>
                  </a:lnTo>
                  <a:lnTo>
                    <a:pt x="10489" y="77"/>
                  </a:lnTo>
                  <a:lnTo>
                    <a:pt x="10590" y="185"/>
                  </a:lnTo>
                  <a:lnTo>
                    <a:pt x="10731" y="427"/>
                  </a:lnTo>
                  <a:lnTo>
                    <a:pt x="10826" y="731"/>
                  </a:lnTo>
                  <a:lnTo>
                    <a:pt x="10955" y="731"/>
                  </a:lnTo>
                  <a:lnTo>
                    <a:pt x="11020" y="977"/>
                  </a:lnTo>
                  <a:lnTo>
                    <a:pt x="11097" y="1275"/>
                  </a:lnTo>
                  <a:lnTo>
                    <a:pt x="11226" y="1395"/>
                  </a:lnTo>
                  <a:cubicBezTo>
                    <a:pt x="11226" y="1395"/>
                    <a:pt x="11336" y="1250"/>
                    <a:pt x="11385" y="1281"/>
                  </a:cubicBezTo>
                  <a:cubicBezTo>
                    <a:pt x="11431" y="1312"/>
                    <a:pt x="11511" y="1465"/>
                    <a:pt x="11606" y="1493"/>
                  </a:cubicBezTo>
                  <a:cubicBezTo>
                    <a:pt x="11665" y="1514"/>
                    <a:pt x="11766" y="1508"/>
                    <a:pt x="11836" y="1502"/>
                  </a:cubicBezTo>
                  <a:cubicBezTo>
                    <a:pt x="11876" y="1499"/>
                    <a:pt x="11907" y="1493"/>
                    <a:pt x="11907" y="1493"/>
                  </a:cubicBezTo>
                  <a:lnTo>
                    <a:pt x="11907" y="1889"/>
                  </a:lnTo>
                  <a:lnTo>
                    <a:pt x="11981" y="1867"/>
                  </a:lnTo>
                  <a:lnTo>
                    <a:pt x="12021" y="1858"/>
                  </a:lnTo>
                  <a:lnTo>
                    <a:pt x="12180" y="1824"/>
                  </a:lnTo>
                  <a:lnTo>
                    <a:pt x="12340" y="2082"/>
                  </a:lnTo>
                  <a:lnTo>
                    <a:pt x="12451" y="2082"/>
                  </a:lnTo>
                  <a:lnTo>
                    <a:pt x="12595" y="2193"/>
                  </a:lnTo>
                  <a:lnTo>
                    <a:pt x="12690" y="2297"/>
                  </a:lnTo>
                  <a:lnTo>
                    <a:pt x="12847" y="2352"/>
                  </a:lnTo>
                  <a:lnTo>
                    <a:pt x="12976" y="2420"/>
                  </a:lnTo>
                  <a:lnTo>
                    <a:pt x="13086" y="2518"/>
                  </a:lnTo>
                  <a:lnTo>
                    <a:pt x="13276" y="2598"/>
                  </a:lnTo>
                  <a:lnTo>
                    <a:pt x="13660" y="2598"/>
                  </a:lnTo>
                  <a:lnTo>
                    <a:pt x="13786" y="2721"/>
                  </a:lnTo>
                  <a:lnTo>
                    <a:pt x="13976" y="2721"/>
                  </a:lnTo>
                  <a:cubicBezTo>
                    <a:pt x="13976" y="2721"/>
                    <a:pt x="13992" y="2617"/>
                    <a:pt x="14056" y="2617"/>
                  </a:cubicBezTo>
                  <a:cubicBezTo>
                    <a:pt x="14118" y="2617"/>
                    <a:pt x="14182" y="2598"/>
                    <a:pt x="14231" y="2617"/>
                  </a:cubicBezTo>
                  <a:cubicBezTo>
                    <a:pt x="14277" y="2635"/>
                    <a:pt x="14308" y="2721"/>
                    <a:pt x="14308" y="2721"/>
                  </a:cubicBezTo>
                  <a:cubicBezTo>
                    <a:pt x="14308" y="2721"/>
                    <a:pt x="14345" y="2770"/>
                    <a:pt x="14385" y="2801"/>
                  </a:cubicBezTo>
                  <a:cubicBezTo>
                    <a:pt x="14403" y="2816"/>
                    <a:pt x="14422" y="2828"/>
                    <a:pt x="14437" y="2828"/>
                  </a:cubicBezTo>
                  <a:lnTo>
                    <a:pt x="14627" y="2828"/>
                  </a:lnTo>
                  <a:lnTo>
                    <a:pt x="14707" y="2828"/>
                  </a:lnTo>
                  <a:lnTo>
                    <a:pt x="14707" y="2970"/>
                  </a:lnTo>
                  <a:lnTo>
                    <a:pt x="14913" y="2970"/>
                  </a:lnTo>
                  <a:lnTo>
                    <a:pt x="15023" y="3092"/>
                  </a:lnTo>
                  <a:lnTo>
                    <a:pt x="15023" y="3234"/>
                  </a:lnTo>
                  <a:cubicBezTo>
                    <a:pt x="15023" y="3234"/>
                    <a:pt x="15168" y="3320"/>
                    <a:pt x="15247" y="3320"/>
                  </a:cubicBezTo>
                  <a:cubicBezTo>
                    <a:pt x="15327" y="3320"/>
                    <a:pt x="15407" y="3390"/>
                    <a:pt x="15407" y="3390"/>
                  </a:cubicBezTo>
                  <a:lnTo>
                    <a:pt x="15548" y="3479"/>
                  </a:lnTo>
                  <a:cubicBezTo>
                    <a:pt x="15548" y="3479"/>
                    <a:pt x="15659" y="3531"/>
                    <a:pt x="15708" y="3550"/>
                  </a:cubicBezTo>
                  <a:cubicBezTo>
                    <a:pt x="15757" y="3568"/>
                    <a:pt x="15963" y="3550"/>
                    <a:pt x="15963" y="3550"/>
                  </a:cubicBezTo>
                  <a:lnTo>
                    <a:pt x="16233" y="3375"/>
                  </a:lnTo>
                  <a:lnTo>
                    <a:pt x="16408" y="3375"/>
                  </a:lnTo>
                  <a:lnTo>
                    <a:pt x="16534" y="3375"/>
                  </a:lnTo>
                  <a:cubicBezTo>
                    <a:pt x="16583" y="3375"/>
                    <a:pt x="16724" y="3286"/>
                    <a:pt x="16724" y="3286"/>
                  </a:cubicBezTo>
                  <a:lnTo>
                    <a:pt x="16819" y="3215"/>
                  </a:lnTo>
                  <a:lnTo>
                    <a:pt x="16994" y="3178"/>
                  </a:lnTo>
                  <a:lnTo>
                    <a:pt x="17219" y="3375"/>
                  </a:lnTo>
                  <a:lnTo>
                    <a:pt x="17360" y="3427"/>
                  </a:lnTo>
                  <a:lnTo>
                    <a:pt x="17569" y="3427"/>
                  </a:lnTo>
                  <a:lnTo>
                    <a:pt x="17744" y="3556"/>
                  </a:lnTo>
                  <a:lnTo>
                    <a:pt x="17958" y="3390"/>
                  </a:lnTo>
                  <a:lnTo>
                    <a:pt x="18029" y="3338"/>
                  </a:lnTo>
                  <a:lnTo>
                    <a:pt x="18204" y="3338"/>
                  </a:lnTo>
                  <a:lnTo>
                    <a:pt x="18379" y="3286"/>
                  </a:lnTo>
                  <a:lnTo>
                    <a:pt x="18456" y="3215"/>
                  </a:lnTo>
                  <a:lnTo>
                    <a:pt x="18615" y="3338"/>
                  </a:lnTo>
                  <a:lnTo>
                    <a:pt x="18806" y="3356"/>
                  </a:lnTo>
                  <a:lnTo>
                    <a:pt x="18981" y="3445"/>
                  </a:lnTo>
                  <a:lnTo>
                    <a:pt x="19190" y="3556"/>
                  </a:lnTo>
                  <a:lnTo>
                    <a:pt x="19586" y="3556"/>
                  </a:lnTo>
                  <a:cubicBezTo>
                    <a:pt x="19586" y="3556"/>
                    <a:pt x="19632" y="3636"/>
                    <a:pt x="19681" y="3654"/>
                  </a:cubicBezTo>
                  <a:cubicBezTo>
                    <a:pt x="19730" y="3673"/>
                    <a:pt x="19982" y="3814"/>
                    <a:pt x="19982" y="381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31"/>
          <p:cNvSpPr/>
          <p:nvPr/>
        </p:nvSpPr>
        <p:spPr>
          <a:xfrm>
            <a:off x="-88080" y="4949433"/>
            <a:ext cx="2301709" cy="244319"/>
          </a:xfrm>
          <a:custGeom>
            <a:avLst/>
            <a:gdLst/>
            <a:ahLst/>
            <a:cxnLst/>
            <a:rect l="l" t="t" r="r" b="b"/>
            <a:pathLst>
              <a:path w="12623" h="1340" extrusionOk="0">
                <a:moveTo>
                  <a:pt x="1" y="342"/>
                </a:moveTo>
                <a:lnTo>
                  <a:pt x="1" y="1020"/>
                </a:lnTo>
                <a:cubicBezTo>
                  <a:pt x="56" y="1011"/>
                  <a:pt x="194" y="995"/>
                  <a:pt x="301" y="1045"/>
                </a:cubicBezTo>
                <a:cubicBezTo>
                  <a:pt x="443" y="1106"/>
                  <a:pt x="995" y="1124"/>
                  <a:pt x="1186" y="1088"/>
                </a:cubicBezTo>
                <a:cubicBezTo>
                  <a:pt x="1376" y="1051"/>
                  <a:pt x="1744" y="946"/>
                  <a:pt x="1895" y="906"/>
                </a:cubicBezTo>
                <a:cubicBezTo>
                  <a:pt x="2048" y="863"/>
                  <a:pt x="2358" y="971"/>
                  <a:pt x="2460" y="940"/>
                </a:cubicBezTo>
                <a:cubicBezTo>
                  <a:pt x="2561" y="906"/>
                  <a:pt x="2626" y="999"/>
                  <a:pt x="2951" y="968"/>
                </a:cubicBezTo>
                <a:cubicBezTo>
                  <a:pt x="3273" y="937"/>
                  <a:pt x="3488" y="949"/>
                  <a:pt x="3516" y="940"/>
                </a:cubicBezTo>
                <a:cubicBezTo>
                  <a:pt x="3547" y="928"/>
                  <a:pt x="3814" y="971"/>
                  <a:pt x="3814" y="971"/>
                </a:cubicBezTo>
                <a:cubicBezTo>
                  <a:pt x="3884" y="1005"/>
                  <a:pt x="3979" y="1017"/>
                  <a:pt x="4069" y="999"/>
                </a:cubicBezTo>
                <a:cubicBezTo>
                  <a:pt x="4253" y="965"/>
                  <a:pt x="4566" y="906"/>
                  <a:pt x="4637" y="910"/>
                </a:cubicBezTo>
                <a:cubicBezTo>
                  <a:pt x="4732" y="916"/>
                  <a:pt x="4953" y="928"/>
                  <a:pt x="4953" y="928"/>
                </a:cubicBezTo>
                <a:lnTo>
                  <a:pt x="5183" y="1002"/>
                </a:lnTo>
                <a:lnTo>
                  <a:pt x="5570" y="1127"/>
                </a:lnTo>
                <a:lnTo>
                  <a:pt x="5779" y="1238"/>
                </a:lnTo>
                <a:lnTo>
                  <a:pt x="5944" y="1309"/>
                </a:lnTo>
                <a:cubicBezTo>
                  <a:pt x="5944" y="1309"/>
                  <a:pt x="6040" y="1339"/>
                  <a:pt x="6141" y="1321"/>
                </a:cubicBezTo>
                <a:cubicBezTo>
                  <a:pt x="6239" y="1302"/>
                  <a:pt x="6856" y="1296"/>
                  <a:pt x="7004" y="1315"/>
                </a:cubicBezTo>
                <a:cubicBezTo>
                  <a:pt x="7151" y="1330"/>
                  <a:pt x="7163" y="1235"/>
                  <a:pt x="7286" y="1229"/>
                </a:cubicBezTo>
                <a:cubicBezTo>
                  <a:pt x="7409" y="1223"/>
                  <a:pt x="7556" y="1244"/>
                  <a:pt x="7556" y="1244"/>
                </a:cubicBezTo>
                <a:lnTo>
                  <a:pt x="7722" y="1253"/>
                </a:lnTo>
                <a:lnTo>
                  <a:pt x="7980" y="1195"/>
                </a:lnTo>
                <a:lnTo>
                  <a:pt x="8204" y="1198"/>
                </a:lnTo>
                <a:lnTo>
                  <a:pt x="8794" y="1072"/>
                </a:lnTo>
                <a:cubicBezTo>
                  <a:pt x="8794" y="1072"/>
                  <a:pt x="9322" y="1174"/>
                  <a:pt x="9662" y="1201"/>
                </a:cubicBezTo>
                <a:cubicBezTo>
                  <a:pt x="10006" y="1229"/>
                  <a:pt x="10740" y="1005"/>
                  <a:pt x="10740" y="1005"/>
                </a:cubicBezTo>
                <a:lnTo>
                  <a:pt x="12622" y="1158"/>
                </a:lnTo>
                <a:lnTo>
                  <a:pt x="10915" y="817"/>
                </a:lnTo>
                <a:cubicBezTo>
                  <a:pt x="10749" y="848"/>
                  <a:pt x="10046" y="1029"/>
                  <a:pt x="9988" y="1035"/>
                </a:cubicBezTo>
                <a:lnTo>
                  <a:pt x="8794" y="913"/>
                </a:lnTo>
                <a:lnTo>
                  <a:pt x="8401" y="1011"/>
                </a:lnTo>
                <a:lnTo>
                  <a:pt x="7922" y="870"/>
                </a:lnTo>
                <a:lnTo>
                  <a:pt x="7722" y="664"/>
                </a:lnTo>
                <a:lnTo>
                  <a:pt x="8090" y="544"/>
                </a:lnTo>
                <a:cubicBezTo>
                  <a:pt x="8456" y="510"/>
                  <a:pt x="9021" y="320"/>
                  <a:pt x="9021" y="320"/>
                </a:cubicBezTo>
                <a:lnTo>
                  <a:pt x="10915" y="354"/>
                </a:lnTo>
                <a:lnTo>
                  <a:pt x="9171" y="145"/>
                </a:lnTo>
                <a:cubicBezTo>
                  <a:pt x="9113" y="142"/>
                  <a:pt x="9051" y="148"/>
                  <a:pt x="8996" y="154"/>
                </a:cubicBezTo>
                <a:lnTo>
                  <a:pt x="7811" y="338"/>
                </a:lnTo>
                <a:lnTo>
                  <a:pt x="6853" y="197"/>
                </a:lnTo>
                <a:lnTo>
                  <a:pt x="6205" y="19"/>
                </a:lnTo>
                <a:lnTo>
                  <a:pt x="5515" y="1"/>
                </a:lnTo>
                <a:lnTo>
                  <a:pt x="4910" y="87"/>
                </a:lnTo>
                <a:lnTo>
                  <a:pt x="4388" y="56"/>
                </a:lnTo>
                <a:lnTo>
                  <a:pt x="4081" y="145"/>
                </a:lnTo>
                <a:lnTo>
                  <a:pt x="3645" y="145"/>
                </a:lnTo>
                <a:lnTo>
                  <a:pt x="3209" y="249"/>
                </a:lnTo>
                <a:lnTo>
                  <a:pt x="2567" y="225"/>
                </a:lnTo>
                <a:lnTo>
                  <a:pt x="2131" y="314"/>
                </a:lnTo>
                <a:lnTo>
                  <a:pt x="1646" y="366"/>
                </a:lnTo>
                <a:lnTo>
                  <a:pt x="965" y="335"/>
                </a:lnTo>
                <a:lnTo>
                  <a:pt x="519" y="40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flipH="1">
            <a:off x="8558946" y="31350"/>
            <a:ext cx="1341000" cy="1345200"/>
          </a:xfrm>
          <a:prstGeom prst="ellipse">
            <a:avLst/>
          </a:prstGeom>
          <a:gradFill>
            <a:gsLst>
              <a:gs pos="0">
                <a:schemeClr val="dk2"/>
              </a:gs>
              <a:gs pos="24000">
                <a:schemeClr val="l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35"/>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1">
  <p:cSld name="CUSTOM_9_1_1">
    <p:spTree>
      <p:nvGrpSpPr>
        <p:cNvPr id="1" name="Shape 336"/>
        <p:cNvGrpSpPr/>
        <p:nvPr/>
      </p:nvGrpSpPr>
      <p:grpSpPr>
        <a:xfrm>
          <a:off x="0" y="0"/>
          <a:ext cx="0" cy="0"/>
          <a:chOff x="0" y="0"/>
          <a:chExt cx="0" cy="0"/>
        </a:xfrm>
      </p:grpSpPr>
      <p:sp>
        <p:nvSpPr>
          <p:cNvPr id="337" name="Google Shape;337;p33"/>
          <p:cNvSpPr/>
          <p:nvPr/>
        </p:nvSpPr>
        <p:spPr>
          <a:xfrm flipH="1">
            <a:off x="786561" y="4346250"/>
            <a:ext cx="8424039" cy="835061"/>
          </a:xfrm>
          <a:custGeom>
            <a:avLst/>
            <a:gdLst/>
            <a:ahLst/>
            <a:cxnLst/>
            <a:rect l="l" t="t" r="r" b="b"/>
            <a:pathLst>
              <a:path w="31971" h="4956" extrusionOk="0">
                <a:moveTo>
                  <a:pt x="1137" y="259"/>
                </a:moveTo>
                <a:cubicBezTo>
                  <a:pt x="1088" y="283"/>
                  <a:pt x="1026" y="292"/>
                  <a:pt x="968" y="286"/>
                </a:cubicBezTo>
                <a:lnTo>
                  <a:pt x="968" y="286"/>
                </a:lnTo>
                <a:lnTo>
                  <a:pt x="1" y="160"/>
                </a:lnTo>
                <a:lnTo>
                  <a:pt x="16" y="4956"/>
                </a:lnTo>
                <a:lnTo>
                  <a:pt x="12202" y="4956"/>
                </a:lnTo>
                <a:lnTo>
                  <a:pt x="31934" y="4956"/>
                </a:lnTo>
                <a:lnTo>
                  <a:pt x="31934" y="4956"/>
                </a:lnTo>
                <a:lnTo>
                  <a:pt x="31919" y="3955"/>
                </a:lnTo>
                <a:lnTo>
                  <a:pt x="31866" y="3927"/>
                </a:lnTo>
                <a:cubicBezTo>
                  <a:pt x="31971" y="3841"/>
                  <a:pt x="31946" y="3685"/>
                  <a:pt x="31762" y="3642"/>
                </a:cubicBezTo>
                <a:lnTo>
                  <a:pt x="31762" y="3642"/>
                </a:lnTo>
                <a:lnTo>
                  <a:pt x="31305" y="3537"/>
                </a:lnTo>
                <a:cubicBezTo>
                  <a:pt x="31262" y="3528"/>
                  <a:pt x="31225" y="3510"/>
                  <a:pt x="31197" y="3485"/>
                </a:cubicBezTo>
                <a:lnTo>
                  <a:pt x="31197" y="3485"/>
                </a:lnTo>
                <a:lnTo>
                  <a:pt x="30617" y="2991"/>
                </a:lnTo>
                <a:cubicBezTo>
                  <a:pt x="30614" y="2988"/>
                  <a:pt x="30611" y="2985"/>
                  <a:pt x="30605" y="2982"/>
                </a:cubicBezTo>
                <a:lnTo>
                  <a:pt x="30605" y="2982"/>
                </a:lnTo>
                <a:lnTo>
                  <a:pt x="30172" y="2662"/>
                </a:lnTo>
                <a:lnTo>
                  <a:pt x="29886" y="2454"/>
                </a:lnTo>
                <a:cubicBezTo>
                  <a:pt x="29880" y="2451"/>
                  <a:pt x="29877" y="2448"/>
                  <a:pt x="29874" y="2441"/>
                </a:cubicBezTo>
                <a:lnTo>
                  <a:pt x="29874" y="2441"/>
                </a:lnTo>
                <a:lnTo>
                  <a:pt x="29346" y="1990"/>
                </a:lnTo>
                <a:cubicBezTo>
                  <a:pt x="29287" y="1941"/>
                  <a:pt x="29195" y="1919"/>
                  <a:pt x="29109" y="1935"/>
                </a:cubicBezTo>
                <a:lnTo>
                  <a:pt x="29109" y="1935"/>
                </a:lnTo>
                <a:lnTo>
                  <a:pt x="28440" y="2058"/>
                </a:lnTo>
                <a:cubicBezTo>
                  <a:pt x="28422" y="2061"/>
                  <a:pt x="28400" y="2064"/>
                  <a:pt x="28382" y="2064"/>
                </a:cubicBezTo>
                <a:lnTo>
                  <a:pt x="28382" y="2064"/>
                </a:lnTo>
                <a:lnTo>
                  <a:pt x="27706" y="2064"/>
                </a:lnTo>
                <a:cubicBezTo>
                  <a:pt x="27688" y="2064"/>
                  <a:pt x="27669" y="2064"/>
                  <a:pt x="27648" y="2070"/>
                </a:cubicBezTo>
                <a:lnTo>
                  <a:pt x="27648" y="2070"/>
                </a:lnTo>
                <a:lnTo>
                  <a:pt x="27258" y="2141"/>
                </a:lnTo>
                <a:lnTo>
                  <a:pt x="26398" y="2282"/>
                </a:lnTo>
                <a:cubicBezTo>
                  <a:pt x="26343" y="2288"/>
                  <a:pt x="26288" y="2285"/>
                  <a:pt x="26239" y="2266"/>
                </a:cubicBezTo>
                <a:lnTo>
                  <a:pt x="26239" y="2266"/>
                </a:lnTo>
                <a:lnTo>
                  <a:pt x="25975" y="2168"/>
                </a:lnTo>
                <a:cubicBezTo>
                  <a:pt x="25923" y="2150"/>
                  <a:pt x="25867" y="2147"/>
                  <a:pt x="25812" y="2156"/>
                </a:cubicBezTo>
                <a:lnTo>
                  <a:pt x="25812" y="2156"/>
                </a:lnTo>
                <a:lnTo>
                  <a:pt x="25109" y="2285"/>
                </a:lnTo>
                <a:cubicBezTo>
                  <a:pt x="25075" y="2291"/>
                  <a:pt x="25041" y="2291"/>
                  <a:pt x="25008" y="2288"/>
                </a:cubicBezTo>
                <a:lnTo>
                  <a:pt x="25008" y="2288"/>
                </a:lnTo>
                <a:cubicBezTo>
                  <a:pt x="24793" y="2257"/>
                  <a:pt x="23970" y="2141"/>
                  <a:pt x="23697" y="2141"/>
                </a:cubicBezTo>
                <a:lnTo>
                  <a:pt x="23697" y="2141"/>
                </a:lnTo>
                <a:cubicBezTo>
                  <a:pt x="23445" y="2141"/>
                  <a:pt x="23126" y="2042"/>
                  <a:pt x="23009" y="2002"/>
                </a:cubicBezTo>
                <a:lnTo>
                  <a:pt x="23009" y="2002"/>
                </a:lnTo>
                <a:cubicBezTo>
                  <a:pt x="22978" y="1993"/>
                  <a:pt x="22944" y="1987"/>
                  <a:pt x="22911" y="1987"/>
                </a:cubicBezTo>
                <a:lnTo>
                  <a:pt x="22911" y="1987"/>
                </a:lnTo>
                <a:lnTo>
                  <a:pt x="21646" y="1987"/>
                </a:lnTo>
                <a:cubicBezTo>
                  <a:pt x="21615" y="1987"/>
                  <a:pt x="21584" y="1990"/>
                  <a:pt x="21557" y="1999"/>
                </a:cubicBezTo>
                <a:lnTo>
                  <a:pt x="21557" y="1999"/>
                </a:lnTo>
                <a:lnTo>
                  <a:pt x="20633" y="2269"/>
                </a:lnTo>
                <a:cubicBezTo>
                  <a:pt x="20580" y="2285"/>
                  <a:pt x="20522" y="2288"/>
                  <a:pt x="20470" y="2273"/>
                </a:cubicBezTo>
                <a:lnTo>
                  <a:pt x="20470" y="2273"/>
                </a:lnTo>
                <a:lnTo>
                  <a:pt x="19570" y="2055"/>
                </a:lnTo>
                <a:lnTo>
                  <a:pt x="19447" y="2024"/>
                </a:lnTo>
                <a:cubicBezTo>
                  <a:pt x="19355" y="2002"/>
                  <a:pt x="19254" y="2024"/>
                  <a:pt x="19190" y="2076"/>
                </a:cubicBezTo>
                <a:lnTo>
                  <a:pt x="19190" y="2076"/>
                </a:lnTo>
                <a:lnTo>
                  <a:pt x="18864" y="2365"/>
                </a:lnTo>
                <a:cubicBezTo>
                  <a:pt x="18806" y="2417"/>
                  <a:pt x="18717" y="2438"/>
                  <a:pt x="18628" y="2423"/>
                </a:cubicBezTo>
                <a:lnTo>
                  <a:pt x="18628" y="2423"/>
                </a:lnTo>
                <a:lnTo>
                  <a:pt x="17968" y="2309"/>
                </a:lnTo>
                <a:cubicBezTo>
                  <a:pt x="17909" y="2300"/>
                  <a:pt x="17851" y="2306"/>
                  <a:pt x="17802" y="2325"/>
                </a:cubicBezTo>
                <a:lnTo>
                  <a:pt x="17802" y="2325"/>
                </a:lnTo>
                <a:lnTo>
                  <a:pt x="17347" y="2503"/>
                </a:lnTo>
                <a:cubicBezTo>
                  <a:pt x="17215" y="2552"/>
                  <a:pt x="17053" y="2503"/>
                  <a:pt x="17010" y="2398"/>
                </a:cubicBezTo>
                <a:lnTo>
                  <a:pt x="17010" y="2398"/>
                </a:lnTo>
                <a:lnTo>
                  <a:pt x="16838" y="1972"/>
                </a:lnTo>
                <a:cubicBezTo>
                  <a:pt x="16807" y="1898"/>
                  <a:pt x="16715" y="1849"/>
                  <a:pt x="16611" y="1849"/>
                </a:cubicBezTo>
                <a:lnTo>
                  <a:pt x="16611" y="1849"/>
                </a:lnTo>
                <a:cubicBezTo>
                  <a:pt x="16601" y="1849"/>
                  <a:pt x="16592" y="1849"/>
                  <a:pt x="16583" y="1849"/>
                </a:cubicBezTo>
                <a:lnTo>
                  <a:pt x="16583" y="1849"/>
                </a:lnTo>
                <a:lnTo>
                  <a:pt x="15874" y="1907"/>
                </a:lnTo>
                <a:cubicBezTo>
                  <a:pt x="15849" y="1910"/>
                  <a:pt x="15825" y="1907"/>
                  <a:pt x="15800" y="1904"/>
                </a:cubicBezTo>
                <a:lnTo>
                  <a:pt x="15800" y="1904"/>
                </a:lnTo>
                <a:lnTo>
                  <a:pt x="15383" y="1843"/>
                </a:lnTo>
                <a:cubicBezTo>
                  <a:pt x="15336" y="1837"/>
                  <a:pt x="15294" y="1821"/>
                  <a:pt x="15263" y="1797"/>
                </a:cubicBezTo>
                <a:lnTo>
                  <a:pt x="15263" y="1797"/>
                </a:lnTo>
                <a:lnTo>
                  <a:pt x="14962" y="1576"/>
                </a:lnTo>
                <a:cubicBezTo>
                  <a:pt x="14919" y="1545"/>
                  <a:pt x="14858" y="1527"/>
                  <a:pt x="14796" y="1527"/>
                </a:cubicBezTo>
                <a:lnTo>
                  <a:pt x="14796" y="1527"/>
                </a:lnTo>
                <a:lnTo>
                  <a:pt x="14326" y="1527"/>
                </a:lnTo>
                <a:cubicBezTo>
                  <a:pt x="14286" y="1527"/>
                  <a:pt x="14247" y="1517"/>
                  <a:pt x="14210" y="1502"/>
                </a:cubicBezTo>
                <a:lnTo>
                  <a:pt x="14210" y="1502"/>
                </a:lnTo>
                <a:lnTo>
                  <a:pt x="13614" y="1253"/>
                </a:lnTo>
                <a:cubicBezTo>
                  <a:pt x="13562" y="1232"/>
                  <a:pt x="13497" y="1223"/>
                  <a:pt x="13439" y="1235"/>
                </a:cubicBezTo>
                <a:lnTo>
                  <a:pt x="13439" y="1235"/>
                </a:lnTo>
                <a:lnTo>
                  <a:pt x="12573" y="1385"/>
                </a:lnTo>
                <a:cubicBezTo>
                  <a:pt x="12484" y="1401"/>
                  <a:pt x="12395" y="1379"/>
                  <a:pt x="12337" y="1330"/>
                </a:cubicBezTo>
                <a:lnTo>
                  <a:pt x="12337" y="1330"/>
                </a:lnTo>
                <a:lnTo>
                  <a:pt x="11965" y="1008"/>
                </a:lnTo>
                <a:cubicBezTo>
                  <a:pt x="11898" y="949"/>
                  <a:pt x="11790" y="931"/>
                  <a:pt x="11695" y="959"/>
                </a:cubicBezTo>
                <a:lnTo>
                  <a:pt x="11695" y="959"/>
                </a:lnTo>
                <a:lnTo>
                  <a:pt x="11330" y="1066"/>
                </a:lnTo>
                <a:lnTo>
                  <a:pt x="10857" y="1204"/>
                </a:lnTo>
                <a:cubicBezTo>
                  <a:pt x="10823" y="1213"/>
                  <a:pt x="10786" y="1216"/>
                  <a:pt x="10753" y="1213"/>
                </a:cubicBezTo>
                <a:lnTo>
                  <a:pt x="10753" y="1213"/>
                </a:lnTo>
                <a:lnTo>
                  <a:pt x="9555" y="1143"/>
                </a:lnTo>
                <a:lnTo>
                  <a:pt x="9543" y="1140"/>
                </a:lnTo>
                <a:lnTo>
                  <a:pt x="8960" y="1078"/>
                </a:lnTo>
                <a:cubicBezTo>
                  <a:pt x="8871" y="1069"/>
                  <a:pt x="8797" y="1026"/>
                  <a:pt x="8769" y="962"/>
                </a:cubicBezTo>
                <a:lnTo>
                  <a:pt x="8769" y="962"/>
                </a:lnTo>
                <a:lnTo>
                  <a:pt x="8613" y="615"/>
                </a:lnTo>
                <a:cubicBezTo>
                  <a:pt x="8557" y="498"/>
                  <a:pt x="8364" y="458"/>
                  <a:pt x="8235" y="538"/>
                </a:cubicBezTo>
                <a:lnTo>
                  <a:pt x="8235" y="538"/>
                </a:lnTo>
                <a:lnTo>
                  <a:pt x="7950" y="716"/>
                </a:lnTo>
                <a:cubicBezTo>
                  <a:pt x="7873" y="762"/>
                  <a:pt x="7762" y="771"/>
                  <a:pt x="7676" y="731"/>
                </a:cubicBezTo>
                <a:lnTo>
                  <a:pt x="7676" y="731"/>
                </a:lnTo>
                <a:lnTo>
                  <a:pt x="7157" y="504"/>
                </a:lnTo>
                <a:cubicBezTo>
                  <a:pt x="7084" y="470"/>
                  <a:pt x="6986" y="470"/>
                  <a:pt x="6912" y="507"/>
                </a:cubicBezTo>
                <a:lnTo>
                  <a:pt x="6912" y="507"/>
                </a:lnTo>
                <a:lnTo>
                  <a:pt x="6267" y="802"/>
                </a:lnTo>
                <a:cubicBezTo>
                  <a:pt x="6221" y="823"/>
                  <a:pt x="6166" y="830"/>
                  <a:pt x="6114" y="827"/>
                </a:cubicBezTo>
                <a:lnTo>
                  <a:pt x="6114" y="827"/>
                </a:lnTo>
                <a:lnTo>
                  <a:pt x="4416" y="1143"/>
                </a:lnTo>
                <a:lnTo>
                  <a:pt x="3633" y="609"/>
                </a:lnTo>
                <a:cubicBezTo>
                  <a:pt x="3596" y="605"/>
                  <a:pt x="3559" y="609"/>
                  <a:pt x="3522" y="618"/>
                </a:cubicBezTo>
                <a:lnTo>
                  <a:pt x="3522" y="618"/>
                </a:lnTo>
                <a:lnTo>
                  <a:pt x="3129" y="734"/>
                </a:lnTo>
                <a:cubicBezTo>
                  <a:pt x="3077" y="750"/>
                  <a:pt x="3019" y="750"/>
                  <a:pt x="2967" y="737"/>
                </a:cubicBezTo>
                <a:lnTo>
                  <a:pt x="2967" y="737"/>
                </a:lnTo>
                <a:cubicBezTo>
                  <a:pt x="2746" y="682"/>
                  <a:pt x="2171" y="498"/>
                  <a:pt x="2006" y="65"/>
                </a:cubicBezTo>
                <a:lnTo>
                  <a:pt x="2006" y="65"/>
                </a:lnTo>
                <a:cubicBezTo>
                  <a:pt x="1987" y="19"/>
                  <a:pt x="1938" y="1"/>
                  <a:pt x="1871" y="1"/>
                </a:cubicBezTo>
                <a:lnTo>
                  <a:pt x="1871" y="1"/>
                </a:lnTo>
                <a:cubicBezTo>
                  <a:pt x="1665" y="1"/>
                  <a:pt x="1293" y="179"/>
                  <a:pt x="1137" y="259"/>
                </a:cubicBezTo>
                <a:moveTo>
                  <a:pt x="17802" y="922"/>
                </a:moveTo>
                <a:lnTo>
                  <a:pt x="17955" y="946"/>
                </a:lnTo>
                <a:cubicBezTo>
                  <a:pt x="17962" y="928"/>
                  <a:pt x="17971" y="909"/>
                  <a:pt x="17983" y="888"/>
                </a:cubicBezTo>
                <a:lnTo>
                  <a:pt x="17983" y="888"/>
                </a:ln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flipH="1">
            <a:off x="-2439319" y="4296150"/>
            <a:ext cx="9214217" cy="935275"/>
          </a:xfrm>
          <a:custGeom>
            <a:avLst/>
            <a:gdLst/>
            <a:ahLst/>
            <a:cxnLst/>
            <a:rect l="l" t="t" r="r" b="b"/>
            <a:pathLst>
              <a:path w="38363" h="3108" extrusionOk="0">
                <a:moveTo>
                  <a:pt x="37156" y="814"/>
                </a:moveTo>
                <a:lnTo>
                  <a:pt x="37140" y="818"/>
                </a:lnTo>
                <a:cubicBezTo>
                  <a:pt x="37064" y="824"/>
                  <a:pt x="36990" y="814"/>
                  <a:pt x="36926" y="790"/>
                </a:cubicBezTo>
                <a:cubicBezTo>
                  <a:pt x="36661" y="689"/>
                  <a:pt x="35922" y="431"/>
                  <a:pt x="35826" y="609"/>
                </a:cubicBezTo>
                <a:cubicBezTo>
                  <a:pt x="35611" y="1014"/>
                  <a:pt x="34887" y="1186"/>
                  <a:pt x="34608" y="1241"/>
                </a:cubicBezTo>
                <a:cubicBezTo>
                  <a:pt x="34540" y="1254"/>
                  <a:pt x="34463" y="1250"/>
                  <a:pt x="34399" y="1238"/>
                </a:cubicBezTo>
                <a:lnTo>
                  <a:pt x="33901" y="1128"/>
                </a:lnTo>
                <a:cubicBezTo>
                  <a:pt x="33855" y="1118"/>
                  <a:pt x="33806" y="1115"/>
                  <a:pt x="33760" y="1118"/>
                </a:cubicBezTo>
                <a:lnTo>
                  <a:pt x="32768" y="1619"/>
                </a:lnTo>
                <a:lnTo>
                  <a:pt x="30619" y="1324"/>
                </a:lnTo>
                <a:cubicBezTo>
                  <a:pt x="30549" y="1327"/>
                  <a:pt x="30478" y="1318"/>
                  <a:pt x="30420" y="1300"/>
                </a:cubicBezTo>
                <a:lnTo>
                  <a:pt x="29603" y="1023"/>
                </a:lnTo>
                <a:cubicBezTo>
                  <a:pt x="29508" y="989"/>
                  <a:pt x="29388" y="989"/>
                  <a:pt x="29293" y="1020"/>
                </a:cubicBezTo>
                <a:lnTo>
                  <a:pt x="28636" y="1235"/>
                </a:lnTo>
                <a:cubicBezTo>
                  <a:pt x="28525" y="1272"/>
                  <a:pt x="28387" y="1263"/>
                  <a:pt x="28289" y="1220"/>
                </a:cubicBezTo>
                <a:lnTo>
                  <a:pt x="27927" y="1054"/>
                </a:lnTo>
                <a:cubicBezTo>
                  <a:pt x="27764" y="980"/>
                  <a:pt x="27515" y="1017"/>
                  <a:pt x="27448" y="1125"/>
                </a:cubicBezTo>
                <a:lnTo>
                  <a:pt x="27248" y="1450"/>
                </a:lnTo>
                <a:cubicBezTo>
                  <a:pt x="27214" y="1508"/>
                  <a:pt x="27119" y="1551"/>
                  <a:pt x="27006" y="1561"/>
                </a:cubicBezTo>
                <a:lnTo>
                  <a:pt x="26318" y="1060"/>
                </a:lnTo>
                <a:cubicBezTo>
                  <a:pt x="26312" y="1060"/>
                  <a:pt x="25538" y="704"/>
                  <a:pt x="25535" y="704"/>
                </a:cubicBezTo>
                <a:lnTo>
                  <a:pt x="25062" y="575"/>
                </a:lnTo>
                <a:cubicBezTo>
                  <a:pt x="25028" y="578"/>
                  <a:pt x="24660" y="342"/>
                  <a:pt x="24439" y="207"/>
                </a:cubicBezTo>
                <a:lnTo>
                  <a:pt x="24292" y="176"/>
                </a:lnTo>
                <a:cubicBezTo>
                  <a:pt x="24181" y="154"/>
                  <a:pt x="24058" y="176"/>
                  <a:pt x="23985" y="228"/>
                </a:cubicBezTo>
                <a:lnTo>
                  <a:pt x="23592" y="517"/>
                </a:lnTo>
                <a:cubicBezTo>
                  <a:pt x="23521" y="569"/>
                  <a:pt x="23414" y="590"/>
                  <a:pt x="23309" y="575"/>
                </a:cubicBezTo>
                <a:lnTo>
                  <a:pt x="22514" y="461"/>
                </a:lnTo>
                <a:cubicBezTo>
                  <a:pt x="22446" y="452"/>
                  <a:pt x="22376" y="458"/>
                  <a:pt x="22317" y="477"/>
                </a:cubicBezTo>
                <a:lnTo>
                  <a:pt x="21774" y="655"/>
                </a:lnTo>
                <a:cubicBezTo>
                  <a:pt x="21614" y="704"/>
                  <a:pt x="21421" y="655"/>
                  <a:pt x="21369" y="550"/>
                </a:cubicBezTo>
                <a:lnTo>
                  <a:pt x="21160" y="124"/>
                </a:lnTo>
                <a:cubicBezTo>
                  <a:pt x="21123" y="50"/>
                  <a:pt x="21013" y="1"/>
                  <a:pt x="20887" y="1"/>
                </a:cubicBezTo>
                <a:lnTo>
                  <a:pt x="20353" y="167"/>
                </a:lnTo>
                <a:cubicBezTo>
                  <a:pt x="20307" y="179"/>
                  <a:pt x="20254" y="188"/>
                  <a:pt x="20205" y="188"/>
                </a:cubicBezTo>
                <a:lnTo>
                  <a:pt x="19610" y="188"/>
                </a:lnTo>
                <a:cubicBezTo>
                  <a:pt x="19530" y="188"/>
                  <a:pt x="19453" y="204"/>
                  <a:pt x="19398" y="234"/>
                </a:cubicBezTo>
                <a:lnTo>
                  <a:pt x="19017" y="440"/>
                </a:lnTo>
                <a:cubicBezTo>
                  <a:pt x="18977" y="464"/>
                  <a:pt x="18922" y="480"/>
                  <a:pt x="18867" y="486"/>
                </a:cubicBezTo>
                <a:lnTo>
                  <a:pt x="18335" y="544"/>
                </a:lnTo>
                <a:cubicBezTo>
                  <a:pt x="18305" y="547"/>
                  <a:pt x="18274" y="547"/>
                  <a:pt x="18243" y="544"/>
                </a:cubicBezTo>
                <a:lnTo>
                  <a:pt x="17344" y="492"/>
                </a:lnTo>
                <a:cubicBezTo>
                  <a:pt x="17199" y="483"/>
                  <a:pt x="17064" y="529"/>
                  <a:pt x="17021" y="606"/>
                </a:cubicBezTo>
                <a:lnTo>
                  <a:pt x="16800" y="1005"/>
                </a:lnTo>
                <a:cubicBezTo>
                  <a:pt x="16745" y="1103"/>
                  <a:pt x="16539" y="1152"/>
                  <a:pt x="16374" y="1103"/>
                </a:cubicBezTo>
                <a:lnTo>
                  <a:pt x="15799" y="937"/>
                </a:lnTo>
                <a:cubicBezTo>
                  <a:pt x="15735" y="919"/>
                  <a:pt x="15661" y="913"/>
                  <a:pt x="15588" y="922"/>
                </a:cubicBezTo>
                <a:lnTo>
                  <a:pt x="14749" y="1029"/>
                </a:lnTo>
                <a:cubicBezTo>
                  <a:pt x="14639" y="1042"/>
                  <a:pt x="14525" y="1023"/>
                  <a:pt x="14452" y="974"/>
                </a:cubicBezTo>
                <a:lnTo>
                  <a:pt x="14037" y="704"/>
                </a:lnTo>
                <a:cubicBezTo>
                  <a:pt x="13957" y="655"/>
                  <a:pt x="13831" y="633"/>
                  <a:pt x="13712" y="655"/>
                </a:cubicBezTo>
                <a:lnTo>
                  <a:pt x="12416" y="888"/>
                </a:lnTo>
                <a:cubicBezTo>
                  <a:pt x="12349" y="900"/>
                  <a:pt x="12275" y="900"/>
                  <a:pt x="12210" y="885"/>
                </a:cubicBezTo>
                <a:lnTo>
                  <a:pt x="11038" y="630"/>
                </a:lnTo>
                <a:cubicBezTo>
                  <a:pt x="11001" y="624"/>
                  <a:pt x="10964" y="621"/>
                  <a:pt x="10927" y="621"/>
                </a:cubicBezTo>
                <a:lnTo>
                  <a:pt x="9324" y="2411"/>
                </a:lnTo>
                <a:cubicBezTo>
                  <a:pt x="9281" y="2411"/>
                  <a:pt x="9238" y="2417"/>
                  <a:pt x="9198" y="2426"/>
                </a:cubicBezTo>
                <a:cubicBezTo>
                  <a:pt x="9048" y="2463"/>
                  <a:pt x="8646" y="2555"/>
                  <a:pt x="8327" y="2555"/>
                </a:cubicBezTo>
                <a:cubicBezTo>
                  <a:pt x="7983" y="2555"/>
                  <a:pt x="6936" y="2663"/>
                  <a:pt x="6663" y="2693"/>
                </a:cubicBezTo>
                <a:cubicBezTo>
                  <a:pt x="6620" y="2697"/>
                  <a:pt x="6577" y="2697"/>
                  <a:pt x="6537" y="2690"/>
                </a:cubicBezTo>
                <a:lnTo>
                  <a:pt x="5643" y="2571"/>
                </a:lnTo>
                <a:cubicBezTo>
                  <a:pt x="5576" y="2561"/>
                  <a:pt x="5502" y="2564"/>
                  <a:pt x="5437" y="2583"/>
                </a:cubicBezTo>
                <a:lnTo>
                  <a:pt x="5100" y="2672"/>
                </a:lnTo>
                <a:cubicBezTo>
                  <a:pt x="5038" y="2690"/>
                  <a:pt x="4971" y="2693"/>
                  <a:pt x="4900" y="2687"/>
                </a:cubicBezTo>
                <a:lnTo>
                  <a:pt x="3810" y="2555"/>
                </a:lnTo>
                <a:lnTo>
                  <a:pt x="3316" y="2488"/>
                </a:lnTo>
                <a:cubicBezTo>
                  <a:pt x="3291" y="2485"/>
                  <a:pt x="3267" y="2482"/>
                  <a:pt x="3242" y="2482"/>
                </a:cubicBezTo>
                <a:lnTo>
                  <a:pt x="2386" y="2482"/>
                </a:lnTo>
                <a:cubicBezTo>
                  <a:pt x="2361" y="2482"/>
                  <a:pt x="2337" y="2482"/>
                  <a:pt x="2312" y="2479"/>
                </a:cubicBezTo>
                <a:lnTo>
                  <a:pt x="1465" y="2362"/>
                </a:lnTo>
                <a:cubicBezTo>
                  <a:pt x="1354" y="2350"/>
                  <a:pt x="1237" y="2368"/>
                  <a:pt x="1164" y="2414"/>
                </a:cubicBezTo>
                <a:lnTo>
                  <a:pt x="498" y="2838"/>
                </a:lnTo>
                <a:cubicBezTo>
                  <a:pt x="491" y="2841"/>
                  <a:pt x="485" y="2844"/>
                  <a:pt x="479" y="2847"/>
                </a:cubicBezTo>
                <a:lnTo>
                  <a:pt x="83" y="3062"/>
                </a:lnTo>
                <a:lnTo>
                  <a:pt x="3" y="3108"/>
                </a:lnTo>
                <a:lnTo>
                  <a:pt x="0" y="3108"/>
                </a:lnTo>
                <a:lnTo>
                  <a:pt x="15600" y="3108"/>
                </a:lnTo>
                <a:cubicBezTo>
                  <a:pt x="15594" y="3093"/>
                  <a:pt x="15581" y="3077"/>
                  <a:pt x="15566" y="3059"/>
                </a:cubicBezTo>
                <a:lnTo>
                  <a:pt x="15799" y="3093"/>
                </a:lnTo>
                <a:lnTo>
                  <a:pt x="15667" y="3108"/>
                </a:lnTo>
                <a:lnTo>
                  <a:pt x="26723" y="3108"/>
                </a:lnTo>
                <a:lnTo>
                  <a:pt x="38362" y="3108"/>
                </a:lnTo>
                <a:lnTo>
                  <a:pt x="38362" y="719"/>
                </a:lnTo>
                <a:close/>
              </a:path>
            </a:pathLst>
          </a:custGeom>
          <a:gradFill>
            <a:gsLst>
              <a:gs pos="0">
                <a:schemeClr val="accent1"/>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339"/>
        <p:cNvGrpSpPr/>
        <p:nvPr/>
      </p:nvGrpSpPr>
      <p:grpSpPr>
        <a:xfrm>
          <a:off x="0" y="0"/>
          <a:ext cx="0" cy="0"/>
          <a:chOff x="0" y="0"/>
          <a:chExt cx="0" cy="0"/>
        </a:xfrm>
      </p:grpSpPr>
      <p:sp>
        <p:nvSpPr>
          <p:cNvPr id="340" name="Google Shape;340;p34"/>
          <p:cNvSpPr/>
          <p:nvPr/>
        </p:nvSpPr>
        <p:spPr>
          <a:xfrm flipH="1">
            <a:off x="-233777" y="1593750"/>
            <a:ext cx="6667106" cy="3205271"/>
          </a:xfrm>
          <a:custGeom>
            <a:avLst/>
            <a:gdLst/>
            <a:ahLst/>
            <a:cxnLst/>
            <a:rect l="l" t="t" r="r" b="b"/>
            <a:pathLst>
              <a:path w="16528" h="8641" extrusionOk="0">
                <a:moveTo>
                  <a:pt x="16528" y="8640"/>
                </a:moveTo>
                <a:lnTo>
                  <a:pt x="16528" y="1"/>
                </a:lnTo>
                <a:cubicBezTo>
                  <a:pt x="16491" y="16"/>
                  <a:pt x="16457" y="28"/>
                  <a:pt x="16423" y="44"/>
                </a:cubicBezTo>
                <a:cubicBezTo>
                  <a:pt x="16076" y="182"/>
                  <a:pt x="15278" y="560"/>
                  <a:pt x="15312" y="1026"/>
                </a:cubicBezTo>
                <a:cubicBezTo>
                  <a:pt x="14913" y="953"/>
                  <a:pt x="14443" y="1032"/>
                  <a:pt x="14075" y="1253"/>
                </a:cubicBezTo>
                <a:cubicBezTo>
                  <a:pt x="13663" y="1502"/>
                  <a:pt x="12834" y="2184"/>
                  <a:pt x="12893" y="2733"/>
                </a:cubicBezTo>
                <a:cubicBezTo>
                  <a:pt x="12377" y="2712"/>
                  <a:pt x="11993" y="2678"/>
                  <a:pt x="11493" y="2936"/>
                </a:cubicBezTo>
                <a:cubicBezTo>
                  <a:pt x="11213" y="3077"/>
                  <a:pt x="10676" y="3344"/>
                  <a:pt x="10713" y="3719"/>
                </a:cubicBezTo>
                <a:cubicBezTo>
                  <a:pt x="10446" y="3369"/>
                  <a:pt x="9666" y="3320"/>
                  <a:pt x="9276" y="3470"/>
                </a:cubicBezTo>
                <a:cubicBezTo>
                  <a:pt x="8524" y="3762"/>
                  <a:pt x="7946" y="4582"/>
                  <a:pt x="7765" y="5328"/>
                </a:cubicBezTo>
                <a:cubicBezTo>
                  <a:pt x="7339" y="5208"/>
                  <a:pt x="6721" y="5604"/>
                  <a:pt x="6752" y="6080"/>
                </a:cubicBezTo>
                <a:cubicBezTo>
                  <a:pt x="6451" y="5988"/>
                  <a:pt x="6034" y="6092"/>
                  <a:pt x="5997" y="6454"/>
                </a:cubicBezTo>
                <a:cubicBezTo>
                  <a:pt x="5595" y="5846"/>
                  <a:pt x="3980" y="5340"/>
                  <a:pt x="3679" y="6387"/>
                </a:cubicBezTo>
                <a:cubicBezTo>
                  <a:pt x="3123" y="6178"/>
                  <a:pt x="2417" y="6528"/>
                  <a:pt x="2245" y="7099"/>
                </a:cubicBezTo>
                <a:cubicBezTo>
                  <a:pt x="1803" y="7127"/>
                  <a:pt x="1462" y="7087"/>
                  <a:pt x="1069" y="7348"/>
                </a:cubicBezTo>
                <a:cubicBezTo>
                  <a:pt x="606" y="7655"/>
                  <a:pt x="249" y="8140"/>
                  <a:pt x="1" y="8640"/>
                </a:cubicBezTo>
                <a:close/>
              </a:path>
            </a:pathLst>
          </a:custGeom>
          <a:gradFill>
            <a:gsLst>
              <a:gs pos="0">
                <a:schemeClr val="dk2"/>
              </a:gs>
              <a:gs pos="5000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4"/>
          <p:cNvSpPr/>
          <p:nvPr/>
        </p:nvSpPr>
        <p:spPr>
          <a:xfrm>
            <a:off x="4572003" y="3369832"/>
            <a:ext cx="4649877" cy="1773670"/>
          </a:xfrm>
          <a:custGeom>
            <a:avLst/>
            <a:gdLst/>
            <a:ahLst/>
            <a:cxnLst/>
            <a:rect l="l" t="t" r="r" b="b"/>
            <a:pathLst>
              <a:path w="14038" h="5355" extrusionOk="0">
                <a:moveTo>
                  <a:pt x="12886" y="0"/>
                </a:moveTo>
                <a:lnTo>
                  <a:pt x="12699" y="433"/>
                </a:lnTo>
                <a:lnTo>
                  <a:pt x="12567" y="433"/>
                </a:lnTo>
                <a:lnTo>
                  <a:pt x="12401" y="617"/>
                </a:lnTo>
                <a:lnTo>
                  <a:pt x="12288" y="795"/>
                </a:lnTo>
                <a:lnTo>
                  <a:pt x="12100" y="884"/>
                </a:lnTo>
                <a:lnTo>
                  <a:pt x="11953" y="1001"/>
                </a:lnTo>
                <a:lnTo>
                  <a:pt x="11821" y="1161"/>
                </a:lnTo>
                <a:lnTo>
                  <a:pt x="11597" y="1296"/>
                </a:lnTo>
                <a:lnTo>
                  <a:pt x="11149" y="1296"/>
                </a:lnTo>
                <a:lnTo>
                  <a:pt x="11001" y="1501"/>
                </a:lnTo>
                <a:lnTo>
                  <a:pt x="10777" y="1501"/>
                </a:lnTo>
                <a:cubicBezTo>
                  <a:pt x="10777" y="1501"/>
                  <a:pt x="10759" y="1326"/>
                  <a:pt x="10682" y="1326"/>
                </a:cubicBezTo>
                <a:cubicBezTo>
                  <a:pt x="10633" y="1326"/>
                  <a:pt x="10584" y="1313"/>
                  <a:pt x="10539" y="1313"/>
                </a:cubicBezTo>
                <a:cubicBezTo>
                  <a:pt x="10517" y="1313"/>
                  <a:pt x="10496" y="1316"/>
                  <a:pt x="10476" y="1326"/>
                </a:cubicBezTo>
                <a:cubicBezTo>
                  <a:pt x="10421" y="1354"/>
                  <a:pt x="10384" y="1501"/>
                  <a:pt x="10384" y="1501"/>
                </a:cubicBezTo>
                <a:cubicBezTo>
                  <a:pt x="10384" y="1501"/>
                  <a:pt x="10289" y="1679"/>
                  <a:pt x="10234" y="1679"/>
                </a:cubicBezTo>
                <a:lnTo>
                  <a:pt x="9917" y="1679"/>
                </a:lnTo>
                <a:lnTo>
                  <a:pt x="9917" y="1916"/>
                </a:lnTo>
                <a:lnTo>
                  <a:pt x="9675" y="1916"/>
                </a:lnTo>
                <a:lnTo>
                  <a:pt x="9543" y="2122"/>
                </a:lnTo>
                <a:lnTo>
                  <a:pt x="9543" y="2358"/>
                </a:lnTo>
                <a:cubicBezTo>
                  <a:pt x="9543" y="2358"/>
                  <a:pt x="9377" y="2505"/>
                  <a:pt x="9282" y="2505"/>
                </a:cubicBezTo>
                <a:cubicBezTo>
                  <a:pt x="9190" y="2505"/>
                  <a:pt x="9095" y="2622"/>
                  <a:pt x="9095" y="2622"/>
                </a:cubicBezTo>
                <a:lnTo>
                  <a:pt x="8929" y="2769"/>
                </a:lnTo>
                <a:cubicBezTo>
                  <a:pt x="8929" y="2769"/>
                  <a:pt x="8797" y="2858"/>
                  <a:pt x="8742" y="2886"/>
                </a:cubicBezTo>
                <a:cubicBezTo>
                  <a:pt x="8723" y="2896"/>
                  <a:pt x="8684" y="2900"/>
                  <a:pt x="8639" y="2900"/>
                </a:cubicBezTo>
                <a:cubicBezTo>
                  <a:pt x="8550" y="2900"/>
                  <a:pt x="8441" y="2886"/>
                  <a:pt x="8441" y="2886"/>
                </a:cubicBezTo>
                <a:lnTo>
                  <a:pt x="8355" y="2806"/>
                </a:lnTo>
                <a:lnTo>
                  <a:pt x="8124" y="2591"/>
                </a:lnTo>
                <a:lnTo>
                  <a:pt x="7771" y="2591"/>
                </a:lnTo>
                <a:lnTo>
                  <a:pt x="7602" y="2714"/>
                </a:lnTo>
                <a:cubicBezTo>
                  <a:pt x="7602" y="2714"/>
                  <a:pt x="6890" y="2723"/>
                  <a:pt x="7059" y="2852"/>
                </a:cubicBezTo>
                <a:cubicBezTo>
                  <a:pt x="7225" y="2987"/>
                  <a:pt x="6952" y="2831"/>
                  <a:pt x="7268" y="3135"/>
                </a:cubicBezTo>
                <a:lnTo>
                  <a:pt x="6967" y="3135"/>
                </a:lnTo>
                <a:lnTo>
                  <a:pt x="6697" y="3310"/>
                </a:lnTo>
                <a:cubicBezTo>
                  <a:pt x="6697" y="3310"/>
                  <a:pt x="6604" y="3318"/>
                  <a:pt x="6528" y="3318"/>
                </a:cubicBezTo>
                <a:cubicBezTo>
                  <a:pt x="6491" y="3318"/>
                  <a:pt x="6457" y="3316"/>
                  <a:pt x="6442" y="3310"/>
                </a:cubicBezTo>
                <a:lnTo>
                  <a:pt x="6319" y="2865"/>
                </a:lnTo>
                <a:lnTo>
                  <a:pt x="6015" y="2533"/>
                </a:lnTo>
                <a:lnTo>
                  <a:pt x="5809" y="2533"/>
                </a:lnTo>
                <a:lnTo>
                  <a:pt x="5604" y="2444"/>
                </a:lnTo>
                <a:lnTo>
                  <a:pt x="5512" y="2327"/>
                </a:lnTo>
                <a:lnTo>
                  <a:pt x="5324" y="2533"/>
                </a:lnTo>
                <a:lnTo>
                  <a:pt x="5119" y="2561"/>
                </a:lnTo>
                <a:lnTo>
                  <a:pt x="5100" y="2564"/>
                </a:lnTo>
                <a:lnTo>
                  <a:pt x="4895" y="2711"/>
                </a:lnTo>
                <a:lnTo>
                  <a:pt x="4652" y="2898"/>
                </a:lnTo>
                <a:lnTo>
                  <a:pt x="4185" y="2898"/>
                </a:lnTo>
                <a:cubicBezTo>
                  <a:pt x="4185" y="2898"/>
                  <a:pt x="4130" y="3033"/>
                  <a:pt x="4075" y="3064"/>
                </a:cubicBezTo>
                <a:cubicBezTo>
                  <a:pt x="4017" y="3095"/>
                  <a:pt x="1" y="5354"/>
                  <a:pt x="1" y="5354"/>
                </a:cubicBezTo>
                <a:lnTo>
                  <a:pt x="14038" y="5354"/>
                </a:lnTo>
                <a:lnTo>
                  <a:pt x="14038" y="605"/>
                </a:lnTo>
                <a:lnTo>
                  <a:pt x="13949" y="433"/>
                </a:lnTo>
                <a:lnTo>
                  <a:pt x="13706" y="433"/>
                </a:lnTo>
                <a:lnTo>
                  <a:pt x="13445" y="295"/>
                </a:lnTo>
                <a:lnTo>
                  <a:pt x="13298" y="147"/>
                </a:lnTo>
                <a:lnTo>
                  <a:pt x="13074" y="58"/>
                </a:lnTo>
                <a:lnTo>
                  <a:pt x="12886" y="0"/>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4"/>
          <p:cNvSpPr/>
          <p:nvPr/>
        </p:nvSpPr>
        <p:spPr>
          <a:xfrm>
            <a:off x="-62047" y="4482424"/>
            <a:ext cx="9283926" cy="661057"/>
          </a:xfrm>
          <a:custGeom>
            <a:avLst/>
            <a:gdLst/>
            <a:ahLst/>
            <a:cxnLst/>
            <a:rect l="l" t="t" r="r" b="b"/>
            <a:pathLst>
              <a:path w="38378" h="5042" extrusionOk="0">
                <a:moveTo>
                  <a:pt x="15962" y="3820"/>
                </a:moveTo>
                <a:cubicBezTo>
                  <a:pt x="15962" y="3820"/>
                  <a:pt x="15959" y="3820"/>
                  <a:pt x="15959" y="3820"/>
                </a:cubicBezTo>
                <a:cubicBezTo>
                  <a:pt x="15901" y="3845"/>
                  <a:pt x="15781" y="3842"/>
                  <a:pt x="15631" y="3820"/>
                </a:cubicBezTo>
                <a:cubicBezTo>
                  <a:pt x="15502" y="3805"/>
                  <a:pt x="15517" y="3642"/>
                  <a:pt x="15649" y="3645"/>
                </a:cubicBezTo>
                <a:lnTo>
                  <a:pt x="15922" y="3651"/>
                </a:lnTo>
                <a:cubicBezTo>
                  <a:pt x="16033" y="3654"/>
                  <a:pt x="16060" y="3780"/>
                  <a:pt x="15962" y="3820"/>
                </a:cubicBezTo>
                <a:moveTo>
                  <a:pt x="38304" y="403"/>
                </a:moveTo>
                <a:cubicBezTo>
                  <a:pt x="38292" y="409"/>
                  <a:pt x="38276" y="412"/>
                  <a:pt x="38261" y="412"/>
                </a:cubicBezTo>
                <a:lnTo>
                  <a:pt x="37853" y="412"/>
                </a:lnTo>
                <a:cubicBezTo>
                  <a:pt x="37837" y="412"/>
                  <a:pt x="37825" y="409"/>
                  <a:pt x="37810" y="406"/>
                </a:cubicBezTo>
                <a:lnTo>
                  <a:pt x="37441" y="274"/>
                </a:lnTo>
                <a:cubicBezTo>
                  <a:pt x="37432" y="271"/>
                  <a:pt x="37423" y="268"/>
                  <a:pt x="37417" y="262"/>
                </a:cubicBezTo>
                <a:cubicBezTo>
                  <a:pt x="37352" y="216"/>
                  <a:pt x="37033" y="1"/>
                  <a:pt x="36680" y="47"/>
                </a:cubicBezTo>
                <a:lnTo>
                  <a:pt x="36219" y="47"/>
                </a:lnTo>
                <a:cubicBezTo>
                  <a:pt x="36192" y="47"/>
                  <a:pt x="36167" y="53"/>
                  <a:pt x="36149" y="68"/>
                </a:cubicBezTo>
                <a:lnTo>
                  <a:pt x="35691" y="406"/>
                </a:lnTo>
                <a:cubicBezTo>
                  <a:pt x="35685" y="409"/>
                  <a:pt x="35676" y="415"/>
                  <a:pt x="35673" y="424"/>
                </a:cubicBezTo>
                <a:lnTo>
                  <a:pt x="35473" y="682"/>
                </a:lnTo>
                <a:cubicBezTo>
                  <a:pt x="35467" y="688"/>
                  <a:pt x="35461" y="698"/>
                  <a:pt x="35452" y="701"/>
                </a:cubicBezTo>
                <a:lnTo>
                  <a:pt x="35307" y="805"/>
                </a:lnTo>
                <a:cubicBezTo>
                  <a:pt x="35166" y="903"/>
                  <a:pt x="34847" y="827"/>
                  <a:pt x="34773" y="808"/>
                </a:cubicBezTo>
                <a:cubicBezTo>
                  <a:pt x="34764" y="805"/>
                  <a:pt x="34755" y="805"/>
                  <a:pt x="34743" y="805"/>
                </a:cubicBezTo>
                <a:lnTo>
                  <a:pt x="34454" y="805"/>
                </a:lnTo>
                <a:cubicBezTo>
                  <a:pt x="34429" y="802"/>
                  <a:pt x="34196" y="793"/>
                  <a:pt x="34055" y="805"/>
                </a:cubicBezTo>
                <a:cubicBezTo>
                  <a:pt x="33957" y="811"/>
                  <a:pt x="33815" y="725"/>
                  <a:pt x="33729" y="667"/>
                </a:cubicBezTo>
                <a:cubicBezTo>
                  <a:pt x="33686" y="633"/>
                  <a:pt x="33619" y="639"/>
                  <a:pt x="33582" y="676"/>
                </a:cubicBezTo>
                <a:lnTo>
                  <a:pt x="33450" y="805"/>
                </a:lnTo>
                <a:lnTo>
                  <a:pt x="33171" y="1057"/>
                </a:lnTo>
                <a:cubicBezTo>
                  <a:pt x="33155" y="1069"/>
                  <a:pt x="33137" y="1078"/>
                  <a:pt x="33115" y="1085"/>
                </a:cubicBezTo>
                <a:lnTo>
                  <a:pt x="32762" y="1143"/>
                </a:lnTo>
                <a:cubicBezTo>
                  <a:pt x="32747" y="1146"/>
                  <a:pt x="32732" y="1146"/>
                  <a:pt x="32719" y="1143"/>
                </a:cubicBezTo>
                <a:lnTo>
                  <a:pt x="32354" y="1081"/>
                </a:lnTo>
                <a:cubicBezTo>
                  <a:pt x="32345" y="1078"/>
                  <a:pt x="32335" y="1078"/>
                  <a:pt x="32323" y="1078"/>
                </a:cubicBezTo>
                <a:lnTo>
                  <a:pt x="32130" y="1097"/>
                </a:lnTo>
                <a:cubicBezTo>
                  <a:pt x="32102" y="1097"/>
                  <a:pt x="32078" y="1106"/>
                  <a:pt x="32062" y="1124"/>
                </a:cubicBezTo>
                <a:lnTo>
                  <a:pt x="31697" y="1462"/>
                </a:lnTo>
                <a:cubicBezTo>
                  <a:pt x="31691" y="1468"/>
                  <a:pt x="31682" y="1474"/>
                  <a:pt x="31672" y="1478"/>
                </a:cubicBezTo>
                <a:lnTo>
                  <a:pt x="31242" y="1695"/>
                </a:lnTo>
                <a:cubicBezTo>
                  <a:pt x="31239" y="1699"/>
                  <a:pt x="31236" y="1699"/>
                  <a:pt x="31233" y="1702"/>
                </a:cubicBezTo>
                <a:lnTo>
                  <a:pt x="31187" y="1720"/>
                </a:lnTo>
                <a:cubicBezTo>
                  <a:pt x="31175" y="1708"/>
                  <a:pt x="31166" y="1699"/>
                  <a:pt x="31160" y="1692"/>
                </a:cubicBezTo>
                <a:cubicBezTo>
                  <a:pt x="31144" y="1677"/>
                  <a:pt x="31120" y="1665"/>
                  <a:pt x="31095" y="1662"/>
                </a:cubicBezTo>
                <a:lnTo>
                  <a:pt x="30717" y="1600"/>
                </a:lnTo>
                <a:cubicBezTo>
                  <a:pt x="30398" y="1548"/>
                  <a:pt x="30248" y="1358"/>
                  <a:pt x="30192" y="1263"/>
                </a:cubicBezTo>
                <a:cubicBezTo>
                  <a:pt x="30174" y="1232"/>
                  <a:pt x="30131" y="1213"/>
                  <a:pt x="30088" y="1217"/>
                </a:cubicBezTo>
                <a:lnTo>
                  <a:pt x="29407" y="1287"/>
                </a:lnTo>
                <a:cubicBezTo>
                  <a:pt x="29382" y="1290"/>
                  <a:pt x="29357" y="1287"/>
                  <a:pt x="29339" y="1275"/>
                </a:cubicBezTo>
                <a:lnTo>
                  <a:pt x="28915" y="1060"/>
                </a:lnTo>
                <a:cubicBezTo>
                  <a:pt x="28912" y="1057"/>
                  <a:pt x="28906" y="1054"/>
                  <a:pt x="28900" y="1054"/>
                </a:cubicBezTo>
                <a:lnTo>
                  <a:pt x="28163" y="799"/>
                </a:lnTo>
                <a:cubicBezTo>
                  <a:pt x="28151" y="793"/>
                  <a:pt x="28135" y="790"/>
                  <a:pt x="28123" y="790"/>
                </a:cubicBezTo>
                <a:lnTo>
                  <a:pt x="27853" y="790"/>
                </a:lnTo>
                <a:cubicBezTo>
                  <a:pt x="27838" y="790"/>
                  <a:pt x="27822" y="793"/>
                  <a:pt x="27807" y="799"/>
                </a:cubicBezTo>
                <a:lnTo>
                  <a:pt x="27408" y="959"/>
                </a:lnTo>
                <a:cubicBezTo>
                  <a:pt x="27392" y="965"/>
                  <a:pt x="27377" y="968"/>
                  <a:pt x="27362" y="968"/>
                </a:cubicBezTo>
                <a:lnTo>
                  <a:pt x="26840" y="968"/>
                </a:lnTo>
                <a:cubicBezTo>
                  <a:pt x="26824" y="968"/>
                  <a:pt x="26812" y="965"/>
                  <a:pt x="26800" y="962"/>
                </a:cubicBezTo>
                <a:lnTo>
                  <a:pt x="26327" y="796"/>
                </a:lnTo>
                <a:cubicBezTo>
                  <a:pt x="26318" y="793"/>
                  <a:pt x="26309" y="790"/>
                  <a:pt x="26303" y="784"/>
                </a:cubicBezTo>
                <a:cubicBezTo>
                  <a:pt x="26229" y="731"/>
                  <a:pt x="25827" y="458"/>
                  <a:pt x="25378" y="513"/>
                </a:cubicBezTo>
                <a:cubicBezTo>
                  <a:pt x="25375" y="513"/>
                  <a:pt x="25372" y="513"/>
                  <a:pt x="25369" y="513"/>
                </a:cubicBezTo>
                <a:lnTo>
                  <a:pt x="24786" y="513"/>
                </a:lnTo>
                <a:cubicBezTo>
                  <a:pt x="24761" y="513"/>
                  <a:pt x="24737" y="520"/>
                  <a:pt x="24718" y="535"/>
                </a:cubicBezTo>
                <a:lnTo>
                  <a:pt x="24132" y="959"/>
                </a:lnTo>
                <a:cubicBezTo>
                  <a:pt x="24126" y="965"/>
                  <a:pt x="24120" y="971"/>
                  <a:pt x="24113" y="977"/>
                </a:cubicBezTo>
                <a:lnTo>
                  <a:pt x="23859" y="1306"/>
                </a:lnTo>
                <a:cubicBezTo>
                  <a:pt x="23853" y="1312"/>
                  <a:pt x="23846" y="1318"/>
                  <a:pt x="23837" y="1324"/>
                </a:cubicBezTo>
                <a:lnTo>
                  <a:pt x="23653" y="1453"/>
                </a:lnTo>
                <a:cubicBezTo>
                  <a:pt x="23475" y="1579"/>
                  <a:pt x="23063" y="1478"/>
                  <a:pt x="22981" y="1456"/>
                </a:cubicBezTo>
                <a:cubicBezTo>
                  <a:pt x="22971" y="1456"/>
                  <a:pt x="22962" y="1453"/>
                  <a:pt x="22950" y="1453"/>
                </a:cubicBezTo>
                <a:lnTo>
                  <a:pt x="22585" y="1453"/>
                </a:lnTo>
                <a:cubicBezTo>
                  <a:pt x="22557" y="1453"/>
                  <a:pt x="22262" y="1441"/>
                  <a:pt x="22084" y="1453"/>
                </a:cubicBezTo>
                <a:cubicBezTo>
                  <a:pt x="21952" y="1462"/>
                  <a:pt x="21759" y="1342"/>
                  <a:pt x="21654" y="1266"/>
                </a:cubicBezTo>
                <a:cubicBezTo>
                  <a:pt x="21611" y="1235"/>
                  <a:pt x="21547" y="1241"/>
                  <a:pt x="21507" y="1275"/>
                </a:cubicBezTo>
                <a:lnTo>
                  <a:pt x="21326" y="1453"/>
                </a:lnTo>
                <a:lnTo>
                  <a:pt x="20970" y="1772"/>
                </a:lnTo>
                <a:cubicBezTo>
                  <a:pt x="20954" y="1785"/>
                  <a:pt x="20936" y="1794"/>
                  <a:pt x="20914" y="1797"/>
                </a:cubicBezTo>
                <a:lnTo>
                  <a:pt x="20454" y="1874"/>
                </a:lnTo>
                <a:cubicBezTo>
                  <a:pt x="20442" y="1877"/>
                  <a:pt x="20426" y="1877"/>
                  <a:pt x="20414" y="1874"/>
                </a:cubicBezTo>
                <a:lnTo>
                  <a:pt x="19947" y="1794"/>
                </a:lnTo>
                <a:cubicBezTo>
                  <a:pt x="19938" y="1794"/>
                  <a:pt x="19926" y="1791"/>
                  <a:pt x="19917" y="1794"/>
                </a:cubicBezTo>
                <a:lnTo>
                  <a:pt x="19656" y="1815"/>
                </a:lnTo>
                <a:cubicBezTo>
                  <a:pt x="19631" y="1815"/>
                  <a:pt x="19606" y="1828"/>
                  <a:pt x="19588" y="1843"/>
                </a:cubicBezTo>
                <a:lnTo>
                  <a:pt x="19487" y="1935"/>
                </a:lnTo>
                <a:cubicBezTo>
                  <a:pt x="19465" y="1956"/>
                  <a:pt x="19428" y="1966"/>
                  <a:pt x="19395" y="1963"/>
                </a:cubicBezTo>
                <a:cubicBezTo>
                  <a:pt x="19143" y="1926"/>
                  <a:pt x="18842" y="1867"/>
                  <a:pt x="18688" y="1791"/>
                </a:cubicBezTo>
                <a:cubicBezTo>
                  <a:pt x="18384" y="1640"/>
                  <a:pt x="18688" y="1791"/>
                  <a:pt x="18034" y="1385"/>
                </a:cubicBezTo>
                <a:cubicBezTo>
                  <a:pt x="17626" y="1131"/>
                  <a:pt x="17503" y="1035"/>
                  <a:pt x="17470" y="1002"/>
                </a:cubicBezTo>
                <a:cubicBezTo>
                  <a:pt x="17454" y="986"/>
                  <a:pt x="17433" y="974"/>
                  <a:pt x="17408" y="971"/>
                </a:cubicBezTo>
                <a:lnTo>
                  <a:pt x="17116" y="922"/>
                </a:lnTo>
                <a:cubicBezTo>
                  <a:pt x="16874" y="885"/>
                  <a:pt x="16751" y="744"/>
                  <a:pt x="16702" y="664"/>
                </a:cubicBezTo>
                <a:cubicBezTo>
                  <a:pt x="16681" y="630"/>
                  <a:pt x="16641" y="612"/>
                  <a:pt x="16598" y="615"/>
                </a:cubicBezTo>
                <a:lnTo>
                  <a:pt x="16076" y="670"/>
                </a:lnTo>
                <a:cubicBezTo>
                  <a:pt x="16051" y="673"/>
                  <a:pt x="16030" y="670"/>
                  <a:pt x="16008" y="658"/>
                </a:cubicBezTo>
                <a:lnTo>
                  <a:pt x="15680" y="486"/>
                </a:lnTo>
                <a:cubicBezTo>
                  <a:pt x="15673" y="486"/>
                  <a:pt x="15670" y="483"/>
                  <a:pt x="15664" y="480"/>
                </a:cubicBezTo>
                <a:lnTo>
                  <a:pt x="15081" y="277"/>
                </a:lnTo>
                <a:cubicBezTo>
                  <a:pt x="15069" y="271"/>
                  <a:pt x="15056" y="271"/>
                  <a:pt x="15041" y="271"/>
                </a:cubicBezTo>
                <a:lnTo>
                  <a:pt x="14835" y="271"/>
                </a:lnTo>
                <a:cubicBezTo>
                  <a:pt x="14820" y="271"/>
                  <a:pt x="14805" y="274"/>
                  <a:pt x="14789" y="280"/>
                </a:cubicBezTo>
                <a:lnTo>
                  <a:pt x="14479" y="403"/>
                </a:lnTo>
                <a:cubicBezTo>
                  <a:pt x="14467" y="409"/>
                  <a:pt x="14452" y="412"/>
                  <a:pt x="14436" y="412"/>
                </a:cubicBezTo>
                <a:lnTo>
                  <a:pt x="14028" y="412"/>
                </a:lnTo>
                <a:cubicBezTo>
                  <a:pt x="14013" y="412"/>
                  <a:pt x="14000" y="409"/>
                  <a:pt x="13985" y="406"/>
                </a:cubicBezTo>
                <a:lnTo>
                  <a:pt x="13616" y="274"/>
                </a:lnTo>
                <a:cubicBezTo>
                  <a:pt x="13607" y="271"/>
                  <a:pt x="13598" y="268"/>
                  <a:pt x="13592" y="262"/>
                </a:cubicBezTo>
                <a:cubicBezTo>
                  <a:pt x="13527" y="216"/>
                  <a:pt x="13208" y="1"/>
                  <a:pt x="12855" y="47"/>
                </a:cubicBezTo>
                <a:lnTo>
                  <a:pt x="12391" y="47"/>
                </a:lnTo>
                <a:cubicBezTo>
                  <a:pt x="12367" y="47"/>
                  <a:pt x="12342" y="53"/>
                  <a:pt x="12324" y="68"/>
                </a:cubicBezTo>
                <a:lnTo>
                  <a:pt x="11866" y="406"/>
                </a:lnTo>
                <a:cubicBezTo>
                  <a:pt x="11860" y="409"/>
                  <a:pt x="11851" y="415"/>
                  <a:pt x="11848" y="424"/>
                </a:cubicBezTo>
                <a:lnTo>
                  <a:pt x="11648" y="682"/>
                </a:lnTo>
                <a:cubicBezTo>
                  <a:pt x="11642" y="688"/>
                  <a:pt x="11636" y="698"/>
                  <a:pt x="11627" y="701"/>
                </a:cubicBezTo>
                <a:lnTo>
                  <a:pt x="11483" y="805"/>
                </a:lnTo>
                <a:cubicBezTo>
                  <a:pt x="11341" y="903"/>
                  <a:pt x="11022" y="827"/>
                  <a:pt x="10948" y="808"/>
                </a:cubicBezTo>
                <a:cubicBezTo>
                  <a:pt x="10939" y="805"/>
                  <a:pt x="10930" y="805"/>
                  <a:pt x="10918" y="805"/>
                </a:cubicBezTo>
                <a:lnTo>
                  <a:pt x="10629" y="805"/>
                </a:lnTo>
                <a:cubicBezTo>
                  <a:pt x="10605" y="802"/>
                  <a:pt x="10371" y="793"/>
                  <a:pt x="10230" y="805"/>
                </a:cubicBezTo>
                <a:cubicBezTo>
                  <a:pt x="10132" y="811"/>
                  <a:pt x="9991" y="725"/>
                  <a:pt x="9905" y="667"/>
                </a:cubicBezTo>
                <a:cubicBezTo>
                  <a:pt x="9862" y="633"/>
                  <a:pt x="9794" y="639"/>
                  <a:pt x="9757" y="676"/>
                </a:cubicBezTo>
                <a:lnTo>
                  <a:pt x="9625" y="805"/>
                </a:lnTo>
                <a:lnTo>
                  <a:pt x="9346" y="1057"/>
                </a:lnTo>
                <a:cubicBezTo>
                  <a:pt x="9330" y="1069"/>
                  <a:pt x="9312" y="1078"/>
                  <a:pt x="9291" y="1085"/>
                </a:cubicBezTo>
                <a:lnTo>
                  <a:pt x="8937" y="1143"/>
                </a:lnTo>
                <a:cubicBezTo>
                  <a:pt x="8922" y="1146"/>
                  <a:pt x="8907" y="1146"/>
                  <a:pt x="8894" y="1143"/>
                </a:cubicBezTo>
                <a:lnTo>
                  <a:pt x="8529" y="1081"/>
                </a:lnTo>
                <a:cubicBezTo>
                  <a:pt x="8520" y="1078"/>
                  <a:pt x="8511" y="1078"/>
                  <a:pt x="8498" y="1078"/>
                </a:cubicBezTo>
                <a:lnTo>
                  <a:pt x="8305" y="1097"/>
                </a:lnTo>
                <a:cubicBezTo>
                  <a:pt x="8277" y="1097"/>
                  <a:pt x="8253" y="1106"/>
                  <a:pt x="8237" y="1124"/>
                </a:cubicBezTo>
                <a:lnTo>
                  <a:pt x="7872" y="1462"/>
                </a:lnTo>
                <a:cubicBezTo>
                  <a:pt x="7866" y="1468"/>
                  <a:pt x="7857" y="1474"/>
                  <a:pt x="7848" y="1478"/>
                </a:cubicBezTo>
                <a:lnTo>
                  <a:pt x="7418" y="1695"/>
                </a:lnTo>
                <a:cubicBezTo>
                  <a:pt x="7415" y="1699"/>
                  <a:pt x="7412" y="1699"/>
                  <a:pt x="7408" y="1702"/>
                </a:cubicBezTo>
                <a:lnTo>
                  <a:pt x="6942" y="1883"/>
                </a:lnTo>
                <a:cubicBezTo>
                  <a:pt x="6933" y="1886"/>
                  <a:pt x="6923" y="1892"/>
                  <a:pt x="6914" y="1898"/>
                </a:cubicBezTo>
                <a:lnTo>
                  <a:pt x="6678" y="2095"/>
                </a:lnTo>
                <a:cubicBezTo>
                  <a:pt x="6251" y="1831"/>
                  <a:pt x="6122" y="1729"/>
                  <a:pt x="6088" y="1692"/>
                </a:cubicBezTo>
                <a:cubicBezTo>
                  <a:pt x="6073" y="1677"/>
                  <a:pt x="6048" y="1665"/>
                  <a:pt x="6024" y="1662"/>
                </a:cubicBezTo>
                <a:lnTo>
                  <a:pt x="5649" y="1600"/>
                </a:lnTo>
                <a:cubicBezTo>
                  <a:pt x="5327" y="1548"/>
                  <a:pt x="5176" y="1358"/>
                  <a:pt x="5121" y="1263"/>
                </a:cubicBezTo>
                <a:cubicBezTo>
                  <a:pt x="5103" y="1232"/>
                  <a:pt x="5060" y="1213"/>
                  <a:pt x="5017" y="1217"/>
                </a:cubicBezTo>
                <a:lnTo>
                  <a:pt x="4335" y="1287"/>
                </a:lnTo>
                <a:cubicBezTo>
                  <a:pt x="4311" y="1290"/>
                  <a:pt x="4286" y="1287"/>
                  <a:pt x="4268" y="1275"/>
                </a:cubicBezTo>
                <a:lnTo>
                  <a:pt x="3844" y="1060"/>
                </a:lnTo>
                <a:cubicBezTo>
                  <a:pt x="3841" y="1057"/>
                  <a:pt x="3835" y="1054"/>
                  <a:pt x="3829" y="1054"/>
                </a:cubicBezTo>
                <a:lnTo>
                  <a:pt x="3092" y="799"/>
                </a:lnTo>
                <a:cubicBezTo>
                  <a:pt x="3080" y="793"/>
                  <a:pt x="3067" y="790"/>
                  <a:pt x="3052" y="790"/>
                </a:cubicBezTo>
                <a:lnTo>
                  <a:pt x="2782" y="790"/>
                </a:lnTo>
                <a:cubicBezTo>
                  <a:pt x="2766" y="790"/>
                  <a:pt x="2751" y="793"/>
                  <a:pt x="2736" y="799"/>
                </a:cubicBezTo>
                <a:lnTo>
                  <a:pt x="2337" y="959"/>
                </a:lnTo>
                <a:cubicBezTo>
                  <a:pt x="2321" y="965"/>
                  <a:pt x="2306" y="968"/>
                  <a:pt x="2290" y="968"/>
                </a:cubicBezTo>
                <a:lnTo>
                  <a:pt x="1769" y="968"/>
                </a:lnTo>
                <a:cubicBezTo>
                  <a:pt x="1753" y="968"/>
                  <a:pt x="1741" y="965"/>
                  <a:pt x="1729" y="962"/>
                </a:cubicBezTo>
                <a:lnTo>
                  <a:pt x="1256" y="796"/>
                </a:lnTo>
                <a:cubicBezTo>
                  <a:pt x="1247" y="793"/>
                  <a:pt x="1237" y="790"/>
                  <a:pt x="1231" y="784"/>
                </a:cubicBezTo>
                <a:cubicBezTo>
                  <a:pt x="1158" y="731"/>
                  <a:pt x="755" y="458"/>
                  <a:pt x="310" y="513"/>
                </a:cubicBezTo>
                <a:cubicBezTo>
                  <a:pt x="304" y="513"/>
                  <a:pt x="301" y="513"/>
                  <a:pt x="298" y="513"/>
                </a:cubicBezTo>
                <a:lnTo>
                  <a:pt x="0" y="513"/>
                </a:lnTo>
                <a:lnTo>
                  <a:pt x="0" y="4965"/>
                </a:lnTo>
                <a:lnTo>
                  <a:pt x="6926" y="5042"/>
                </a:lnTo>
                <a:lnTo>
                  <a:pt x="6926" y="3446"/>
                </a:lnTo>
                <a:lnTo>
                  <a:pt x="14068" y="3608"/>
                </a:lnTo>
                <a:cubicBezTo>
                  <a:pt x="14123" y="3611"/>
                  <a:pt x="14166" y="3648"/>
                  <a:pt x="14169" y="3697"/>
                </a:cubicBezTo>
                <a:lnTo>
                  <a:pt x="14172" y="4554"/>
                </a:lnTo>
                <a:cubicBezTo>
                  <a:pt x="14172" y="4603"/>
                  <a:pt x="14218" y="4640"/>
                  <a:pt x="14273" y="4643"/>
                </a:cubicBezTo>
                <a:lnTo>
                  <a:pt x="31998" y="5042"/>
                </a:lnTo>
                <a:lnTo>
                  <a:pt x="31998" y="3476"/>
                </a:lnTo>
                <a:lnTo>
                  <a:pt x="37893" y="3608"/>
                </a:lnTo>
                <a:cubicBezTo>
                  <a:pt x="37948" y="3611"/>
                  <a:pt x="37991" y="3648"/>
                  <a:pt x="37994" y="3697"/>
                </a:cubicBezTo>
                <a:lnTo>
                  <a:pt x="37997" y="4554"/>
                </a:lnTo>
                <a:cubicBezTo>
                  <a:pt x="37997" y="4603"/>
                  <a:pt x="38043" y="4640"/>
                  <a:pt x="38098" y="4643"/>
                </a:cubicBezTo>
                <a:lnTo>
                  <a:pt x="38378" y="4649"/>
                </a:lnTo>
                <a:lnTo>
                  <a:pt x="38378" y="375"/>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34"/>
          <p:cNvGrpSpPr/>
          <p:nvPr/>
        </p:nvGrpSpPr>
        <p:grpSpPr>
          <a:xfrm>
            <a:off x="-64503" y="4482351"/>
            <a:ext cx="9283853" cy="704533"/>
            <a:chOff x="-82969" y="3763810"/>
            <a:chExt cx="9325819" cy="1165095"/>
          </a:xfrm>
        </p:grpSpPr>
        <p:sp>
          <p:nvSpPr>
            <p:cNvPr id="344" name="Google Shape;344;p34"/>
            <p:cNvSpPr/>
            <p:nvPr/>
          </p:nvSpPr>
          <p:spPr>
            <a:xfrm>
              <a:off x="-82969" y="3851384"/>
              <a:ext cx="1626833" cy="1075809"/>
            </a:xfrm>
            <a:custGeom>
              <a:avLst/>
              <a:gdLst/>
              <a:ahLst/>
              <a:cxnLst/>
              <a:rect l="l" t="t" r="r" b="b"/>
              <a:pathLst>
                <a:path w="6691" h="5651" extrusionOk="0">
                  <a:moveTo>
                    <a:pt x="4397" y="1"/>
                  </a:moveTo>
                  <a:lnTo>
                    <a:pt x="4247" y="207"/>
                  </a:lnTo>
                  <a:lnTo>
                    <a:pt x="4023" y="148"/>
                  </a:lnTo>
                  <a:lnTo>
                    <a:pt x="3857" y="121"/>
                  </a:lnTo>
                  <a:lnTo>
                    <a:pt x="3633" y="121"/>
                  </a:lnTo>
                  <a:lnTo>
                    <a:pt x="3501" y="237"/>
                  </a:lnTo>
                  <a:lnTo>
                    <a:pt x="3240" y="179"/>
                  </a:lnTo>
                  <a:lnTo>
                    <a:pt x="2902" y="237"/>
                  </a:lnTo>
                  <a:lnTo>
                    <a:pt x="2659" y="504"/>
                  </a:lnTo>
                  <a:lnTo>
                    <a:pt x="2119" y="732"/>
                  </a:lnTo>
                  <a:lnTo>
                    <a:pt x="2005" y="858"/>
                  </a:lnTo>
                  <a:lnTo>
                    <a:pt x="1726" y="974"/>
                  </a:lnTo>
                  <a:lnTo>
                    <a:pt x="1483" y="947"/>
                  </a:lnTo>
                  <a:lnTo>
                    <a:pt x="1336" y="1269"/>
                  </a:lnTo>
                  <a:lnTo>
                    <a:pt x="1143" y="1223"/>
                  </a:lnTo>
                  <a:lnTo>
                    <a:pt x="1094" y="1211"/>
                  </a:lnTo>
                  <a:lnTo>
                    <a:pt x="906" y="1094"/>
                  </a:lnTo>
                  <a:lnTo>
                    <a:pt x="682" y="916"/>
                  </a:lnTo>
                  <a:lnTo>
                    <a:pt x="587" y="732"/>
                  </a:lnTo>
                  <a:lnTo>
                    <a:pt x="344" y="732"/>
                  </a:lnTo>
                  <a:lnTo>
                    <a:pt x="83" y="590"/>
                  </a:lnTo>
                  <a:lnTo>
                    <a:pt x="1" y="508"/>
                  </a:lnTo>
                  <a:lnTo>
                    <a:pt x="1" y="5650"/>
                  </a:lnTo>
                  <a:lnTo>
                    <a:pt x="6691" y="5650"/>
                  </a:lnTo>
                  <a:lnTo>
                    <a:pt x="6691" y="1447"/>
                  </a:lnTo>
                  <a:cubicBezTo>
                    <a:pt x="6691" y="1447"/>
                    <a:pt x="6584" y="1459"/>
                    <a:pt x="6480" y="1459"/>
                  </a:cubicBezTo>
                  <a:cubicBezTo>
                    <a:pt x="6427" y="1459"/>
                    <a:pt x="6375" y="1456"/>
                    <a:pt x="6337" y="1447"/>
                  </a:cubicBezTo>
                  <a:cubicBezTo>
                    <a:pt x="6227" y="1416"/>
                    <a:pt x="6132" y="1269"/>
                    <a:pt x="6077" y="1238"/>
                  </a:cubicBezTo>
                  <a:cubicBezTo>
                    <a:pt x="6071" y="1236"/>
                    <a:pt x="6066" y="1235"/>
                    <a:pt x="6060" y="1235"/>
                  </a:cubicBezTo>
                  <a:cubicBezTo>
                    <a:pt x="5998" y="1235"/>
                    <a:pt x="5889" y="1349"/>
                    <a:pt x="5889" y="1349"/>
                  </a:cubicBezTo>
                  <a:lnTo>
                    <a:pt x="5742" y="1235"/>
                  </a:lnTo>
                  <a:lnTo>
                    <a:pt x="5647" y="947"/>
                  </a:lnTo>
                  <a:lnTo>
                    <a:pt x="5573" y="710"/>
                  </a:lnTo>
                  <a:lnTo>
                    <a:pt x="5423" y="710"/>
                  </a:lnTo>
                  <a:lnTo>
                    <a:pt x="5312" y="415"/>
                  </a:lnTo>
                  <a:lnTo>
                    <a:pt x="5143" y="179"/>
                  </a:lnTo>
                  <a:lnTo>
                    <a:pt x="4937" y="1"/>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4"/>
            <p:cNvSpPr/>
            <p:nvPr/>
          </p:nvSpPr>
          <p:spPr>
            <a:xfrm>
              <a:off x="5829686" y="3879550"/>
              <a:ext cx="3413164" cy="1019458"/>
            </a:xfrm>
            <a:custGeom>
              <a:avLst/>
              <a:gdLst/>
              <a:ahLst/>
              <a:cxnLst/>
              <a:rect l="l" t="t" r="r" b="b"/>
              <a:pathLst>
                <a:path w="14038" h="5355" extrusionOk="0">
                  <a:moveTo>
                    <a:pt x="12886" y="0"/>
                  </a:moveTo>
                  <a:lnTo>
                    <a:pt x="12699" y="433"/>
                  </a:lnTo>
                  <a:lnTo>
                    <a:pt x="12567" y="433"/>
                  </a:lnTo>
                  <a:lnTo>
                    <a:pt x="12401" y="617"/>
                  </a:lnTo>
                  <a:lnTo>
                    <a:pt x="12288" y="795"/>
                  </a:lnTo>
                  <a:lnTo>
                    <a:pt x="12100" y="884"/>
                  </a:lnTo>
                  <a:lnTo>
                    <a:pt x="11953" y="1001"/>
                  </a:lnTo>
                  <a:lnTo>
                    <a:pt x="11821" y="1161"/>
                  </a:lnTo>
                  <a:lnTo>
                    <a:pt x="11597" y="1296"/>
                  </a:lnTo>
                  <a:lnTo>
                    <a:pt x="11149" y="1296"/>
                  </a:lnTo>
                  <a:lnTo>
                    <a:pt x="11001" y="1501"/>
                  </a:lnTo>
                  <a:lnTo>
                    <a:pt x="10777" y="1501"/>
                  </a:lnTo>
                  <a:cubicBezTo>
                    <a:pt x="10777" y="1501"/>
                    <a:pt x="10759" y="1326"/>
                    <a:pt x="10682" y="1326"/>
                  </a:cubicBezTo>
                  <a:cubicBezTo>
                    <a:pt x="10633" y="1326"/>
                    <a:pt x="10584" y="1313"/>
                    <a:pt x="10539" y="1313"/>
                  </a:cubicBezTo>
                  <a:cubicBezTo>
                    <a:pt x="10517" y="1313"/>
                    <a:pt x="10496" y="1316"/>
                    <a:pt x="10476" y="1326"/>
                  </a:cubicBezTo>
                  <a:cubicBezTo>
                    <a:pt x="10421" y="1354"/>
                    <a:pt x="10384" y="1501"/>
                    <a:pt x="10384" y="1501"/>
                  </a:cubicBezTo>
                  <a:cubicBezTo>
                    <a:pt x="10384" y="1501"/>
                    <a:pt x="10289" y="1679"/>
                    <a:pt x="10234" y="1679"/>
                  </a:cubicBezTo>
                  <a:lnTo>
                    <a:pt x="9917" y="1679"/>
                  </a:lnTo>
                  <a:lnTo>
                    <a:pt x="9917" y="1916"/>
                  </a:lnTo>
                  <a:lnTo>
                    <a:pt x="9675" y="1916"/>
                  </a:lnTo>
                  <a:lnTo>
                    <a:pt x="9543" y="2122"/>
                  </a:lnTo>
                  <a:lnTo>
                    <a:pt x="9543" y="2358"/>
                  </a:lnTo>
                  <a:cubicBezTo>
                    <a:pt x="9543" y="2358"/>
                    <a:pt x="9377" y="2505"/>
                    <a:pt x="9282" y="2505"/>
                  </a:cubicBezTo>
                  <a:cubicBezTo>
                    <a:pt x="9190" y="2505"/>
                    <a:pt x="9095" y="2622"/>
                    <a:pt x="9095" y="2622"/>
                  </a:cubicBezTo>
                  <a:lnTo>
                    <a:pt x="8929" y="2769"/>
                  </a:lnTo>
                  <a:cubicBezTo>
                    <a:pt x="8929" y="2769"/>
                    <a:pt x="8797" y="2858"/>
                    <a:pt x="8742" y="2886"/>
                  </a:cubicBezTo>
                  <a:cubicBezTo>
                    <a:pt x="8723" y="2896"/>
                    <a:pt x="8684" y="2900"/>
                    <a:pt x="8639" y="2900"/>
                  </a:cubicBezTo>
                  <a:cubicBezTo>
                    <a:pt x="8550" y="2900"/>
                    <a:pt x="8441" y="2886"/>
                    <a:pt x="8441" y="2886"/>
                  </a:cubicBezTo>
                  <a:lnTo>
                    <a:pt x="8355" y="2806"/>
                  </a:lnTo>
                  <a:lnTo>
                    <a:pt x="8124" y="2591"/>
                  </a:lnTo>
                  <a:lnTo>
                    <a:pt x="7771" y="2591"/>
                  </a:lnTo>
                  <a:lnTo>
                    <a:pt x="7602" y="2714"/>
                  </a:lnTo>
                  <a:cubicBezTo>
                    <a:pt x="7602" y="2714"/>
                    <a:pt x="6890" y="2723"/>
                    <a:pt x="7059" y="2852"/>
                  </a:cubicBezTo>
                  <a:cubicBezTo>
                    <a:pt x="7225" y="2987"/>
                    <a:pt x="6952" y="2831"/>
                    <a:pt x="7268" y="3135"/>
                  </a:cubicBezTo>
                  <a:lnTo>
                    <a:pt x="6967" y="3135"/>
                  </a:lnTo>
                  <a:lnTo>
                    <a:pt x="6697" y="3310"/>
                  </a:lnTo>
                  <a:cubicBezTo>
                    <a:pt x="6697" y="3310"/>
                    <a:pt x="6604" y="3318"/>
                    <a:pt x="6528" y="3318"/>
                  </a:cubicBezTo>
                  <a:cubicBezTo>
                    <a:pt x="6491" y="3318"/>
                    <a:pt x="6457" y="3316"/>
                    <a:pt x="6442" y="3310"/>
                  </a:cubicBezTo>
                  <a:lnTo>
                    <a:pt x="6319" y="2865"/>
                  </a:lnTo>
                  <a:lnTo>
                    <a:pt x="6015" y="2533"/>
                  </a:lnTo>
                  <a:lnTo>
                    <a:pt x="5809" y="2533"/>
                  </a:lnTo>
                  <a:lnTo>
                    <a:pt x="5604" y="2444"/>
                  </a:lnTo>
                  <a:lnTo>
                    <a:pt x="5512" y="2327"/>
                  </a:lnTo>
                  <a:lnTo>
                    <a:pt x="5324" y="2533"/>
                  </a:lnTo>
                  <a:lnTo>
                    <a:pt x="5119" y="2561"/>
                  </a:lnTo>
                  <a:lnTo>
                    <a:pt x="5100" y="2564"/>
                  </a:lnTo>
                  <a:lnTo>
                    <a:pt x="4895" y="2711"/>
                  </a:lnTo>
                  <a:lnTo>
                    <a:pt x="4652" y="2898"/>
                  </a:lnTo>
                  <a:lnTo>
                    <a:pt x="4185" y="2898"/>
                  </a:lnTo>
                  <a:cubicBezTo>
                    <a:pt x="4185" y="2898"/>
                    <a:pt x="4130" y="3033"/>
                    <a:pt x="4075" y="3064"/>
                  </a:cubicBezTo>
                  <a:cubicBezTo>
                    <a:pt x="4017" y="3095"/>
                    <a:pt x="1" y="5354"/>
                    <a:pt x="1" y="5354"/>
                  </a:cubicBezTo>
                  <a:lnTo>
                    <a:pt x="14038" y="5354"/>
                  </a:lnTo>
                  <a:lnTo>
                    <a:pt x="14038" y="605"/>
                  </a:lnTo>
                  <a:lnTo>
                    <a:pt x="13949" y="433"/>
                  </a:lnTo>
                  <a:lnTo>
                    <a:pt x="13706" y="433"/>
                  </a:lnTo>
                  <a:lnTo>
                    <a:pt x="13445" y="295"/>
                  </a:lnTo>
                  <a:lnTo>
                    <a:pt x="13298" y="147"/>
                  </a:lnTo>
                  <a:lnTo>
                    <a:pt x="13074" y="58"/>
                  </a:lnTo>
                  <a:lnTo>
                    <a:pt x="12886" y="0"/>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4"/>
            <p:cNvSpPr/>
            <p:nvPr/>
          </p:nvSpPr>
          <p:spPr>
            <a:xfrm>
              <a:off x="2825237" y="3811395"/>
              <a:ext cx="5671425" cy="1075809"/>
            </a:xfrm>
            <a:custGeom>
              <a:avLst/>
              <a:gdLst/>
              <a:ahLst/>
              <a:cxnLst/>
              <a:rect l="l" t="t" r="r" b="b"/>
              <a:pathLst>
                <a:path w="23326" h="5651" extrusionOk="0">
                  <a:moveTo>
                    <a:pt x="20052" y="1444"/>
                  </a:moveTo>
                  <a:lnTo>
                    <a:pt x="23325" y="5555"/>
                  </a:lnTo>
                  <a:lnTo>
                    <a:pt x="1" y="5650"/>
                  </a:lnTo>
                  <a:cubicBezTo>
                    <a:pt x="1" y="5650"/>
                    <a:pt x="4017" y="3390"/>
                    <a:pt x="4075" y="3360"/>
                  </a:cubicBezTo>
                  <a:cubicBezTo>
                    <a:pt x="4130" y="3329"/>
                    <a:pt x="4185" y="3197"/>
                    <a:pt x="4185" y="3197"/>
                  </a:cubicBezTo>
                  <a:lnTo>
                    <a:pt x="4652" y="3197"/>
                  </a:lnTo>
                  <a:lnTo>
                    <a:pt x="4895" y="3007"/>
                  </a:lnTo>
                  <a:lnTo>
                    <a:pt x="5100" y="2859"/>
                  </a:lnTo>
                  <a:lnTo>
                    <a:pt x="5119" y="2856"/>
                  </a:lnTo>
                  <a:lnTo>
                    <a:pt x="5324" y="2829"/>
                  </a:lnTo>
                  <a:lnTo>
                    <a:pt x="5512" y="2623"/>
                  </a:lnTo>
                  <a:lnTo>
                    <a:pt x="5604" y="2740"/>
                  </a:lnTo>
                  <a:lnTo>
                    <a:pt x="5810" y="2829"/>
                  </a:lnTo>
                  <a:lnTo>
                    <a:pt x="6015" y="2829"/>
                  </a:lnTo>
                  <a:lnTo>
                    <a:pt x="6319" y="3160"/>
                  </a:lnTo>
                  <a:lnTo>
                    <a:pt x="6442" y="3605"/>
                  </a:lnTo>
                  <a:cubicBezTo>
                    <a:pt x="6491" y="3624"/>
                    <a:pt x="6697" y="3605"/>
                    <a:pt x="6697" y="3605"/>
                  </a:cubicBezTo>
                  <a:lnTo>
                    <a:pt x="6967" y="3430"/>
                  </a:lnTo>
                  <a:lnTo>
                    <a:pt x="7142" y="3430"/>
                  </a:lnTo>
                  <a:lnTo>
                    <a:pt x="7268" y="3430"/>
                  </a:lnTo>
                  <a:cubicBezTo>
                    <a:pt x="6952" y="3126"/>
                    <a:pt x="7225" y="3283"/>
                    <a:pt x="7059" y="3151"/>
                  </a:cubicBezTo>
                  <a:cubicBezTo>
                    <a:pt x="6890" y="3019"/>
                    <a:pt x="7603" y="3013"/>
                    <a:pt x="7603" y="3013"/>
                  </a:cubicBezTo>
                  <a:lnTo>
                    <a:pt x="7771" y="2887"/>
                  </a:lnTo>
                  <a:lnTo>
                    <a:pt x="7919" y="2887"/>
                  </a:lnTo>
                  <a:lnTo>
                    <a:pt x="8124" y="2887"/>
                  </a:lnTo>
                  <a:lnTo>
                    <a:pt x="8355" y="3102"/>
                  </a:lnTo>
                  <a:lnTo>
                    <a:pt x="8444" y="3185"/>
                  </a:lnTo>
                  <a:cubicBezTo>
                    <a:pt x="8444" y="3185"/>
                    <a:pt x="8686" y="3212"/>
                    <a:pt x="8742" y="3185"/>
                  </a:cubicBezTo>
                  <a:cubicBezTo>
                    <a:pt x="8797" y="3154"/>
                    <a:pt x="8929" y="3065"/>
                    <a:pt x="8929" y="3065"/>
                  </a:cubicBezTo>
                  <a:lnTo>
                    <a:pt x="9095" y="2918"/>
                  </a:lnTo>
                  <a:cubicBezTo>
                    <a:pt x="9095" y="2918"/>
                    <a:pt x="9190" y="2801"/>
                    <a:pt x="9282" y="2801"/>
                  </a:cubicBezTo>
                  <a:cubicBezTo>
                    <a:pt x="9377" y="2801"/>
                    <a:pt x="9543" y="2654"/>
                    <a:pt x="9543" y="2654"/>
                  </a:cubicBezTo>
                  <a:lnTo>
                    <a:pt x="9543" y="2417"/>
                  </a:lnTo>
                  <a:lnTo>
                    <a:pt x="9675" y="2211"/>
                  </a:lnTo>
                  <a:lnTo>
                    <a:pt x="9917" y="2211"/>
                  </a:lnTo>
                  <a:lnTo>
                    <a:pt x="9917" y="1975"/>
                  </a:lnTo>
                  <a:lnTo>
                    <a:pt x="10010" y="1975"/>
                  </a:lnTo>
                  <a:lnTo>
                    <a:pt x="10234" y="1975"/>
                  </a:lnTo>
                  <a:cubicBezTo>
                    <a:pt x="10292" y="1975"/>
                    <a:pt x="10384" y="1797"/>
                    <a:pt x="10384" y="1797"/>
                  </a:cubicBezTo>
                  <a:cubicBezTo>
                    <a:pt x="10384" y="1797"/>
                    <a:pt x="10421" y="1653"/>
                    <a:pt x="10479" y="1622"/>
                  </a:cubicBezTo>
                  <a:cubicBezTo>
                    <a:pt x="10535" y="1591"/>
                    <a:pt x="10608" y="1622"/>
                    <a:pt x="10682" y="1622"/>
                  </a:cubicBezTo>
                  <a:cubicBezTo>
                    <a:pt x="10759" y="1622"/>
                    <a:pt x="10777" y="1797"/>
                    <a:pt x="10777" y="1797"/>
                  </a:cubicBezTo>
                  <a:lnTo>
                    <a:pt x="11001" y="1797"/>
                  </a:lnTo>
                  <a:lnTo>
                    <a:pt x="11149" y="1591"/>
                  </a:lnTo>
                  <a:lnTo>
                    <a:pt x="11597" y="1591"/>
                  </a:lnTo>
                  <a:lnTo>
                    <a:pt x="11821" y="1456"/>
                  </a:lnTo>
                  <a:lnTo>
                    <a:pt x="11953" y="1297"/>
                  </a:lnTo>
                  <a:lnTo>
                    <a:pt x="12103" y="1180"/>
                  </a:lnTo>
                  <a:lnTo>
                    <a:pt x="12288" y="1091"/>
                  </a:lnTo>
                  <a:lnTo>
                    <a:pt x="12401" y="913"/>
                  </a:lnTo>
                  <a:lnTo>
                    <a:pt x="12570" y="729"/>
                  </a:lnTo>
                  <a:lnTo>
                    <a:pt x="12699" y="729"/>
                  </a:lnTo>
                  <a:lnTo>
                    <a:pt x="12886" y="296"/>
                  </a:lnTo>
                  <a:lnTo>
                    <a:pt x="13074" y="354"/>
                  </a:lnTo>
                  <a:lnTo>
                    <a:pt x="13298" y="443"/>
                  </a:lnTo>
                  <a:lnTo>
                    <a:pt x="13445" y="590"/>
                  </a:lnTo>
                  <a:lnTo>
                    <a:pt x="13706" y="729"/>
                  </a:lnTo>
                  <a:lnTo>
                    <a:pt x="13952" y="729"/>
                  </a:lnTo>
                  <a:lnTo>
                    <a:pt x="14044" y="913"/>
                  </a:lnTo>
                  <a:lnTo>
                    <a:pt x="14268" y="1091"/>
                  </a:lnTo>
                  <a:lnTo>
                    <a:pt x="14455" y="1208"/>
                  </a:lnTo>
                  <a:lnTo>
                    <a:pt x="14507" y="1223"/>
                  </a:lnTo>
                  <a:lnTo>
                    <a:pt x="14698" y="1269"/>
                  </a:lnTo>
                  <a:lnTo>
                    <a:pt x="14845" y="943"/>
                  </a:lnTo>
                  <a:lnTo>
                    <a:pt x="15091" y="974"/>
                  </a:lnTo>
                  <a:lnTo>
                    <a:pt x="15370" y="854"/>
                  </a:lnTo>
                  <a:lnTo>
                    <a:pt x="15481" y="729"/>
                  </a:lnTo>
                  <a:lnTo>
                    <a:pt x="16024" y="501"/>
                  </a:lnTo>
                  <a:lnTo>
                    <a:pt x="16267" y="237"/>
                  </a:lnTo>
                  <a:lnTo>
                    <a:pt x="16601" y="176"/>
                  </a:lnTo>
                  <a:lnTo>
                    <a:pt x="16862" y="237"/>
                  </a:lnTo>
                  <a:lnTo>
                    <a:pt x="16994" y="118"/>
                  </a:lnTo>
                  <a:lnTo>
                    <a:pt x="17218" y="118"/>
                  </a:lnTo>
                  <a:lnTo>
                    <a:pt x="17387" y="148"/>
                  </a:lnTo>
                  <a:lnTo>
                    <a:pt x="17608" y="207"/>
                  </a:lnTo>
                  <a:lnTo>
                    <a:pt x="17759" y="1"/>
                  </a:lnTo>
                  <a:lnTo>
                    <a:pt x="17802" y="1"/>
                  </a:lnTo>
                  <a:lnTo>
                    <a:pt x="18057" y="1"/>
                  </a:lnTo>
                  <a:lnTo>
                    <a:pt x="18299" y="1"/>
                  </a:lnTo>
                  <a:lnTo>
                    <a:pt x="18505" y="176"/>
                  </a:lnTo>
                  <a:lnTo>
                    <a:pt x="18674" y="412"/>
                  </a:lnTo>
                  <a:lnTo>
                    <a:pt x="18787" y="707"/>
                  </a:lnTo>
                  <a:lnTo>
                    <a:pt x="18935" y="707"/>
                  </a:lnTo>
                  <a:lnTo>
                    <a:pt x="19011" y="943"/>
                  </a:lnTo>
                  <a:lnTo>
                    <a:pt x="19104" y="1235"/>
                  </a:lnTo>
                  <a:lnTo>
                    <a:pt x="19254" y="1349"/>
                  </a:lnTo>
                  <a:cubicBezTo>
                    <a:pt x="19254" y="1349"/>
                    <a:pt x="19383" y="1208"/>
                    <a:pt x="19438" y="1238"/>
                  </a:cubicBezTo>
                  <a:cubicBezTo>
                    <a:pt x="19497" y="1269"/>
                    <a:pt x="19589" y="1416"/>
                    <a:pt x="19702" y="1444"/>
                  </a:cubicBezTo>
                  <a:cubicBezTo>
                    <a:pt x="19813" y="1475"/>
                    <a:pt x="20052" y="1444"/>
                    <a:pt x="20052" y="144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4"/>
            <p:cNvSpPr/>
            <p:nvPr/>
          </p:nvSpPr>
          <p:spPr>
            <a:xfrm>
              <a:off x="546978" y="3763810"/>
              <a:ext cx="4858374" cy="1165095"/>
            </a:xfrm>
            <a:custGeom>
              <a:avLst/>
              <a:gdLst/>
              <a:ahLst/>
              <a:cxnLst/>
              <a:rect l="l" t="t" r="r" b="b"/>
              <a:pathLst>
                <a:path w="19982" h="6120" extrusionOk="0">
                  <a:moveTo>
                    <a:pt x="19982" y="3814"/>
                  </a:moveTo>
                  <a:lnTo>
                    <a:pt x="19383" y="4096"/>
                  </a:lnTo>
                  <a:lnTo>
                    <a:pt x="19223" y="4173"/>
                  </a:lnTo>
                  <a:lnTo>
                    <a:pt x="16215" y="5595"/>
                  </a:lnTo>
                  <a:lnTo>
                    <a:pt x="15822" y="5779"/>
                  </a:lnTo>
                  <a:lnTo>
                    <a:pt x="1" y="6120"/>
                  </a:lnTo>
                  <a:lnTo>
                    <a:pt x="3700" y="1775"/>
                  </a:lnTo>
                  <a:cubicBezTo>
                    <a:pt x="3713" y="1735"/>
                    <a:pt x="3734" y="1692"/>
                    <a:pt x="3756" y="1677"/>
                  </a:cubicBezTo>
                  <a:cubicBezTo>
                    <a:pt x="3783" y="1659"/>
                    <a:pt x="3817" y="1662"/>
                    <a:pt x="3854" y="1668"/>
                  </a:cubicBezTo>
                  <a:cubicBezTo>
                    <a:pt x="3879" y="1671"/>
                    <a:pt x="3903" y="1677"/>
                    <a:pt x="3931" y="1677"/>
                  </a:cubicBezTo>
                  <a:cubicBezTo>
                    <a:pt x="3995" y="1677"/>
                    <a:pt x="4011" y="1861"/>
                    <a:pt x="4011" y="1861"/>
                  </a:cubicBezTo>
                  <a:lnTo>
                    <a:pt x="4201" y="1861"/>
                  </a:lnTo>
                  <a:lnTo>
                    <a:pt x="4327" y="1646"/>
                  </a:lnTo>
                  <a:lnTo>
                    <a:pt x="4711" y="1646"/>
                  </a:lnTo>
                  <a:lnTo>
                    <a:pt x="4901" y="1508"/>
                  </a:lnTo>
                  <a:lnTo>
                    <a:pt x="5011" y="1342"/>
                  </a:lnTo>
                  <a:lnTo>
                    <a:pt x="5137" y="1220"/>
                  </a:lnTo>
                  <a:lnTo>
                    <a:pt x="5239" y="1161"/>
                  </a:lnTo>
                  <a:lnTo>
                    <a:pt x="5269" y="1143"/>
                  </a:lnTo>
                  <a:lnTo>
                    <a:pt x="5297" y="1127"/>
                  </a:lnTo>
                  <a:lnTo>
                    <a:pt x="5303" y="1118"/>
                  </a:lnTo>
                  <a:lnTo>
                    <a:pt x="5392" y="946"/>
                  </a:lnTo>
                  <a:lnTo>
                    <a:pt x="5536" y="753"/>
                  </a:lnTo>
                  <a:lnTo>
                    <a:pt x="5647" y="753"/>
                  </a:lnTo>
                  <a:lnTo>
                    <a:pt x="5807" y="305"/>
                  </a:lnTo>
                  <a:lnTo>
                    <a:pt x="5954" y="363"/>
                  </a:lnTo>
                  <a:lnTo>
                    <a:pt x="5966" y="366"/>
                  </a:lnTo>
                  <a:lnTo>
                    <a:pt x="6157" y="458"/>
                  </a:lnTo>
                  <a:lnTo>
                    <a:pt x="6282" y="609"/>
                  </a:lnTo>
                  <a:lnTo>
                    <a:pt x="6504" y="753"/>
                  </a:lnTo>
                  <a:lnTo>
                    <a:pt x="6712" y="753"/>
                  </a:lnTo>
                  <a:lnTo>
                    <a:pt x="6792" y="946"/>
                  </a:lnTo>
                  <a:lnTo>
                    <a:pt x="6982" y="1127"/>
                  </a:lnTo>
                  <a:lnTo>
                    <a:pt x="7142" y="1250"/>
                  </a:lnTo>
                  <a:lnTo>
                    <a:pt x="7348" y="1312"/>
                  </a:lnTo>
                  <a:lnTo>
                    <a:pt x="7474" y="977"/>
                  </a:lnTo>
                  <a:lnTo>
                    <a:pt x="7682" y="1008"/>
                  </a:lnTo>
                  <a:lnTo>
                    <a:pt x="7919" y="885"/>
                  </a:lnTo>
                  <a:lnTo>
                    <a:pt x="8014" y="753"/>
                  </a:lnTo>
                  <a:lnTo>
                    <a:pt x="8475" y="520"/>
                  </a:lnTo>
                  <a:lnTo>
                    <a:pt x="8524" y="452"/>
                  </a:lnTo>
                  <a:lnTo>
                    <a:pt x="8524" y="452"/>
                  </a:lnTo>
                  <a:lnTo>
                    <a:pt x="8683" y="243"/>
                  </a:lnTo>
                  <a:lnTo>
                    <a:pt x="8969" y="185"/>
                  </a:lnTo>
                  <a:lnTo>
                    <a:pt x="9190" y="243"/>
                  </a:lnTo>
                  <a:lnTo>
                    <a:pt x="9300" y="124"/>
                  </a:lnTo>
                  <a:lnTo>
                    <a:pt x="9494" y="124"/>
                  </a:lnTo>
                  <a:lnTo>
                    <a:pt x="9635" y="154"/>
                  </a:lnTo>
                  <a:lnTo>
                    <a:pt x="9825" y="213"/>
                  </a:lnTo>
                  <a:lnTo>
                    <a:pt x="9954" y="1"/>
                  </a:lnTo>
                  <a:lnTo>
                    <a:pt x="10209" y="1"/>
                  </a:lnTo>
                  <a:lnTo>
                    <a:pt x="10415" y="1"/>
                  </a:lnTo>
                  <a:lnTo>
                    <a:pt x="10415" y="1"/>
                  </a:lnTo>
                  <a:lnTo>
                    <a:pt x="10489" y="77"/>
                  </a:lnTo>
                  <a:lnTo>
                    <a:pt x="10590" y="185"/>
                  </a:lnTo>
                  <a:lnTo>
                    <a:pt x="10731" y="427"/>
                  </a:lnTo>
                  <a:lnTo>
                    <a:pt x="10826" y="731"/>
                  </a:lnTo>
                  <a:lnTo>
                    <a:pt x="10955" y="731"/>
                  </a:lnTo>
                  <a:lnTo>
                    <a:pt x="11020" y="977"/>
                  </a:lnTo>
                  <a:lnTo>
                    <a:pt x="11097" y="1275"/>
                  </a:lnTo>
                  <a:lnTo>
                    <a:pt x="11226" y="1395"/>
                  </a:lnTo>
                  <a:cubicBezTo>
                    <a:pt x="11226" y="1395"/>
                    <a:pt x="11336" y="1250"/>
                    <a:pt x="11385" y="1281"/>
                  </a:cubicBezTo>
                  <a:cubicBezTo>
                    <a:pt x="11431" y="1312"/>
                    <a:pt x="11511" y="1465"/>
                    <a:pt x="11606" y="1493"/>
                  </a:cubicBezTo>
                  <a:cubicBezTo>
                    <a:pt x="11665" y="1514"/>
                    <a:pt x="11766" y="1508"/>
                    <a:pt x="11836" y="1502"/>
                  </a:cubicBezTo>
                  <a:cubicBezTo>
                    <a:pt x="11876" y="1499"/>
                    <a:pt x="11907" y="1493"/>
                    <a:pt x="11907" y="1493"/>
                  </a:cubicBezTo>
                  <a:lnTo>
                    <a:pt x="11907" y="1889"/>
                  </a:lnTo>
                  <a:lnTo>
                    <a:pt x="11981" y="1867"/>
                  </a:lnTo>
                  <a:lnTo>
                    <a:pt x="12021" y="1858"/>
                  </a:lnTo>
                  <a:lnTo>
                    <a:pt x="12180" y="1824"/>
                  </a:lnTo>
                  <a:lnTo>
                    <a:pt x="12340" y="2082"/>
                  </a:lnTo>
                  <a:lnTo>
                    <a:pt x="12451" y="2082"/>
                  </a:lnTo>
                  <a:lnTo>
                    <a:pt x="12595" y="2193"/>
                  </a:lnTo>
                  <a:lnTo>
                    <a:pt x="12690" y="2297"/>
                  </a:lnTo>
                  <a:lnTo>
                    <a:pt x="12847" y="2352"/>
                  </a:lnTo>
                  <a:lnTo>
                    <a:pt x="12976" y="2420"/>
                  </a:lnTo>
                  <a:lnTo>
                    <a:pt x="13086" y="2518"/>
                  </a:lnTo>
                  <a:lnTo>
                    <a:pt x="13276" y="2598"/>
                  </a:lnTo>
                  <a:lnTo>
                    <a:pt x="13660" y="2598"/>
                  </a:lnTo>
                  <a:lnTo>
                    <a:pt x="13786" y="2721"/>
                  </a:lnTo>
                  <a:lnTo>
                    <a:pt x="13976" y="2721"/>
                  </a:lnTo>
                  <a:cubicBezTo>
                    <a:pt x="13976" y="2721"/>
                    <a:pt x="13992" y="2617"/>
                    <a:pt x="14056" y="2617"/>
                  </a:cubicBezTo>
                  <a:cubicBezTo>
                    <a:pt x="14118" y="2617"/>
                    <a:pt x="14182" y="2598"/>
                    <a:pt x="14231" y="2617"/>
                  </a:cubicBezTo>
                  <a:cubicBezTo>
                    <a:pt x="14277" y="2635"/>
                    <a:pt x="14308" y="2721"/>
                    <a:pt x="14308" y="2721"/>
                  </a:cubicBezTo>
                  <a:cubicBezTo>
                    <a:pt x="14308" y="2721"/>
                    <a:pt x="14345" y="2770"/>
                    <a:pt x="14385" y="2801"/>
                  </a:cubicBezTo>
                  <a:cubicBezTo>
                    <a:pt x="14403" y="2816"/>
                    <a:pt x="14422" y="2828"/>
                    <a:pt x="14437" y="2828"/>
                  </a:cubicBezTo>
                  <a:lnTo>
                    <a:pt x="14627" y="2828"/>
                  </a:lnTo>
                  <a:lnTo>
                    <a:pt x="14707" y="2828"/>
                  </a:lnTo>
                  <a:lnTo>
                    <a:pt x="14707" y="2970"/>
                  </a:lnTo>
                  <a:lnTo>
                    <a:pt x="14913" y="2970"/>
                  </a:lnTo>
                  <a:lnTo>
                    <a:pt x="15023" y="3092"/>
                  </a:lnTo>
                  <a:lnTo>
                    <a:pt x="15023" y="3234"/>
                  </a:lnTo>
                  <a:cubicBezTo>
                    <a:pt x="15023" y="3234"/>
                    <a:pt x="15168" y="3320"/>
                    <a:pt x="15247" y="3320"/>
                  </a:cubicBezTo>
                  <a:cubicBezTo>
                    <a:pt x="15327" y="3320"/>
                    <a:pt x="15407" y="3390"/>
                    <a:pt x="15407" y="3390"/>
                  </a:cubicBezTo>
                  <a:lnTo>
                    <a:pt x="15548" y="3479"/>
                  </a:lnTo>
                  <a:cubicBezTo>
                    <a:pt x="15548" y="3479"/>
                    <a:pt x="15659" y="3531"/>
                    <a:pt x="15708" y="3550"/>
                  </a:cubicBezTo>
                  <a:cubicBezTo>
                    <a:pt x="15757" y="3568"/>
                    <a:pt x="15963" y="3550"/>
                    <a:pt x="15963" y="3550"/>
                  </a:cubicBezTo>
                  <a:lnTo>
                    <a:pt x="16233" y="3375"/>
                  </a:lnTo>
                  <a:lnTo>
                    <a:pt x="16408" y="3375"/>
                  </a:lnTo>
                  <a:lnTo>
                    <a:pt x="16534" y="3375"/>
                  </a:lnTo>
                  <a:cubicBezTo>
                    <a:pt x="16583" y="3375"/>
                    <a:pt x="16724" y="3286"/>
                    <a:pt x="16724" y="3286"/>
                  </a:cubicBezTo>
                  <a:lnTo>
                    <a:pt x="16819" y="3215"/>
                  </a:lnTo>
                  <a:lnTo>
                    <a:pt x="16994" y="3178"/>
                  </a:lnTo>
                  <a:lnTo>
                    <a:pt x="17219" y="3375"/>
                  </a:lnTo>
                  <a:lnTo>
                    <a:pt x="17360" y="3427"/>
                  </a:lnTo>
                  <a:lnTo>
                    <a:pt x="17569" y="3427"/>
                  </a:lnTo>
                  <a:lnTo>
                    <a:pt x="17744" y="3556"/>
                  </a:lnTo>
                  <a:lnTo>
                    <a:pt x="17958" y="3390"/>
                  </a:lnTo>
                  <a:lnTo>
                    <a:pt x="18029" y="3338"/>
                  </a:lnTo>
                  <a:lnTo>
                    <a:pt x="18204" y="3338"/>
                  </a:lnTo>
                  <a:lnTo>
                    <a:pt x="18379" y="3286"/>
                  </a:lnTo>
                  <a:lnTo>
                    <a:pt x="18456" y="3215"/>
                  </a:lnTo>
                  <a:lnTo>
                    <a:pt x="18615" y="3338"/>
                  </a:lnTo>
                  <a:lnTo>
                    <a:pt x="18806" y="3356"/>
                  </a:lnTo>
                  <a:lnTo>
                    <a:pt x="18981" y="3445"/>
                  </a:lnTo>
                  <a:lnTo>
                    <a:pt x="19190" y="3556"/>
                  </a:lnTo>
                  <a:lnTo>
                    <a:pt x="19586" y="3556"/>
                  </a:lnTo>
                  <a:cubicBezTo>
                    <a:pt x="19586" y="3556"/>
                    <a:pt x="19632" y="3636"/>
                    <a:pt x="19681" y="3654"/>
                  </a:cubicBezTo>
                  <a:cubicBezTo>
                    <a:pt x="19730" y="3673"/>
                    <a:pt x="19982" y="3814"/>
                    <a:pt x="19982" y="381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3">
  <p:cSld name="CUSTOM_9_3">
    <p:bg>
      <p:bgPr>
        <a:gradFill>
          <a:gsLst>
            <a:gs pos="0">
              <a:schemeClr val="accent2"/>
            </a:gs>
            <a:gs pos="100000">
              <a:schemeClr val="accent4"/>
            </a:gs>
          </a:gsLst>
          <a:lin ang="5400700" scaled="0"/>
        </a:gradFill>
        <a:effectLst/>
      </p:bgPr>
    </p:bg>
    <p:spTree>
      <p:nvGrpSpPr>
        <p:cNvPr id="1" name="Shape 348"/>
        <p:cNvGrpSpPr/>
        <p:nvPr/>
      </p:nvGrpSpPr>
      <p:grpSpPr>
        <a:xfrm>
          <a:off x="0" y="0"/>
          <a:ext cx="0" cy="0"/>
          <a:chOff x="0" y="0"/>
          <a:chExt cx="0" cy="0"/>
        </a:xfrm>
      </p:grpSpPr>
      <p:sp>
        <p:nvSpPr>
          <p:cNvPr id="349" name="Google Shape;349;p35"/>
          <p:cNvSpPr/>
          <p:nvPr/>
        </p:nvSpPr>
        <p:spPr>
          <a:xfrm>
            <a:off x="-69173" y="1795821"/>
            <a:ext cx="1564527" cy="237401"/>
          </a:xfrm>
          <a:custGeom>
            <a:avLst/>
            <a:gdLst/>
            <a:ahLst/>
            <a:cxnLst/>
            <a:rect l="l" t="t" r="r" b="b"/>
            <a:pathLst>
              <a:path w="12608" h="1339" extrusionOk="0">
                <a:moveTo>
                  <a:pt x="1" y="341"/>
                </a:moveTo>
                <a:lnTo>
                  <a:pt x="1" y="1020"/>
                </a:lnTo>
                <a:cubicBezTo>
                  <a:pt x="59" y="1010"/>
                  <a:pt x="194" y="995"/>
                  <a:pt x="302" y="1044"/>
                </a:cubicBezTo>
                <a:cubicBezTo>
                  <a:pt x="443" y="1106"/>
                  <a:pt x="996" y="1124"/>
                  <a:pt x="1186" y="1087"/>
                </a:cubicBezTo>
                <a:cubicBezTo>
                  <a:pt x="1373" y="1050"/>
                  <a:pt x="1742" y="946"/>
                  <a:pt x="1895" y="903"/>
                </a:cubicBezTo>
                <a:cubicBezTo>
                  <a:pt x="2049" y="863"/>
                  <a:pt x="2356" y="971"/>
                  <a:pt x="2457" y="940"/>
                </a:cubicBezTo>
                <a:cubicBezTo>
                  <a:pt x="2561" y="906"/>
                  <a:pt x="2626" y="998"/>
                  <a:pt x="2948" y="967"/>
                </a:cubicBezTo>
                <a:cubicBezTo>
                  <a:pt x="3271" y="937"/>
                  <a:pt x="3486" y="949"/>
                  <a:pt x="3513" y="940"/>
                </a:cubicBezTo>
                <a:cubicBezTo>
                  <a:pt x="3544" y="928"/>
                  <a:pt x="3811" y="971"/>
                  <a:pt x="3811" y="971"/>
                </a:cubicBezTo>
                <a:cubicBezTo>
                  <a:pt x="3882" y="1004"/>
                  <a:pt x="3977" y="1017"/>
                  <a:pt x="4063" y="998"/>
                </a:cubicBezTo>
                <a:cubicBezTo>
                  <a:pt x="4250" y="964"/>
                  <a:pt x="4563" y="906"/>
                  <a:pt x="4631" y="909"/>
                </a:cubicBezTo>
                <a:cubicBezTo>
                  <a:pt x="4729" y="912"/>
                  <a:pt x="4947" y="928"/>
                  <a:pt x="4947" y="928"/>
                </a:cubicBezTo>
                <a:lnTo>
                  <a:pt x="5177" y="1001"/>
                </a:lnTo>
                <a:lnTo>
                  <a:pt x="5564" y="1124"/>
                </a:lnTo>
                <a:lnTo>
                  <a:pt x="5773" y="1238"/>
                </a:lnTo>
                <a:lnTo>
                  <a:pt x="5936" y="1308"/>
                </a:lnTo>
                <a:cubicBezTo>
                  <a:pt x="5936" y="1308"/>
                  <a:pt x="6031" y="1339"/>
                  <a:pt x="6132" y="1321"/>
                </a:cubicBezTo>
                <a:cubicBezTo>
                  <a:pt x="6233" y="1302"/>
                  <a:pt x="6851" y="1296"/>
                  <a:pt x="6995" y="1311"/>
                </a:cubicBezTo>
                <a:cubicBezTo>
                  <a:pt x="7142" y="1330"/>
                  <a:pt x="7154" y="1235"/>
                  <a:pt x="7277" y="1228"/>
                </a:cubicBezTo>
                <a:cubicBezTo>
                  <a:pt x="7403" y="1222"/>
                  <a:pt x="7547" y="1244"/>
                  <a:pt x="7547" y="1244"/>
                </a:cubicBezTo>
                <a:lnTo>
                  <a:pt x="7713" y="1253"/>
                </a:lnTo>
                <a:lnTo>
                  <a:pt x="7971" y="1195"/>
                </a:lnTo>
                <a:lnTo>
                  <a:pt x="8192" y="1195"/>
                </a:lnTo>
                <a:lnTo>
                  <a:pt x="8785" y="1072"/>
                </a:lnTo>
                <a:cubicBezTo>
                  <a:pt x="8785" y="1072"/>
                  <a:pt x="9310" y="1173"/>
                  <a:pt x="9654" y="1201"/>
                </a:cubicBezTo>
                <a:cubicBezTo>
                  <a:pt x="9994" y="1228"/>
                  <a:pt x="10728" y="1004"/>
                  <a:pt x="10728" y="1004"/>
                </a:cubicBezTo>
                <a:lnTo>
                  <a:pt x="12607" y="1158"/>
                </a:lnTo>
                <a:lnTo>
                  <a:pt x="10900" y="817"/>
                </a:lnTo>
                <a:cubicBezTo>
                  <a:pt x="10737" y="848"/>
                  <a:pt x="10034" y="1029"/>
                  <a:pt x="9976" y="1035"/>
                </a:cubicBezTo>
                <a:lnTo>
                  <a:pt x="8785" y="912"/>
                </a:lnTo>
                <a:lnTo>
                  <a:pt x="8392" y="1010"/>
                </a:lnTo>
                <a:lnTo>
                  <a:pt x="7913" y="869"/>
                </a:lnTo>
                <a:lnTo>
                  <a:pt x="7713" y="664"/>
                </a:lnTo>
                <a:lnTo>
                  <a:pt x="8082" y="544"/>
                </a:lnTo>
                <a:cubicBezTo>
                  <a:pt x="8447" y="510"/>
                  <a:pt x="9012" y="320"/>
                  <a:pt x="9012" y="320"/>
                </a:cubicBezTo>
                <a:lnTo>
                  <a:pt x="10900" y="353"/>
                </a:lnTo>
                <a:lnTo>
                  <a:pt x="9162" y="145"/>
                </a:lnTo>
                <a:cubicBezTo>
                  <a:pt x="9101" y="142"/>
                  <a:pt x="9043" y="148"/>
                  <a:pt x="8987" y="154"/>
                </a:cubicBezTo>
                <a:lnTo>
                  <a:pt x="7802" y="338"/>
                </a:lnTo>
                <a:lnTo>
                  <a:pt x="6847" y="197"/>
                </a:lnTo>
                <a:lnTo>
                  <a:pt x="6200" y="19"/>
                </a:lnTo>
                <a:lnTo>
                  <a:pt x="5509" y="0"/>
                </a:lnTo>
                <a:lnTo>
                  <a:pt x="4904" y="86"/>
                </a:lnTo>
                <a:lnTo>
                  <a:pt x="4382" y="56"/>
                </a:lnTo>
                <a:lnTo>
                  <a:pt x="4075" y="145"/>
                </a:lnTo>
                <a:lnTo>
                  <a:pt x="3642" y="145"/>
                </a:lnTo>
                <a:lnTo>
                  <a:pt x="3206" y="249"/>
                </a:lnTo>
                <a:lnTo>
                  <a:pt x="2568" y="224"/>
                </a:lnTo>
                <a:lnTo>
                  <a:pt x="2132" y="310"/>
                </a:lnTo>
                <a:lnTo>
                  <a:pt x="1647" y="366"/>
                </a:lnTo>
                <a:lnTo>
                  <a:pt x="965" y="335"/>
                </a:lnTo>
                <a:lnTo>
                  <a:pt x="520" y="39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flipH="1">
            <a:off x="7425372" y="151025"/>
            <a:ext cx="1830461" cy="237405"/>
          </a:xfrm>
          <a:custGeom>
            <a:avLst/>
            <a:gdLst/>
            <a:ahLst/>
            <a:cxnLst/>
            <a:rect l="l" t="t" r="r" b="b"/>
            <a:pathLst>
              <a:path w="12608" h="1339" extrusionOk="0">
                <a:moveTo>
                  <a:pt x="1" y="341"/>
                </a:moveTo>
                <a:lnTo>
                  <a:pt x="1" y="1020"/>
                </a:lnTo>
                <a:cubicBezTo>
                  <a:pt x="59" y="1010"/>
                  <a:pt x="194" y="995"/>
                  <a:pt x="302" y="1044"/>
                </a:cubicBezTo>
                <a:cubicBezTo>
                  <a:pt x="443" y="1106"/>
                  <a:pt x="996" y="1124"/>
                  <a:pt x="1186" y="1087"/>
                </a:cubicBezTo>
                <a:cubicBezTo>
                  <a:pt x="1373" y="1050"/>
                  <a:pt x="1742" y="946"/>
                  <a:pt x="1895" y="903"/>
                </a:cubicBezTo>
                <a:cubicBezTo>
                  <a:pt x="2049" y="863"/>
                  <a:pt x="2356" y="971"/>
                  <a:pt x="2457" y="940"/>
                </a:cubicBezTo>
                <a:cubicBezTo>
                  <a:pt x="2561" y="906"/>
                  <a:pt x="2626" y="998"/>
                  <a:pt x="2948" y="967"/>
                </a:cubicBezTo>
                <a:cubicBezTo>
                  <a:pt x="3271" y="937"/>
                  <a:pt x="3486" y="949"/>
                  <a:pt x="3513" y="940"/>
                </a:cubicBezTo>
                <a:cubicBezTo>
                  <a:pt x="3544" y="928"/>
                  <a:pt x="3811" y="971"/>
                  <a:pt x="3811" y="971"/>
                </a:cubicBezTo>
                <a:cubicBezTo>
                  <a:pt x="3882" y="1004"/>
                  <a:pt x="3977" y="1017"/>
                  <a:pt x="4063" y="998"/>
                </a:cubicBezTo>
                <a:cubicBezTo>
                  <a:pt x="4250" y="964"/>
                  <a:pt x="4563" y="906"/>
                  <a:pt x="4631" y="909"/>
                </a:cubicBezTo>
                <a:cubicBezTo>
                  <a:pt x="4729" y="912"/>
                  <a:pt x="4947" y="928"/>
                  <a:pt x="4947" y="928"/>
                </a:cubicBezTo>
                <a:lnTo>
                  <a:pt x="5177" y="1001"/>
                </a:lnTo>
                <a:lnTo>
                  <a:pt x="5564" y="1124"/>
                </a:lnTo>
                <a:lnTo>
                  <a:pt x="5773" y="1238"/>
                </a:lnTo>
                <a:lnTo>
                  <a:pt x="5936" y="1308"/>
                </a:lnTo>
                <a:cubicBezTo>
                  <a:pt x="5936" y="1308"/>
                  <a:pt x="6031" y="1339"/>
                  <a:pt x="6132" y="1321"/>
                </a:cubicBezTo>
                <a:cubicBezTo>
                  <a:pt x="6233" y="1302"/>
                  <a:pt x="6851" y="1296"/>
                  <a:pt x="6995" y="1311"/>
                </a:cubicBezTo>
                <a:cubicBezTo>
                  <a:pt x="7142" y="1330"/>
                  <a:pt x="7154" y="1235"/>
                  <a:pt x="7277" y="1228"/>
                </a:cubicBezTo>
                <a:cubicBezTo>
                  <a:pt x="7403" y="1222"/>
                  <a:pt x="7547" y="1244"/>
                  <a:pt x="7547" y="1244"/>
                </a:cubicBezTo>
                <a:lnTo>
                  <a:pt x="7713" y="1253"/>
                </a:lnTo>
                <a:lnTo>
                  <a:pt x="7971" y="1195"/>
                </a:lnTo>
                <a:lnTo>
                  <a:pt x="8192" y="1195"/>
                </a:lnTo>
                <a:lnTo>
                  <a:pt x="8785" y="1072"/>
                </a:lnTo>
                <a:cubicBezTo>
                  <a:pt x="8785" y="1072"/>
                  <a:pt x="9310" y="1173"/>
                  <a:pt x="9654" y="1201"/>
                </a:cubicBezTo>
                <a:cubicBezTo>
                  <a:pt x="9994" y="1228"/>
                  <a:pt x="10728" y="1004"/>
                  <a:pt x="10728" y="1004"/>
                </a:cubicBezTo>
                <a:lnTo>
                  <a:pt x="12607" y="1158"/>
                </a:lnTo>
                <a:lnTo>
                  <a:pt x="10900" y="817"/>
                </a:lnTo>
                <a:cubicBezTo>
                  <a:pt x="10737" y="848"/>
                  <a:pt x="10034" y="1029"/>
                  <a:pt x="9976" y="1035"/>
                </a:cubicBezTo>
                <a:lnTo>
                  <a:pt x="8785" y="912"/>
                </a:lnTo>
                <a:lnTo>
                  <a:pt x="8392" y="1010"/>
                </a:lnTo>
                <a:lnTo>
                  <a:pt x="7913" y="869"/>
                </a:lnTo>
                <a:lnTo>
                  <a:pt x="7713" y="664"/>
                </a:lnTo>
                <a:lnTo>
                  <a:pt x="8082" y="544"/>
                </a:lnTo>
                <a:cubicBezTo>
                  <a:pt x="8447" y="510"/>
                  <a:pt x="9012" y="320"/>
                  <a:pt x="9012" y="320"/>
                </a:cubicBezTo>
                <a:lnTo>
                  <a:pt x="10900" y="353"/>
                </a:lnTo>
                <a:lnTo>
                  <a:pt x="9162" y="145"/>
                </a:lnTo>
                <a:cubicBezTo>
                  <a:pt x="9101" y="142"/>
                  <a:pt x="9043" y="148"/>
                  <a:pt x="8987" y="154"/>
                </a:cubicBezTo>
                <a:lnTo>
                  <a:pt x="7802" y="338"/>
                </a:lnTo>
                <a:lnTo>
                  <a:pt x="6847" y="197"/>
                </a:lnTo>
                <a:lnTo>
                  <a:pt x="6200" y="19"/>
                </a:lnTo>
                <a:lnTo>
                  <a:pt x="5509" y="0"/>
                </a:lnTo>
                <a:lnTo>
                  <a:pt x="4904" y="86"/>
                </a:lnTo>
                <a:lnTo>
                  <a:pt x="4382" y="56"/>
                </a:lnTo>
                <a:lnTo>
                  <a:pt x="4075" y="145"/>
                </a:lnTo>
                <a:lnTo>
                  <a:pt x="3642" y="145"/>
                </a:lnTo>
                <a:lnTo>
                  <a:pt x="3206" y="249"/>
                </a:lnTo>
                <a:lnTo>
                  <a:pt x="2568" y="224"/>
                </a:lnTo>
                <a:lnTo>
                  <a:pt x="2132" y="310"/>
                </a:lnTo>
                <a:lnTo>
                  <a:pt x="1647" y="366"/>
                </a:lnTo>
                <a:lnTo>
                  <a:pt x="965" y="335"/>
                </a:lnTo>
                <a:lnTo>
                  <a:pt x="520" y="39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rot="10800000">
            <a:off x="6404326" y="3562845"/>
            <a:ext cx="5772974" cy="1288403"/>
          </a:xfrm>
          <a:custGeom>
            <a:avLst/>
            <a:gdLst/>
            <a:ahLst/>
            <a:cxnLst/>
            <a:rect l="l" t="t" r="r" b="b"/>
            <a:pathLst>
              <a:path w="18112" h="3041" extrusionOk="0">
                <a:moveTo>
                  <a:pt x="14796" y="541"/>
                </a:moveTo>
                <a:lnTo>
                  <a:pt x="14532" y="1521"/>
                </a:lnTo>
                <a:lnTo>
                  <a:pt x="15760" y="2033"/>
                </a:lnTo>
                <a:lnTo>
                  <a:pt x="18111" y="1776"/>
                </a:lnTo>
                <a:cubicBezTo>
                  <a:pt x="18111" y="1776"/>
                  <a:pt x="14792" y="2997"/>
                  <a:pt x="14783" y="2997"/>
                </a:cubicBezTo>
                <a:cubicBezTo>
                  <a:pt x="14731" y="2988"/>
                  <a:pt x="14522" y="2961"/>
                  <a:pt x="14357" y="2997"/>
                </a:cubicBezTo>
                <a:cubicBezTo>
                  <a:pt x="14169" y="3040"/>
                  <a:pt x="14034" y="2997"/>
                  <a:pt x="14034" y="2997"/>
                </a:cubicBezTo>
                <a:lnTo>
                  <a:pt x="13807" y="2997"/>
                </a:lnTo>
                <a:lnTo>
                  <a:pt x="13515" y="2693"/>
                </a:lnTo>
                <a:lnTo>
                  <a:pt x="11299" y="2693"/>
                </a:lnTo>
                <a:lnTo>
                  <a:pt x="11222" y="2390"/>
                </a:lnTo>
                <a:lnTo>
                  <a:pt x="10872" y="2390"/>
                </a:lnTo>
                <a:lnTo>
                  <a:pt x="10497" y="2353"/>
                </a:lnTo>
                <a:lnTo>
                  <a:pt x="9116" y="2353"/>
                </a:lnTo>
                <a:lnTo>
                  <a:pt x="8858" y="2202"/>
                </a:lnTo>
                <a:lnTo>
                  <a:pt x="8090" y="2015"/>
                </a:lnTo>
                <a:lnTo>
                  <a:pt x="7731" y="2015"/>
                </a:lnTo>
                <a:cubicBezTo>
                  <a:pt x="7731" y="2015"/>
                  <a:pt x="7584" y="2061"/>
                  <a:pt x="7430" y="2104"/>
                </a:cubicBezTo>
                <a:lnTo>
                  <a:pt x="7430" y="2104"/>
                </a:lnTo>
                <a:cubicBezTo>
                  <a:pt x="7310" y="2135"/>
                  <a:pt x="7185" y="2165"/>
                  <a:pt x="7117" y="2165"/>
                </a:cubicBezTo>
                <a:cubicBezTo>
                  <a:pt x="6963" y="2165"/>
                  <a:pt x="6911" y="2353"/>
                  <a:pt x="6911" y="2353"/>
                </a:cubicBezTo>
                <a:lnTo>
                  <a:pt x="6411" y="1938"/>
                </a:lnTo>
                <a:lnTo>
                  <a:pt x="4943" y="1938"/>
                </a:lnTo>
                <a:lnTo>
                  <a:pt x="4437" y="1690"/>
                </a:lnTo>
                <a:lnTo>
                  <a:pt x="4357" y="1938"/>
                </a:lnTo>
                <a:lnTo>
                  <a:pt x="2905" y="1938"/>
                </a:lnTo>
                <a:lnTo>
                  <a:pt x="2567" y="1938"/>
                </a:lnTo>
                <a:lnTo>
                  <a:pt x="2349" y="1938"/>
                </a:lnTo>
                <a:lnTo>
                  <a:pt x="1974" y="1938"/>
                </a:lnTo>
                <a:lnTo>
                  <a:pt x="1901" y="1886"/>
                </a:lnTo>
                <a:lnTo>
                  <a:pt x="1615" y="1690"/>
                </a:lnTo>
                <a:lnTo>
                  <a:pt x="1176" y="1690"/>
                </a:lnTo>
                <a:lnTo>
                  <a:pt x="608" y="1515"/>
                </a:lnTo>
                <a:lnTo>
                  <a:pt x="209" y="1515"/>
                </a:lnTo>
                <a:lnTo>
                  <a:pt x="0" y="1432"/>
                </a:lnTo>
                <a:lnTo>
                  <a:pt x="897" y="950"/>
                </a:lnTo>
                <a:lnTo>
                  <a:pt x="1974" y="950"/>
                </a:lnTo>
                <a:lnTo>
                  <a:pt x="2168" y="799"/>
                </a:lnTo>
                <a:cubicBezTo>
                  <a:pt x="2168" y="799"/>
                  <a:pt x="2659" y="621"/>
                  <a:pt x="2834" y="621"/>
                </a:cubicBezTo>
                <a:cubicBezTo>
                  <a:pt x="3012" y="621"/>
                  <a:pt x="3018" y="658"/>
                  <a:pt x="3310" y="799"/>
                </a:cubicBezTo>
                <a:cubicBezTo>
                  <a:pt x="3605" y="940"/>
                  <a:pt x="4661" y="250"/>
                  <a:pt x="4661" y="250"/>
                </a:cubicBezTo>
                <a:lnTo>
                  <a:pt x="5634" y="250"/>
                </a:lnTo>
                <a:lnTo>
                  <a:pt x="6181" y="102"/>
                </a:lnTo>
                <a:lnTo>
                  <a:pt x="6810" y="207"/>
                </a:lnTo>
                <a:cubicBezTo>
                  <a:pt x="6810" y="207"/>
                  <a:pt x="7476" y="167"/>
                  <a:pt x="7630" y="207"/>
                </a:cubicBezTo>
                <a:cubicBezTo>
                  <a:pt x="7783" y="243"/>
                  <a:pt x="8139" y="280"/>
                  <a:pt x="8345" y="207"/>
                </a:cubicBezTo>
                <a:cubicBezTo>
                  <a:pt x="8551" y="130"/>
                  <a:pt x="8704" y="102"/>
                  <a:pt x="8704" y="102"/>
                </a:cubicBezTo>
                <a:lnTo>
                  <a:pt x="9116" y="207"/>
                </a:lnTo>
                <a:lnTo>
                  <a:pt x="9831" y="1"/>
                </a:lnTo>
                <a:lnTo>
                  <a:pt x="10316" y="32"/>
                </a:lnTo>
                <a:lnTo>
                  <a:pt x="11289" y="443"/>
                </a:lnTo>
                <a:lnTo>
                  <a:pt x="12517" y="237"/>
                </a:lnTo>
                <a:lnTo>
                  <a:pt x="13184" y="391"/>
                </a:lnTo>
                <a:lnTo>
                  <a:pt x="13954" y="391"/>
                </a:lnTo>
                <a:lnTo>
                  <a:pt x="14516" y="64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p:nvPr/>
        </p:nvSpPr>
        <p:spPr>
          <a:xfrm flipH="1">
            <a:off x="-932874" y="3729900"/>
            <a:ext cx="5680806" cy="1440525"/>
          </a:xfrm>
          <a:custGeom>
            <a:avLst/>
            <a:gdLst/>
            <a:ahLst/>
            <a:cxnLst/>
            <a:rect l="l" t="t" r="r" b="b"/>
            <a:pathLst>
              <a:path w="16212" h="2500" extrusionOk="0">
                <a:moveTo>
                  <a:pt x="14114" y="878"/>
                </a:moveTo>
                <a:lnTo>
                  <a:pt x="16211" y="1235"/>
                </a:lnTo>
                <a:cubicBezTo>
                  <a:pt x="16211" y="1235"/>
                  <a:pt x="12892" y="2456"/>
                  <a:pt x="12883" y="2456"/>
                </a:cubicBezTo>
                <a:cubicBezTo>
                  <a:pt x="12831" y="2447"/>
                  <a:pt x="12622" y="2420"/>
                  <a:pt x="12457" y="2456"/>
                </a:cubicBezTo>
                <a:cubicBezTo>
                  <a:pt x="12269" y="2499"/>
                  <a:pt x="12134" y="2456"/>
                  <a:pt x="12134" y="2456"/>
                </a:cubicBezTo>
                <a:lnTo>
                  <a:pt x="11907" y="2456"/>
                </a:lnTo>
                <a:lnTo>
                  <a:pt x="11615" y="2152"/>
                </a:lnTo>
                <a:lnTo>
                  <a:pt x="9399" y="2152"/>
                </a:lnTo>
                <a:lnTo>
                  <a:pt x="9322" y="1849"/>
                </a:lnTo>
                <a:lnTo>
                  <a:pt x="8972" y="1849"/>
                </a:lnTo>
                <a:lnTo>
                  <a:pt x="8597" y="1812"/>
                </a:lnTo>
                <a:lnTo>
                  <a:pt x="6958" y="1661"/>
                </a:lnTo>
                <a:lnTo>
                  <a:pt x="6190" y="1474"/>
                </a:lnTo>
                <a:lnTo>
                  <a:pt x="5831" y="1474"/>
                </a:lnTo>
                <a:cubicBezTo>
                  <a:pt x="5831" y="1474"/>
                  <a:pt x="5684" y="1520"/>
                  <a:pt x="5530" y="1563"/>
                </a:cubicBezTo>
                <a:lnTo>
                  <a:pt x="5530" y="1563"/>
                </a:lnTo>
                <a:cubicBezTo>
                  <a:pt x="5410" y="1594"/>
                  <a:pt x="5285" y="1624"/>
                  <a:pt x="5217" y="1624"/>
                </a:cubicBezTo>
                <a:cubicBezTo>
                  <a:pt x="5063" y="1624"/>
                  <a:pt x="5011" y="1812"/>
                  <a:pt x="5011" y="1812"/>
                </a:cubicBezTo>
                <a:lnTo>
                  <a:pt x="4511" y="1397"/>
                </a:lnTo>
                <a:lnTo>
                  <a:pt x="3043" y="1397"/>
                </a:lnTo>
                <a:lnTo>
                  <a:pt x="2537" y="1149"/>
                </a:lnTo>
                <a:lnTo>
                  <a:pt x="2457" y="1397"/>
                </a:lnTo>
                <a:lnTo>
                  <a:pt x="1005" y="1397"/>
                </a:lnTo>
                <a:lnTo>
                  <a:pt x="667" y="1397"/>
                </a:lnTo>
                <a:lnTo>
                  <a:pt x="449" y="1397"/>
                </a:lnTo>
                <a:lnTo>
                  <a:pt x="74" y="1397"/>
                </a:lnTo>
                <a:lnTo>
                  <a:pt x="1" y="1345"/>
                </a:lnTo>
                <a:lnTo>
                  <a:pt x="74" y="1345"/>
                </a:lnTo>
                <a:lnTo>
                  <a:pt x="268" y="1198"/>
                </a:lnTo>
                <a:cubicBezTo>
                  <a:pt x="268" y="1198"/>
                  <a:pt x="759" y="1017"/>
                  <a:pt x="934" y="1017"/>
                </a:cubicBezTo>
                <a:cubicBezTo>
                  <a:pt x="1112" y="1017"/>
                  <a:pt x="1118" y="1056"/>
                  <a:pt x="1410" y="1198"/>
                </a:cubicBezTo>
                <a:cubicBezTo>
                  <a:pt x="1705" y="1339"/>
                  <a:pt x="2761" y="648"/>
                  <a:pt x="2761" y="648"/>
                </a:cubicBezTo>
                <a:lnTo>
                  <a:pt x="3734" y="648"/>
                </a:lnTo>
                <a:lnTo>
                  <a:pt x="4281" y="501"/>
                </a:lnTo>
                <a:lnTo>
                  <a:pt x="4910" y="605"/>
                </a:lnTo>
                <a:cubicBezTo>
                  <a:pt x="4910" y="605"/>
                  <a:pt x="5576" y="565"/>
                  <a:pt x="5730" y="605"/>
                </a:cubicBezTo>
                <a:cubicBezTo>
                  <a:pt x="5883" y="642"/>
                  <a:pt x="6242" y="679"/>
                  <a:pt x="6445" y="605"/>
                </a:cubicBezTo>
                <a:cubicBezTo>
                  <a:pt x="6651" y="528"/>
                  <a:pt x="6804" y="501"/>
                  <a:pt x="6804" y="501"/>
                </a:cubicBezTo>
                <a:lnTo>
                  <a:pt x="7216" y="605"/>
                </a:lnTo>
                <a:lnTo>
                  <a:pt x="7953" y="719"/>
                </a:lnTo>
                <a:lnTo>
                  <a:pt x="9131" y="363"/>
                </a:lnTo>
                <a:lnTo>
                  <a:pt x="10381" y="713"/>
                </a:lnTo>
                <a:lnTo>
                  <a:pt x="11029" y="924"/>
                </a:lnTo>
                <a:lnTo>
                  <a:pt x="11744" y="771"/>
                </a:lnTo>
                <a:lnTo>
                  <a:pt x="12515" y="670"/>
                </a:lnTo>
                <a:lnTo>
                  <a:pt x="12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rot="10800000" flipH="1">
            <a:off x="7491924" y="1193828"/>
            <a:ext cx="4524061" cy="659654"/>
          </a:xfrm>
          <a:custGeom>
            <a:avLst/>
            <a:gdLst/>
            <a:ahLst/>
            <a:cxnLst/>
            <a:rect l="l" t="t" r="r" b="b"/>
            <a:pathLst>
              <a:path w="18112" h="3041" extrusionOk="0">
                <a:moveTo>
                  <a:pt x="14796" y="541"/>
                </a:moveTo>
                <a:lnTo>
                  <a:pt x="14532" y="1521"/>
                </a:lnTo>
                <a:lnTo>
                  <a:pt x="15760" y="2033"/>
                </a:lnTo>
                <a:lnTo>
                  <a:pt x="18111" y="1776"/>
                </a:lnTo>
                <a:cubicBezTo>
                  <a:pt x="18111" y="1776"/>
                  <a:pt x="14792" y="2997"/>
                  <a:pt x="14783" y="2997"/>
                </a:cubicBezTo>
                <a:cubicBezTo>
                  <a:pt x="14731" y="2988"/>
                  <a:pt x="14522" y="2961"/>
                  <a:pt x="14357" y="2997"/>
                </a:cubicBezTo>
                <a:cubicBezTo>
                  <a:pt x="14169" y="3040"/>
                  <a:pt x="14034" y="2997"/>
                  <a:pt x="14034" y="2997"/>
                </a:cubicBezTo>
                <a:lnTo>
                  <a:pt x="13807" y="2997"/>
                </a:lnTo>
                <a:lnTo>
                  <a:pt x="13515" y="2693"/>
                </a:lnTo>
                <a:lnTo>
                  <a:pt x="11299" y="2693"/>
                </a:lnTo>
                <a:lnTo>
                  <a:pt x="11222" y="2390"/>
                </a:lnTo>
                <a:lnTo>
                  <a:pt x="10872" y="2390"/>
                </a:lnTo>
                <a:lnTo>
                  <a:pt x="10497" y="2353"/>
                </a:lnTo>
                <a:lnTo>
                  <a:pt x="9116" y="2353"/>
                </a:lnTo>
                <a:lnTo>
                  <a:pt x="8858" y="2202"/>
                </a:lnTo>
                <a:lnTo>
                  <a:pt x="8090" y="2015"/>
                </a:lnTo>
                <a:lnTo>
                  <a:pt x="7731" y="2015"/>
                </a:lnTo>
                <a:cubicBezTo>
                  <a:pt x="7731" y="2015"/>
                  <a:pt x="7584" y="2061"/>
                  <a:pt x="7430" y="2104"/>
                </a:cubicBezTo>
                <a:lnTo>
                  <a:pt x="7430" y="2104"/>
                </a:lnTo>
                <a:cubicBezTo>
                  <a:pt x="7310" y="2135"/>
                  <a:pt x="7185" y="2165"/>
                  <a:pt x="7117" y="2165"/>
                </a:cubicBezTo>
                <a:cubicBezTo>
                  <a:pt x="6963" y="2165"/>
                  <a:pt x="6911" y="2353"/>
                  <a:pt x="6911" y="2353"/>
                </a:cubicBezTo>
                <a:lnTo>
                  <a:pt x="6411" y="1938"/>
                </a:lnTo>
                <a:lnTo>
                  <a:pt x="4943" y="1938"/>
                </a:lnTo>
                <a:lnTo>
                  <a:pt x="4437" y="1690"/>
                </a:lnTo>
                <a:lnTo>
                  <a:pt x="4357" y="1938"/>
                </a:lnTo>
                <a:lnTo>
                  <a:pt x="2905" y="1938"/>
                </a:lnTo>
                <a:lnTo>
                  <a:pt x="2567" y="1938"/>
                </a:lnTo>
                <a:lnTo>
                  <a:pt x="2349" y="1938"/>
                </a:lnTo>
                <a:lnTo>
                  <a:pt x="1974" y="1938"/>
                </a:lnTo>
                <a:lnTo>
                  <a:pt x="1901" y="1886"/>
                </a:lnTo>
                <a:lnTo>
                  <a:pt x="1615" y="1690"/>
                </a:lnTo>
                <a:lnTo>
                  <a:pt x="1176" y="1690"/>
                </a:lnTo>
                <a:lnTo>
                  <a:pt x="608" y="1515"/>
                </a:lnTo>
                <a:lnTo>
                  <a:pt x="209" y="1515"/>
                </a:lnTo>
                <a:lnTo>
                  <a:pt x="0" y="1432"/>
                </a:lnTo>
                <a:lnTo>
                  <a:pt x="897" y="950"/>
                </a:lnTo>
                <a:lnTo>
                  <a:pt x="1974" y="950"/>
                </a:lnTo>
                <a:lnTo>
                  <a:pt x="2168" y="799"/>
                </a:lnTo>
                <a:cubicBezTo>
                  <a:pt x="2168" y="799"/>
                  <a:pt x="2659" y="621"/>
                  <a:pt x="2834" y="621"/>
                </a:cubicBezTo>
                <a:cubicBezTo>
                  <a:pt x="3012" y="621"/>
                  <a:pt x="3018" y="658"/>
                  <a:pt x="3310" y="799"/>
                </a:cubicBezTo>
                <a:cubicBezTo>
                  <a:pt x="3605" y="940"/>
                  <a:pt x="4661" y="250"/>
                  <a:pt x="4661" y="250"/>
                </a:cubicBezTo>
                <a:lnTo>
                  <a:pt x="5634" y="250"/>
                </a:lnTo>
                <a:lnTo>
                  <a:pt x="6181" y="102"/>
                </a:lnTo>
                <a:lnTo>
                  <a:pt x="6810" y="207"/>
                </a:lnTo>
                <a:cubicBezTo>
                  <a:pt x="6810" y="207"/>
                  <a:pt x="7476" y="167"/>
                  <a:pt x="7630" y="207"/>
                </a:cubicBezTo>
                <a:cubicBezTo>
                  <a:pt x="7783" y="243"/>
                  <a:pt x="8139" y="280"/>
                  <a:pt x="8345" y="207"/>
                </a:cubicBezTo>
                <a:cubicBezTo>
                  <a:pt x="8551" y="130"/>
                  <a:pt x="8704" y="102"/>
                  <a:pt x="8704" y="102"/>
                </a:cubicBezTo>
                <a:lnTo>
                  <a:pt x="9116" y="207"/>
                </a:lnTo>
                <a:lnTo>
                  <a:pt x="9831" y="1"/>
                </a:lnTo>
                <a:lnTo>
                  <a:pt x="10316" y="32"/>
                </a:lnTo>
                <a:lnTo>
                  <a:pt x="11289" y="443"/>
                </a:lnTo>
                <a:lnTo>
                  <a:pt x="12517" y="237"/>
                </a:lnTo>
                <a:lnTo>
                  <a:pt x="13184" y="391"/>
                </a:lnTo>
                <a:lnTo>
                  <a:pt x="13954" y="391"/>
                </a:lnTo>
                <a:lnTo>
                  <a:pt x="14516" y="64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flipH="1">
            <a:off x="-1165055" y="-462225"/>
            <a:ext cx="5772974" cy="1222573"/>
          </a:xfrm>
          <a:custGeom>
            <a:avLst/>
            <a:gdLst/>
            <a:ahLst/>
            <a:cxnLst/>
            <a:rect l="l" t="t" r="r" b="b"/>
            <a:pathLst>
              <a:path w="18112" h="3041" extrusionOk="0">
                <a:moveTo>
                  <a:pt x="14796" y="541"/>
                </a:moveTo>
                <a:lnTo>
                  <a:pt x="14532" y="1521"/>
                </a:lnTo>
                <a:lnTo>
                  <a:pt x="15760" y="2033"/>
                </a:lnTo>
                <a:lnTo>
                  <a:pt x="18111" y="1776"/>
                </a:lnTo>
                <a:cubicBezTo>
                  <a:pt x="18111" y="1776"/>
                  <a:pt x="14792" y="2997"/>
                  <a:pt x="14783" y="2997"/>
                </a:cubicBezTo>
                <a:cubicBezTo>
                  <a:pt x="14731" y="2988"/>
                  <a:pt x="14522" y="2961"/>
                  <a:pt x="14357" y="2997"/>
                </a:cubicBezTo>
                <a:cubicBezTo>
                  <a:pt x="14169" y="3040"/>
                  <a:pt x="14034" y="2997"/>
                  <a:pt x="14034" y="2997"/>
                </a:cubicBezTo>
                <a:lnTo>
                  <a:pt x="13807" y="2997"/>
                </a:lnTo>
                <a:lnTo>
                  <a:pt x="13515" y="2693"/>
                </a:lnTo>
                <a:lnTo>
                  <a:pt x="11299" y="2693"/>
                </a:lnTo>
                <a:lnTo>
                  <a:pt x="11222" y="2390"/>
                </a:lnTo>
                <a:lnTo>
                  <a:pt x="10872" y="2390"/>
                </a:lnTo>
                <a:lnTo>
                  <a:pt x="10497" y="2353"/>
                </a:lnTo>
                <a:lnTo>
                  <a:pt x="9116" y="2353"/>
                </a:lnTo>
                <a:lnTo>
                  <a:pt x="8858" y="2202"/>
                </a:lnTo>
                <a:lnTo>
                  <a:pt x="8090" y="2015"/>
                </a:lnTo>
                <a:lnTo>
                  <a:pt x="7731" y="2015"/>
                </a:lnTo>
                <a:cubicBezTo>
                  <a:pt x="7731" y="2015"/>
                  <a:pt x="7584" y="2061"/>
                  <a:pt x="7430" y="2104"/>
                </a:cubicBezTo>
                <a:lnTo>
                  <a:pt x="7430" y="2104"/>
                </a:lnTo>
                <a:cubicBezTo>
                  <a:pt x="7310" y="2135"/>
                  <a:pt x="7185" y="2165"/>
                  <a:pt x="7117" y="2165"/>
                </a:cubicBezTo>
                <a:cubicBezTo>
                  <a:pt x="6963" y="2165"/>
                  <a:pt x="6911" y="2353"/>
                  <a:pt x="6911" y="2353"/>
                </a:cubicBezTo>
                <a:lnTo>
                  <a:pt x="6411" y="1938"/>
                </a:lnTo>
                <a:lnTo>
                  <a:pt x="4943" y="1938"/>
                </a:lnTo>
                <a:lnTo>
                  <a:pt x="4437" y="1690"/>
                </a:lnTo>
                <a:lnTo>
                  <a:pt x="4357" y="1938"/>
                </a:lnTo>
                <a:lnTo>
                  <a:pt x="2905" y="1938"/>
                </a:lnTo>
                <a:lnTo>
                  <a:pt x="2567" y="1938"/>
                </a:lnTo>
                <a:lnTo>
                  <a:pt x="2349" y="1938"/>
                </a:lnTo>
                <a:lnTo>
                  <a:pt x="1974" y="1938"/>
                </a:lnTo>
                <a:lnTo>
                  <a:pt x="1901" y="1886"/>
                </a:lnTo>
                <a:lnTo>
                  <a:pt x="1615" y="1690"/>
                </a:lnTo>
                <a:lnTo>
                  <a:pt x="1176" y="1690"/>
                </a:lnTo>
                <a:lnTo>
                  <a:pt x="608" y="1515"/>
                </a:lnTo>
                <a:lnTo>
                  <a:pt x="209" y="1515"/>
                </a:lnTo>
                <a:lnTo>
                  <a:pt x="0" y="1432"/>
                </a:lnTo>
                <a:lnTo>
                  <a:pt x="897" y="950"/>
                </a:lnTo>
                <a:lnTo>
                  <a:pt x="1974" y="950"/>
                </a:lnTo>
                <a:lnTo>
                  <a:pt x="2168" y="799"/>
                </a:lnTo>
                <a:cubicBezTo>
                  <a:pt x="2168" y="799"/>
                  <a:pt x="2659" y="621"/>
                  <a:pt x="2834" y="621"/>
                </a:cubicBezTo>
                <a:cubicBezTo>
                  <a:pt x="3012" y="621"/>
                  <a:pt x="3018" y="658"/>
                  <a:pt x="3310" y="799"/>
                </a:cubicBezTo>
                <a:cubicBezTo>
                  <a:pt x="3605" y="940"/>
                  <a:pt x="4661" y="250"/>
                  <a:pt x="4661" y="250"/>
                </a:cubicBezTo>
                <a:lnTo>
                  <a:pt x="5634" y="250"/>
                </a:lnTo>
                <a:lnTo>
                  <a:pt x="6181" y="102"/>
                </a:lnTo>
                <a:lnTo>
                  <a:pt x="6810" y="207"/>
                </a:lnTo>
                <a:cubicBezTo>
                  <a:pt x="6810" y="207"/>
                  <a:pt x="7476" y="167"/>
                  <a:pt x="7630" y="207"/>
                </a:cubicBezTo>
                <a:cubicBezTo>
                  <a:pt x="7783" y="243"/>
                  <a:pt x="8139" y="280"/>
                  <a:pt x="8345" y="207"/>
                </a:cubicBezTo>
                <a:cubicBezTo>
                  <a:pt x="8551" y="130"/>
                  <a:pt x="8704" y="102"/>
                  <a:pt x="8704" y="102"/>
                </a:cubicBezTo>
                <a:lnTo>
                  <a:pt x="9116" y="207"/>
                </a:lnTo>
                <a:lnTo>
                  <a:pt x="9831" y="1"/>
                </a:lnTo>
                <a:lnTo>
                  <a:pt x="10316" y="32"/>
                </a:lnTo>
                <a:lnTo>
                  <a:pt x="11289" y="443"/>
                </a:lnTo>
                <a:lnTo>
                  <a:pt x="12517" y="237"/>
                </a:lnTo>
                <a:lnTo>
                  <a:pt x="13184" y="391"/>
                </a:lnTo>
                <a:lnTo>
                  <a:pt x="13954" y="391"/>
                </a:lnTo>
                <a:lnTo>
                  <a:pt x="14516" y="64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p:nvPr/>
        </p:nvSpPr>
        <p:spPr>
          <a:xfrm>
            <a:off x="-86775" y="4183700"/>
            <a:ext cx="4920177" cy="1010702"/>
          </a:xfrm>
          <a:custGeom>
            <a:avLst/>
            <a:gdLst/>
            <a:ahLst/>
            <a:cxnLst/>
            <a:rect l="l" t="t" r="r" b="b"/>
            <a:pathLst>
              <a:path w="31971" h="4956" extrusionOk="0">
                <a:moveTo>
                  <a:pt x="1137" y="259"/>
                </a:moveTo>
                <a:cubicBezTo>
                  <a:pt x="1088" y="283"/>
                  <a:pt x="1026" y="292"/>
                  <a:pt x="968" y="286"/>
                </a:cubicBezTo>
                <a:lnTo>
                  <a:pt x="968" y="286"/>
                </a:lnTo>
                <a:lnTo>
                  <a:pt x="1" y="160"/>
                </a:lnTo>
                <a:lnTo>
                  <a:pt x="16" y="4956"/>
                </a:lnTo>
                <a:lnTo>
                  <a:pt x="12202" y="4956"/>
                </a:lnTo>
                <a:lnTo>
                  <a:pt x="31934" y="4956"/>
                </a:lnTo>
                <a:lnTo>
                  <a:pt x="31934" y="4956"/>
                </a:lnTo>
                <a:lnTo>
                  <a:pt x="31919" y="3955"/>
                </a:lnTo>
                <a:lnTo>
                  <a:pt x="31866" y="3927"/>
                </a:lnTo>
                <a:cubicBezTo>
                  <a:pt x="31971" y="3841"/>
                  <a:pt x="31946" y="3685"/>
                  <a:pt x="31762" y="3642"/>
                </a:cubicBezTo>
                <a:lnTo>
                  <a:pt x="31762" y="3642"/>
                </a:lnTo>
                <a:lnTo>
                  <a:pt x="31305" y="3537"/>
                </a:lnTo>
                <a:cubicBezTo>
                  <a:pt x="31262" y="3528"/>
                  <a:pt x="31225" y="3510"/>
                  <a:pt x="31197" y="3485"/>
                </a:cubicBezTo>
                <a:lnTo>
                  <a:pt x="31197" y="3485"/>
                </a:lnTo>
                <a:lnTo>
                  <a:pt x="30617" y="2991"/>
                </a:lnTo>
                <a:cubicBezTo>
                  <a:pt x="30614" y="2988"/>
                  <a:pt x="30611" y="2985"/>
                  <a:pt x="30605" y="2982"/>
                </a:cubicBezTo>
                <a:lnTo>
                  <a:pt x="30605" y="2982"/>
                </a:lnTo>
                <a:lnTo>
                  <a:pt x="30172" y="2662"/>
                </a:lnTo>
                <a:lnTo>
                  <a:pt x="29886" y="2454"/>
                </a:lnTo>
                <a:cubicBezTo>
                  <a:pt x="29880" y="2451"/>
                  <a:pt x="29877" y="2448"/>
                  <a:pt x="29874" y="2441"/>
                </a:cubicBezTo>
                <a:lnTo>
                  <a:pt x="29874" y="2441"/>
                </a:lnTo>
                <a:lnTo>
                  <a:pt x="29346" y="1990"/>
                </a:lnTo>
                <a:cubicBezTo>
                  <a:pt x="29287" y="1941"/>
                  <a:pt x="29195" y="1919"/>
                  <a:pt x="29109" y="1935"/>
                </a:cubicBezTo>
                <a:lnTo>
                  <a:pt x="29109" y="1935"/>
                </a:lnTo>
                <a:lnTo>
                  <a:pt x="28440" y="2058"/>
                </a:lnTo>
                <a:cubicBezTo>
                  <a:pt x="28422" y="2061"/>
                  <a:pt x="28400" y="2064"/>
                  <a:pt x="28382" y="2064"/>
                </a:cubicBezTo>
                <a:lnTo>
                  <a:pt x="28382" y="2064"/>
                </a:lnTo>
                <a:lnTo>
                  <a:pt x="27706" y="2064"/>
                </a:lnTo>
                <a:cubicBezTo>
                  <a:pt x="27688" y="2064"/>
                  <a:pt x="27669" y="2064"/>
                  <a:pt x="27648" y="2070"/>
                </a:cubicBezTo>
                <a:lnTo>
                  <a:pt x="27648" y="2070"/>
                </a:lnTo>
                <a:lnTo>
                  <a:pt x="27258" y="2141"/>
                </a:lnTo>
                <a:lnTo>
                  <a:pt x="26398" y="2282"/>
                </a:lnTo>
                <a:cubicBezTo>
                  <a:pt x="26343" y="2288"/>
                  <a:pt x="26288" y="2285"/>
                  <a:pt x="26239" y="2266"/>
                </a:cubicBezTo>
                <a:lnTo>
                  <a:pt x="26239" y="2266"/>
                </a:lnTo>
                <a:lnTo>
                  <a:pt x="25975" y="2168"/>
                </a:lnTo>
                <a:cubicBezTo>
                  <a:pt x="25923" y="2150"/>
                  <a:pt x="25867" y="2147"/>
                  <a:pt x="25812" y="2156"/>
                </a:cubicBezTo>
                <a:lnTo>
                  <a:pt x="25812" y="2156"/>
                </a:lnTo>
                <a:lnTo>
                  <a:pt x="25109" y="2285"/>
                </a:lnTo>
                <a:cubicBezTo>
                  <a:pt x="25075" y="2291"/>
                  <a:pt x="25041" y="2291"/>
                  <a:pt x="25008" y="2288"/>
                </a:cubicBezTo>
                <a:lnTo>
                  <a:pt x="25008" y="2288"/>
                </a:lnTo>
                <a:cubicBezTo>
                  <a:pt x="24793" y="2257"/>
                  <a:pt x="23970" y="2141"/>
                  <a:pt x="23697" y="2141"/>
                </a:cubicBezTo>
                <a:lnTo>
                  <a:pt x="23697" y="2141"/>
                </a:lnTo>
                <a:cubicBezTo>
                  <a:pt x="23445" y="2141"/>
                  <a:pt x="23126" y="2042"/>
                  <a:pt x="23009" y="2002"/>
                </a:cubicBezTo>
                <a:lnTo>
                  <a:pt x="23009" y="2002"/>
                </a:lnTo>
                <a:cubicBezTo>
                  <a:pt x="22978" y="1993"/>
                  <a:pt x="22944" y="1987"/>
                  <a:pt x="22911" y="1987"/>
                </a:cubicBezTo>
                <a:lnTo>
                  <a:pt x="22911" y="1987"/>
                </a:lnTo>
                <a:lnTo>
                  <a:pt x="21646" y="1987"/>
                </a:lnTo>
                <a:cubicBezTo>
                  <a:pt x="21615" y="1987"/>
                  <a:pt x="21584" y="1990"/>
                  <a:pt x="21557" y="1999"/>
                </a:cubicBezTo>
                <a:lnTo>
                  <a:pt x="21557" y="1999"/>
                </a:lnTo>
                <a:lnTo>
                  <a:pt x="20633" y="2269"/>
                </a:lnTo>
                <a:cubicBezTo>
                  <a:pt x="20580" y="2285"/>
                  <a:pt x="20522" y="2288"/>
                  <a:pt x="20470" y="2273"/>
                </a:cubicBezTo>
                <a:lnTo>
                  <a:pt x="20470" y="2273"/>
                </a:lnTo>
                <a:lnTo>
                  <a:pt x="19570" y="2055"/>
                </a:lnTo>
                <a:lnTo>
                  <a:pt x="19447" y="2024"/>
                </a:lnTo>
                <a:cubicBezTo>
                  <a:pt x="19355" y="2002"/>
                  <a:pt x="19254" y="2024"/>
                  <a:pt x="19190" y="2076"/>
                </a:cubicBezTo>
                <a:lnTo>
                  <a:pt x="19190" y="2076"/>
                </a:lnTo>
                <a:lnTo>
                  <a:pt x="18864" y="2365"/>
                </a:lnTo>
                <a:cubicBezTo>
                  <a:pt x="18806" y="2417"/>
                  <a:pt x="18717" y="2438"/>
                  <a:pt x="18628" y="2423"/>
                </a:cubicBezTo>
                <a:lnTo>
                  <a:pt x="18628" y="2423"/>
                </a:lnTo>
                <a:lnTo>
                  <a:pt x="17968" y="2309"/>
                </a:lnTo>
                <a:cubicBezTo>
                  <a:pt x="17909" y="2300"/>
                  <a:pt x="17851" y="2306"/>
                  <a:pt x="17802" y="2325"/>
                </a:cubicBezTo>
                <a:lnTo>
                  <a:pt x="17802" y="2325"/>
                </a:lnTo>
                <a:lnTo>
                  <a:pt x="17347" y="2503"/>
                </a:lnTo>
                <a:cubicBezTo>
                  <a:pt x="17215" y="2552"/>
                  <a:pt x="17053" y="2503"/>
                  <a:pt x="17010" y="2398"/>
                </a:cubicBezTo>
                <a:lnTo>
                  <a:pt x="17010" y="2398"/>
                </a:lnTo>
                <a:lnTo>
                  <a:pt x="16838" y="1972"/>
                </a:lnTo>
                <a:cubicBezTo>
                  <a:pt x="16807" y="1898"/>
                  <a:pt x="16715" y="1849"/>
                  <a:pt x="16611" y="1849"/>
                </a:cubicBezTo>
                <a:lnTo>
                  <a:pt x="16611" y="1849"/>
                </a:lnTo>
                <a:cubicBezTo>
                  <a:pt x="16601" y="1849"/>
                  <a:pt x="16592" y="1849"/>
                  <a:pt x="16583" y="1849"/>
                </a:cubicBezTo>
                <a:lnTo>
                  <a:pt x="16583" y="1849"/>
                </a:lnTo>
                <a:lnTo>
                  <a:pt x="15874" y="1907"/>
                </a:lnTo>
                <a:cubicBezTo>
                  <a:pt x="15849" y="1910"/>
                  <a:pt x="15825" y="1907"/>
                  <a:pt x="15800" y="1904"/>
                </a:cubicBezTo>
                <a:lnTo>
                  <a:pt x="15800" y="1904"/>
                </a:lnTo>
                <a:lnTo>
                  <a:pt x="15383" y="1843"/>
                </a:lnTo>
                <a:cubicBezTo>
                  <a:pt x="15336" y="1837"/>
                  <a:pt x="15294" y="1821"/>
                  <a:pt x="15263" y="1797"/>
                </a:cubicBezTo>
                <a:lnTo>
                  <a:pt x="15263" y="1797"/>
                </a:lnTo>
                <a:lnTo>
                  <a:pt x="14962" y="1576"/>
                </a:lnTo>
                <a:cubicBezTo>
                  <a:pt x="14919" y="1545"/>
                  <a:pt x="14858" y="1527"/>
                  <a:pt x="14796" y="1527"/>
                </a:cubicBezTo>
                <a:lnTo>
                  <a:pt x="14796" y="1527"/>
                </a:lnTo>
                <a:lnTo>
                  <a:pt x="14326" y="1527"/>
                </a:lnTo>
                <a:cubicBezTo>
                  <a:pt x="14286" y="1527"/>
                  <a:pt x="14247" y="1517"/>
                  <a:pt x="14210" y="1502"/>
                </a:cubicBezTo>
                <a:lnTo>
                  <a:pt x="14210" y="1502"/>
                </a:lnTo>
                <a:lnTo>
                  <a:pt x="13614" y="1253"/>
                </a:lnTo>
                <a:cubicBezTo>
                  <a:pt x="13562" y="1232"/>
                  <a:pt x="13497" y="1223"/>
                  <a:pt x="13439" y="1235"/>
                </a:cubicBezTo>
                <a:lnTo>
                  <a:pt x="13439" y="1235"/>
                </a:lnTo>
                <a:lnTo>
                  <a:pt x="12573" y="1385"/>
                </a:lnTo>
                <a:cubicBezTo>
                  <a:pt x="12484" y="1401"/>
                  <a:pt x="12395" y="1379"/>
                  <a:pt x="12337" y="1330"/>
                </a:cubicBezTo>
                <a:lnTo>
                  <a:pt x="12337" y="1330"/>
                </a:lnTo>
                <a:lnTo>
                  <a:pt x="11965" y="1008"/>
                </a:lnTo>
                <a:cubicBezTo>
                  <a:pt x="11898" y="949"/>
                  <a:pt x="11790" y="931"/>
                  <a:pt x="11695" y="959"/>
                </a:cubicBezTo>
                <a:lnTo>
                  <a:pt x="11695" y="959"/>
                </a:lnTo>
                <a:lnTo>
                  <a:pt x="11330" y="1066"/>
                </a:lnTo>
                <a:lnTo>
                  <a:pt x="10857" y="1204"/>
                </a:lnTo>
                <a:cubicBezTo>
                  <a:pt x="10823" y="1213"/>
                  <a:pt x="10786" y="1216"/>
                  <a:pt x="10753" y="1213"/>
                </a:cubicBezTo>
                <a:lnTo>
                  <a:pt x="10753" y="1213"/>
                </a:lnTo>
                <a:lnTo>
                  <a:pt x="9555" y="1143"/>
                </a:lnTo>
                <a:lnTo>
                  <a:pt x="9543" y="1140"/>
                </a:lnTo>
                <a:lnTo>
                  <a:pt x="8960" y="1078"/>
                </a:lnTo>
                <a:cubicBezTo>
                  <a:pt x="8871" y="1069"/>
                  <a:pt x="8797" y="1026"/>
                  <a:pt x="8769" y="962"/>
                </a:cubicBezTo>
                <a:lnTo>
                  <a:pt x="8769" y="962"/>
                </a:lnTo>
                <a:lnTo>
                  <a:pt x="8613" y="615"/>
                </a:lnTo>
                <a:cubicBezTo>
                  <a:pt x="8557" y="498"/>
                  <a:pt x="8364" y="458"/>
                  <a:pt x="8235" y="538"/>
                </a:cubicBezTo>
                <a:lnTo>
                  <a:pt x="8235" y="538"/>
                </a:lnTo>
                <a:lnTo>
                  <a:pt x="7950" y="716"/>
                </a:lnTo>
                <a:cubicBezTo>
                  <a:pt x="7873" y="762"/>
                  <a:pt x="7762" y="771"/>
                  <a:pt x="7676" y="731"/>
                </a:cubicBezTo>
                <a:lnTo>
                  <a:pt x="7676" y="731"/>
                </a:lnTo>
                <a:lnTo>
                  <a:pt x="7157" y="504"/>
                </a:lnTo>
                <a:cubicBezTo>
                  <a:pt x="7084" y="470"/>
                  <a:pt x="6986" y="470"/>
                  <a:pt x="6912" y="507"/>
                </a:cubicBezTo>
                <a:lnTo>
                  <a:pt x="6912" y="507"/>
                </a:lnTo>
                <a:lnTo>
                  <a:pt x="6267" y="802"/>
                </a:lnTo>
                <a:cubicBezTo>
                  <a:pt x="6221" y="823"/>
                  <a:pt x="6166" y="830"/>
                  <a:pt x="6114" y="827"/>
                </a:cubicBezTo>
                <a:lnTo>
                  <a:pt x="6114" y="827"/>
                </a:lnTo>
                <a:lnTo>
                  <a:pt x="4416" y="1143"/>
                </a:lnTo>
                <a:lnTo>
                  <a:pt x="3633" y="609"/>
                </a:lnTo>
                <a:cubicBezTo>
                  <a:pt x="3596" y="605"/>
                  <a:pt x="3559" y="609"/>
                  <a:pt x="3522" y="618"/>
                </a:cubicBezTo>
                <a:lnTo>
                  <a:pt x="3522" y="618"/>
                </a:lnTo>
                <a:lnTo>
                  <a:pt x="3129" y="734"/>
                </a:lnTo>
                <a:cubicBezTo>
                  <a:pt x="3077" y="750"/>
                  <a:pt x="3019" y="750"/>
                  <a:pt x="2967" y="737"/>
                </a:cubicBezTo>
                <a:lnTo>
                  <a:pt x="2967" y="737"/>
                </a:lnTo>
                <a:cubicBezTo>
                  <a:pt x="2746" y="682"/>
                  <a:pt x="2171" y="498"/>
                  <a:pt x="2006" y="65"/>
                </a:cubicBezTo>
                <a:lnTo>
                  <a:pt x="2006" y="65"/>
                </a:lnTo>
                <a:cubicBezTo>
                  <a:pt x="1987" y="19"/>
                  <a:pt x="1938" y="1"/>
                  <a:pt x="1871" y="1"/>
                </a:cubicBezTo>
                <a:lnTo>
                  <a:pt x="1871" y="1"/>
                </a:lnTo>
                <a:cubicBezTo>
                  <a:pt x="1665" y="1"/>
                  <a:pt x="1293" y="179"/>
                  <a:pt x="1137" y="259"/>
                </a:cubicBezTo>
                <a:moveTo>
                  <a:pt x="17802" y="922"/>
                </a:moveTo>
                <a:lnTo>
                  <a:pt x="17955" y="946"/>
                </a:lnTo>
                <a:cubicBezTo>
                  <a:pt x="17962" y="928"/>
                  <a:pt x="17971" y="909"/>
                  <a:pt x="17983" y="888"/>
                </a:cubicBezTo>
                <a:lnTo>
                  <a:pt x="17983" y="888"/>
                </a:ln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1526778" y="4510640"/>
            <a:ext cx="7703962" cy="640093"/>
          </a:xfrm>
          <a:custGeom>
            <a:avLst/>
            <a:gdLst/>
            <a:ahLst/>
            <a:cxnLst/>
            <a:rect l="l" t="t" r="r" b="b"/>
            <a:pathLst>
              <a:path w="38363" h="3108" extrusionOk="0">
                <a:moveTo>
                  <a:pt x="37156" y="814"/>
                </a:moveTo>
                <a:lnTo>
                  <a:pt x="37140" y="818"/>
                </a:lnTo>
                <a:cubicBezTo>
                  <a:pt x="37064" y="824"/>
                  <a:pt x="36990" y="814"/>
                  <a:pt x="36926" y="790"/>
                </a:cubicBezTo>
                <a:cubicBezTo>
                  <a:pt x="36661" y="689"/>
                  <a:pt x="35922" y="431"/>
                  <a:pt x="35826" y="609"/>
                </a:cubicBezTo>
                <a:cubicBezTo>
                  <a:pt x="35611" y="1014"/>
                  <a:pt x="34887" y="1186"/>
                  <a:pt x="34608" y="1241"/>
                </a:cubicBezTo>
                <a:cubicBezTo>
                  <a:pt x="34540" y="1254"/>
                  <a:pt x="34463" y="1250"/>
                  <a:pt x="34399" y="1238"/>
                </a:cubicBezTo>
                <a:lnTo>
                  <a:pt x="33901" y="1128"/>
                </a:lnTo>
                <a:cubicBezTo>
                  <a:pt x="33855" y="1118"/>
                  <a:pt x="33806" y="1115"/>
                  <a:pt x="33760" y="1118"/>
                </a:cubicBezTo>
                <a:lnTo>
                  <a:pt x="32768" y="1619"/>
                </a:lnTo>
                <a:lnTo>
                  <a:pt x="30619" y="1324"/>
                </a:lnTo>
                <a:cubicBezTo>
                  <a:pt x="30549" y="1327"/>
                  <a:pt x="30478" y="1318"/>
                  <a:pt x="30420" y="1300"/>
                </a:cubicBezTo>
                <a:lnTo>
                  <a:pt x="29603" y="1023"/>
                </a:lnTo>
                <a:cubicBezTo>
                  <a:pt x="29508" y="989"/>
                  <a:pt x="29388" y="989"/>
                  <a:pt x="29293" y="1020"/>
                </a:cubicBezTo>
                <a:lnTo>
                  <a:pt x="28636" y="1235"/>
                </a:lnTo>
                <a:cubicBezTo>
                  <a:pt x="28525" y="1272"/>
                  <a:pt x="28387" y="1263"/>
                  <a:pt x="28289" y="1220"/>
                </a:cubicBezTo>
                <a:lnTo>
                  <a:pt x="27927" y="1054"/>
                </a:lnTo>
                <a:cubicBezTo>
                  <a:pt x="27764" y="980"/>
                  <a:pt x="27515" y="1017"/>
                  <a:pt x="27448" y="1125"/>
                </a:cubicBezTo>
                <a:lnTo>
                  <a:pt x="27248" y="1450"/>
                </a:lnTo>
                <a:cubicBezTo>
                  <a:pt x="27214" y="1508"/>
                  <a:pt x="27119" y="1551"/>
                  <a:pt x="27006" y="1561"/>
                </a:cubicBezTo>
                <a:lnTo>
                  <a:pt x="26318" y="1060"/>
                </a:lnTo>
                <a:cubicBezTo>
                  <a:pt x="26312" y="1060"/>
                  <a:pt x="25538" y="704"/>
                  <a:pt x="25535" y="704"/>
                </a:cubicBezTo>
                <a:lnTo>
                  <a:pt x="25062" y="575"/>
                </a:lnTo>
                <a:cubicBezTo>
                  <a:pt x="25028" y="578"/>
                  <a:pt x="24660" y="342"/>
                  <a:pt x="24439" y="207"/>
                </a:cubicBezTo>
                <a:lnTo>
                  <a:pt x="24292" y="176"/>
                </a:lnTo>
                <a:cubicBezTo>
                  <a:pt x="24181" y="154"/>
                  <a:pt x="24058" y="176"/>
                  <a:pt x="23985" y="228"/>
                </a:cubicBezTo>
                <a:lnTo>
                  <a:pt x="23592" y="517"/>
                </a:lnTo>
                <a:cubicBezTo>
                  <a:pt x="23521" y="569"/>
                  <a:pt x="23414" y="590"/>
                  <a:pt x="23309" y="575"/>
                </a:cubicBezTo>
                <a:lnTo>
                  <a:pt x="22514" y="461"/>
                </a:lnTo>
                <a:cubicBezTo>
                  <a:pt x="22446" y="452"/>
                  <a:pt x="22376" y="458"/>
                  <a:pt x="22317" y="477"/>
                </a:cubicBezTo>
                <a:lnTo>
                  <a:pt x="21774" y="655"/>
                </a:lnTo>
                <a:cubicBezTo>
                  <a:pt x="21614" y="704"/>
                  <a:pt x="21421" y="655"/>
                  <a:pt x="21369" y="550"/>
                </a:cubicBezTo>
                <a:lnTo>
                  <a:pt x="21160" y="124"/>
                </a:lnTo>
                <a:cubicBezTo>
                  <a:pt x="21123" y="50"/>
                  <a:pt x="21013" y="1"/>
                  <a:pt x="20887" y="1"/>
                </a:cubicBezTo>
                <a:lnTo>
                  <a:pt x="20353" y="167"/>
                </a:lnTo>
                <a:cubicBezTo>
                  <a:pt x="20307" y="179"/>
                  <a:pt x="20254" y="188"/>
                  <a:pt x="20205" y="188"/>
                </a:cubicBezTo>
                <a:lnTo>
                  <a:pt x="19610" y="188"/>
                </a:lnTo>
                <a:cubicBezTo>
                  <a:pt x="19530" y="188"/>
                  <a:pt x="19453" y="204"/>
                  <a:pt x="19398" y="234"/>
                </a:cubicBezTo>
                <a:lnTo>
                  <a:pt x="19017" y="440"/>
                </a:lnTo>
                <a:cubicBezTo>
                  <a:pt x="18977" y="464"/>
                  <a:pt x="18922" y="480"/>
                  <a:pt x="18867" y="486"/>
                </a:cubicBezTo>
                <a:lnTo>
                  <a:pt x="18335" y="544"/>
                </a:lnTo>
                <a:cubicBezTo>
                  <a:pt x="18305" y="547"/>
                  <a:pt x="18274" y="547"/>
                  <a:pt x="18243" y="544"/>
                </a:cubicBezTo>
                <a:lnTo>
                  <a:pt x="17344" y="492"/>
                </a:lnTo>
                <a:cubicBezTo>
                  <a:pt x="17199" y="483"/>
                  <a:pt x="17064" y="529"/>
                  <a:pt x="17021" y="606"/>
                </a:cubicBezTo>
                <a:lnTo>
                  <a:pt x="16800" y="1005"/>
                </a:lnTo>
                <a:cubicBezTo>
                  <a:pt x="16745" y="1103"/>
                  <a:pt x="16539" y="1152"/>
                  <a:pt x="16374" y="1103"/>
                </a:cubicBezTo>
                <a:lnTo>
                  <a:pt x="15799" y="937"/>
                </a:lnTo>
                <a:cubicBezTo>
                  <a:pt x="15735" y="919"/>
                  <a:pt x="15661" y="913"/>
                  <a:pt x="15588" y="922"/>
                </a:cubicBezTo>
                <a:lnTo>
                  <a:pt x="14749" y="1029"/>
                </a:lnTo>
                <a:cubicBezTo>
                  <a:pt x="14639" y="1042"/>
                  <a:pt x="14525" y="1023"/>
                  <a:pt x="14452" y="974"/>
                </a:cubicBezTo>
                <a:lnTo>
                  <a:pt x="14037" y="704"/>
                </a:lnTo>
                <a:cubicBezTo>
                  <a:pt x="13957" y="655"/>
                  <a:pt x="13831" y="633"/>
                  <a:pt x="13712" y="655"/>
                </a:cubicBezTo>
                <a:lnTo>
                  <a:pt x="12416" y="888"/>
                </a:lnTo>
                <a:cubicBezTo>
                  <a:pt x="12349" y="900"/>
                  <a:pt x="12275" y="900"/>
                  <a:pt x="12210" y="885"/>
                </a:cubicBezTo>
                <a:lnTo>
                  <a:pt x="11038" y="630"/>
                </a:lnTo>
                <a:cubicBezTo>
                  <a:pt x="11001" y="624"/>
                  <a:pt x="10964" y="621"/>
                  <a:pt x="10927" y="621"/>
                </a:cubicBezTo>
                <a:lnTo>
                  <a:pt x="9324" y="2411"/>
                </a:lnTo>
                <a:cubicBezTo>
                  <a:pt x="9281" y="2411"/>
                  <a:pt x="9238" y="2417"/>
                  <a:pt x="9198" y="2426"/>
                </a:cubicBezTo>
                <a:cubicBezTo>
                  <a:pt x="9048" y="2463"/>
                  <a:pt x="8646" y="2555"/>
                  <a:pt x="8327" y="2555"/>
                </a:cubicBezTo>
                <a:cubicBezTo>
                  <a:pt x="7983" y="2555"/>
                  <a:pt x="6936" y="2663"/>
                  <a:pt x="6663" y="2693"/>
                </a:cubicBezTo>
                <a:cubicBezTo>
                  <a:pt x="6620" y="2697"/>
                  <a:pt x="6577" y="2697"/>
                  <a:pt x="6537" y="2690"/>
                </a:cubicBezTo>
                <a:lnTo>
                  <a:pt x="5643" y="2571"/>
                </a:lnTo>
                <a:cubicBezTo>
                  <a:pt x="5576" y="2561"/>
                  <a:pt x="5502" y="2564"/>
                  <a:pt x="5437" y="2583"/>
                </a:cubicBezTo>
                <a:lnTo>
                  <a:pt x="5100" y="2672"/>
                </a:lnTo>
                <a:cubicBezTo>
                  <a:pt x="5038" y="2690"/>
                  <a:pt x="4971" y="2693"/>
                  <a:pt x="4900" y="2687"/>
                </a:cubicBezTo>
                <a:lnTo>
                  <a:pt x="3810" y="2555"/>
                </a:lnTo>
                <a:lnTo>
                  <a:pt x="3316" y="2488"/>
                </a:lnTo>
                <a:cubicBezTo>
                  <a:pt x="3291" y="2485"/>
                  <a:pt x="3267" y="2482"/>
                  <a:pt x="3242" y="2482"/>
                </a:cubicBezTo>
                <a:lnTo>
                  <a:pt x="2386" y="2482"/>
                </a:lnTo>
                <a:cubicBezTo>
                  <a:pt x="2361" y="2482"/>
                  <a:pt x="2337" y="2482"/>
                  <a:pt x="2312" y="2479"/>
                </a:cubicBezTo>
                <a:lnTo>
                  <a:pt x="1465" y="2362"/>
                </a:lnTo>
                <a:cubicBezTo>
                  <a:pt x="1354" y="2350"/>
                  <a:pt x="1237" y="2368"/>
                  <a:pt x="1164" y="2414"/>
                </a:cubicBezTo>
                <a:lnTo>
                  <a:pt x="498" y="2838"/>
                </a:lnTo>
                <a:cubicBezTo>
                  <a:pt x="491" y="2841"/>
                  <a:pt x="485" y="2844"/>
                  <a:pt x="479" y="2847"/>
                </a:cubicBezTo>
                <a:lnTo>
                  <a:pt x="83" y="3062"/>
                </a:lnTo>
                <a:lnTo>
                  <a:pt x="3" y="3108"/>
                </a:lnTo>
                <a:lnTo>
                  <a:pt x="0" y="3108"/>
                </a:lnTo>
                <a:lnTo>
                  <a:pt x="15600" y="3108"/>
                </a:lnTo>
                <a:cubicBezTo>
                  <a:pt x="15594" y="3093"/>
                  <a:pt x="15581" y="3077"/>
                  <a:pt x="15566" y="3059"/>
                </a:cubicBezTo>
                <a:lnTo>
                  <a:pt x="15799" y="3093"/>
                </a:lnTo>
                <a:lnTo>
                  <a:pt x="15667" y="3108"/>
                </a:lnTo>
                <a:lnTo>
                  <a:pt x="26723" y="3108"/>
                </a:lnTo>
                <a:lnTo>
                  <a:pt x="38362" y="3108"/>
                </a:lnTo>
                <a:lnTo>
                  <a:pt x="38362" y="719"/>
                </a:lnTo>
                <a:close/>
              </a:path>
            </a:pathLst>
          </a:custGeom>
          <a:gradFill>
            <a:gsLst>
              <a:gs pos="0">
                <a:schemeClr val="accent1"/>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title" idx="2"/>
          </p:nvPr>
        </p:nvSpPr>
        <p:spPr>
          <a:xfrm>
            <a:off x="1568000" y="2571750"/>
            <a:ext cx="27426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2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0" name="Google Shape;40;p5"/>
          <p:cNvSpPr txBox="1">
            <a:spLocks noGrp="1"/>
          </p:cNvSpPr>
          <p:nvPr>
            <p:ph type="title" idx="3"/>
          </p:nvPr>
        </p:nvSpPr>
        <p:spPr>
          <a:xfrm>
            <a:off x="4833399" y="2571750"/>
            <a:ext cx="27426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2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1" name="Google Shape;41;p5"/>
          <p:cNvSpPr txBox="1">
            <a:spLocks noGrp="1"/>
          </p:cNvSpPr>
          <p:nvPr>
            <p:ph type="subTitle" idx="1"/>
          </p:nvPr>
        </p:nvSpPr>
        <p:spPr>
          <a:xfrm>
            <a:off x="4951897" y="296177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2" name="Google Shape;42;p5"/>
          <p:cNvSpPr txBox="1">
            <a:spLocks noGrp="1"/>
          </p:cNvSpPr>
          <p:nvPr>
            <p:ph type="subTitle" idx="4"/>
          </p:nvPr>
        </p:nvSpPr>
        <p:spPr>
          <a:xfrm>
            <a:off x="1686500" y="296177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5" name="Google Shape;45;p6"/>
          <p:cNvSpPr/>
          <p:nvPr/>
        </p:nvSpPr>
        <p:spPr>
          <a:xfrm flipH="1">
            <a:off x="786561" y="4410825"/>
            <a:ext cx="8424039" cy="732670"/>
          </a:xfrm>
          <a:custGeom>
            <a:avLst/>
            <a:gdLst/>
            <a:ahLst/>
            <a:cxnLst/>
            <a:rect l="l" t="t" r="r" b="b"/>
            <a:pathLst>
              <a:path w="31971" h="4956" extrusionOk="0">
                <a:moveTo>
                  <a:pt x="1137" y="259"/>
                </a:moveTo>
                <a:cubicBezTo>
                  <a:pt x="1088" y="283"/>
                  <a:pt x="1026" y="292"/>
                  <a:pt x="968" y="286"/>
                </a:cubicBezTo>
                <a:lnTo>
                  <a:pt x="968" y="286"/>
                </a:lnTo>
                <a:lnTo>
                  <a:pt x="1" y="160"/>
                </a:lnTo>
                <a:lnTo>
                  <a:pt x="16" y="4956"/>
                </a:lnTo>
                <a:lnTo>
                  <a:pt x="12202" y="4956"/>
                </a:lnTo>
                <a:lnTo>
                  <a:pt x="31934" y="4956"/>
                </a:lnTo>
                <a:lnTo>
                  <a:pt x="31934" y="4956"/>
                </a:lnTo>
                <a:lnTo>
                  <a:pt x="31919" y="3955"/>
                </a:lnTo>
                <a:lnTo>
                  <a:pt x="31866" y="3927"/>
                </a:lnTo>
                <a:cubicBezTo>
                  <a:pt x="31971" y="3841"/>
                  <a:pt x="31946" y="3685"/>
                  <a:pt x="31762" y="3642"/>
                </a:cubicBezTo>
                <a:lnTo>
                  <a:pt x="31762" y="3642"/>
                </a:lnTo>
                <a:lnTo>
                  <a:pt x="31305" y="3537"/>
                </a:lnTo>
                <a:cubicBezTo>
                  <a:pt x="31262" y="3528"/>
                  <a:pt x="31225" y="3510"/>
                  <a:pt x="31197" y="3485"/>
                </a:cubicBezTo>
                <a:lnTo>
                  <a:pt x="31197" y="3485"/>
                </a:lnTo>
                <a:lnTo>
                  <a:pt x="30617" y="2991"/>
                </a:lnTo>
                <a:cubicBezTo>
                  <a:pt x="30614" y="2988"/>
                  <a:pt x="30611" y="2985"/>
                  <a:pt x="30605" y="2982"/>
                </a:cubicBezTo>
                <a:lnTo>
                  <a:pt x="30605" y="2982"/>
                </a:lnTo>
                <a:lnTo>
                  <a:pt x="30172" y="2662"/>
                </a:lnTo>
                <a:lnTo>
                  <a:pt x="29886" y="2454"/>
                </a:lnTo>
                <a:cubicBezTo>
                  <a:pt x="29880" y="2451"/>
                  <a:pt x="29877" y="2448"/>
                  <a:pt x="29874" y="2441"/>
                </a:cubicBezTo>
                <a:lnTo>
                  <a:pt x="29874" y="2441"/>
                </a:lnTo>
                <a:lnTo>
                  <a:pt x="29346" y="1990"/>
                </a:lnTo>
                <a:cubicBezTo>
                  <a:pt x="29287" y="1941"/>
                  <a:pt x="29195" y="1919"/>
                  <a:pt x="29109" y="1935"/>
                </a:cubicBezTo>
                <a:lnTo>
                  <a:pt x="29109" y="1935"/>
                </a:lnTo>
                <a:lnTo>
                  <a:pt x="28440" y="2058"/>
                </a:lnTo>
                <a:cubicBezTo>
                  <a:pt x="28422" y="2061"/>
                  <a:pt x="28400" y="2064"/>
                  <a:pt x="28382" y="2064"/>
                </a:cubicBezTo>
                <a:lnTo>
                  <a:pt x="28382" y="2064"/>
                </a:lnTo>
                <a:lnTo>
                  <a:pt x="27706" y="2064"/>
                </a:lnTo>
                <a:cubicBezTo>
                  <a:pt x="27688" y="2064"/>
                  <a:pt x="27669" y="2064"/>
                  <a:pt x="27648" y="2070"/>
                </a:cubicBezTo>
                <a:lnTo>
                  <a:pt x="27648" y="2070"/>
                </a:lnTo>
                <a:lnTo>
                  <a:pt x="27258" y="2141"/>
                </a:lnTo>
                <a:lnTo>
                  <a:pt x="26398" y="2282"/>
                </a:lnTo>
                <a:cubicBezTo>
                  <a:pt x="26343" y="2288"/>
                  <a:pt x="26288" y="2285"/>
                  <a:pt x="26239" y="2266"/>
                </a:cubicBezTo>
                <a:lnTo>
                  <a:pt x="26239" y="2266"/>
                </a:lnTo>
                <a:lnTo>
                  <a:pt x="25975" y="2168"/>
                </a:lnTo>
                <a:cubicBezTo>
                  <a:pt x="25923" y="2150"/>
                  <a:pt x="25867" y="2147"/>
                  <a:pt x="25812" y="2156"/>
                </a:cubicBezTo>
                <a:lnTo>
                  <a:pt x="25812" y="2156"/>
                </a:lnTo>
                <a:lnTo>
                  <a:pt x="25109" y="2285"/>
                </a:lnTo>
                <a:cubicBezTo>
                  <a:pt x="25075" y="2291"/>
                  <a:pt x="25041" y="2291"/>
                  <a:pt x="25008" y="2288"/>
                </a:cubicBezTo>
                <a:lnTo>
                  <a:pt x="25008" y="2288"/>
                </a:lnTo>
                <a:cubicBezTo>
                  <a:pt x="24793" y="2257"/>
                  <a:pt x="23970" y="2141"/>
                  <a:pt x="23697" y="2141"/>
                </a:cubicBezTo>
                <a:lnTo>
                  <a:pt x="23697" y="2141"/>
                </a:lnTo>
                <a:cubicBezTo>
                  <a:pt x="23445" y="2141"/>
                  <a:pt x="23126" y="2042"/>
                  <a:pt x="23009" y="2002"/>
                </a:cubicBezTo>
                <a:lnTo>
                  <a:pt x="23009" y="2002"/>
                </a:lnTo>
                <a:cubicBezTo>
                  <a:pt x="22978" y="1993"/>
                  <a:pt x="22944" y="1987"/>
                  <a:pt x="22911" y="1987"/>
                </a:cubicBezTo>
                <a:lnTo>
                  <a:pt x="22911" y="1987"/>
                </a:lnTo>
                <a:lnTo>
                  <a:pt x="21646" y="1987"/>
                </a:lnTo>
                <a:cubicBezTo>
                  <a:pt x="21615" y="1987"/>
                  <a:pt x="21584" y="1990"/>
                  <a:pt x="21557" y="1999"/>
                </a:cubicBezTo>
                <a:lnTo>
                  <a:pt x="21557" y="1999"/>
                </a:lnTo>
                <a:lnTo>
                  <a:pt x="20633" y="2269"/>
                </a:lnTo>
                <a:cubicBezTo>
                  <a:pt x="20580" y="2285"/>
                  <a:pt x="20522" y="2288"/>
                  <a:pt x="20470" y="2273"/>
                </a:cubicBezTo>
                <a:lnTo>
                  <a:pt x="20470" y="2273"/>
                </a:lnTo>
                <a:lnTo>
                  <a:pt x="19570" y="2055"/>
                </a:lnTo>
                <a:lnTo>
                  <a:pt x="19447" y="2024"/>
                </a:lnTo>
                <a:cubicBezTo>
                  <a:pt x="19355" y="2002"/>
                  <a:pt x="19254" y="2024"/>
                  <a:pt x="19190" y="2076"/>
                </a:cubicBezTo>
                <a:lnTo>
                  <a:pt x="19190" y="2076"/>
                </a:lnTo>
                <a:lnTo>
                  <a:pt x="18864" y="2365"/>
                </a:lnTo>
                <a:cubicBezTo>
                  <a:pt x="18806" y="2417"/>
                  <a:pt x="18717" y="2438"/>
                  <a:pt x="18628" y="2423"/>
                </a:cubicBezTo>
                <a:lnTo>
                  <a:pt x="18628" y="2423"/>
                </a:lnTo>
                <a:lnTo>
                  <a:pt x="17968" y="2309"/>
                </a:lnTo>
                <a:cubicBezTo>
                  <a:pt x="17909" y="2300"/>
                  <a:pt x="17851" y="2306"/>
                  <a:pt x="17802" y="2325"/>
                </a:cubicBezTo>
                <a:lnTo>
                  <a:pt x="17802" y="2325"/>
                </a:lnTo>
                <a:lnTo>
                  <a:pt x="17347" y="2503"/>
                </a:lnTo>
                <a:cubicBezTo>
                  <a:pt x="17215" y="2552"/>
                  <a:pt x="17053" y="2503"/>
                  <a:pt x="17010" y="2398"/>
                </a:cubicBezTo>
                <a:lnTo>
                  <a:pt x="17010" y="2398"/>
                </a:lnTo>
                <a:lnTo>
                  <a:pt x="16838" y="1972"/>
                </a:lnTo>
                <a:cubicBezTo>
                  <a:pt x="16807" y="1898"/>
                  <a:pt x="16715" y="1849"/>
                  <a:pt x="16611" y="1849"/>
                </a:cubicBezTo>
                <a:lnTo>
                  <a:pt x="16611" y="1849"/>
                </a:lnTo>
                <a:cubicBezTo>
                  <a:pt x="16601" y="1849"/>
                  <a:pt x="16592" y="1849"/>
                  <a:pt x="16583" y="1849"/>
                </a:cubicBezTo>
                <a:lnTo>
                  <a:pt x="16583" y="1849"/>
                </a:lnTo>
                <a:lnTo>
                  <a:pt x="15874" y="1907"/>
                </a:lnTo>
                <a:cubicBezTo>
                  <a:pt x="15849" y="1910"/>
                  <a:pt x="15825" y="1907"/>
                  <a:pt x="15800" y="1904"/>
                </a:cubicBezTo>
                <a:lnTo>
                  <a:pt x="15800" y="1904"/>
                </a:lnTo>
                <a:lnTo>
                  <a:pt x="15383" y="1843"/>
                </a:lnTo>
                <a:cubicBezTo>
                  <a:pt x="15336" y="1837"/>
                  <a:pt x="15294" y="1821"/>
                  <a:pt x="15263" y="1797"/>
                </a:cubicBezTo>
                <a:lnTo>
                  <a:pt x="15263" y="1797"/>
                </a:lnTo>
                <a:lnTo>
                  <a:pt x="14962" y="1576"/>
                </a:lnTo>
                <a:cubicBezTo>
                  <a:pt x="14919" y="1545"/>
                  <a:pt x="14858" y="1527"/>
                  <a:pt x="14796" y="1527"/>
                </a:cubicBezTo>
                <a:lnTo>
                  <a:pt x="14796" y="1527"/>
                </a:lnTo>
                <a:lnTo>
                  <a:pt x="14326" y="1527"/>
                </a:lnTo>
                <a:cubicBezTo>
                  <a:pt x="14286" y="1527"/>
                  <a:pt x="14247" y="1517"/>
                  <a:pt x="14210" y="1502"/>
                </a:cubicBezTo>
                <a:lnTo>
                  <a:pt x="14210" y="1502"/>
                </a:lnTo>
                <a:lnTo>
                  <a:pt x="13614" y="1253"/>
                </a:lnTo>
                <a:cubicBezTo>
                  <a:pt x="13562" y="1232"/>
                  <a:pt x="13497" y="1223"/>
                  <a:pt x="13439" y="1235"/>
                </a:cubicBezTo>
                <a:lnTo>
                  <a:pt x="13439" y="1235"/>
                </a:lnTo>
                <a:lnTo>
                  <a:pt x="12573" y="1385"/>
                </a:lnTo>
                <a:cubicBezTo>
                  <a:pt x="12484" y="1401"/>
                  <a:pt x="12395" y="1379"/>
                  <a:pt x="12337" y="1330"/>
                </a:cubicBezTo>
                <a:lnTo>
                  <a:pt x="12337" y="1330"/>
                </a:lnTo>
                <a:lnTo>
                  <a:pt x="11965" y="1008"/>
                </a:lnTo>
                <a:cubicBezTo>
                  <a:pt x="11898" y="949"/>
                  <a:pt x="11790" y="931"/>
                  <a:pt x="11695" y="959"/>
                </a:cubicBezTo>
                <a:lnTo>
                  <a:pt x="11695" y="959"/>
                </a:lnTo>
                <a:lnTo>
                  <a:pt x="11330" y="1066"/>
                </a:lnTo>
                <a:lnTo>
                  <a:pt x="10857" y="1204"/>
                </a:lnTo>
                <a:cubicBezTo>
                  <a:pt x="10823" y="1213"/>
                  <a:pt x="10786" y="1216"/>
                  <a:pt x="10753" y="1213"/>
                </a:cubicBezTo>
                <a:lnTo>
                  <a:pt x="10753" y="1213"/>
                </a:lnTo>
                <a:lnTo>
                  <a:pt x="9555" y="1143"/>
                </a:lnTo>
                <a:lnTo>
                  <a:pt x="9543" y="1140"/>
                </a:lnTo>
                <a:lnTo>
                  <a:pt x="8960" y="1078"/>
                </a:lnTo>
                <a:cubicBezTo>
                  <a:pt x="8871" y="1069"/>
                  <a:pt x="8797" y="1026"/>
                  <a:pt x="8769" y="962"/>
                </a:cubicBezTo>
                <a:lnTo>
                  <a:pt x="8769" y="962"/>
                </a:lnTo>
                <a:lnTo>
                  <a:pt x="8613" y="615"/>
                </a:lnTo>
                <a:cubicBezTo>
                  <a:pt x="8557" y="498"/>
                  <a:pt x="8364" y="458"/>
                  <a:pt x="8235" y="538"/>
                </a:cubicBezTo>
                <a:lnTo>
                  <a:pt x="8235" y="538"/>
                </a:lnTo>
                <a:lnTo>
                  <a:pt x="7950" y="716"/>
                </a:lnTo>
                <a:cubicBezTo>
                  <a:pt x="7873" y="762"/>
                  <a:pt x="7762" y="771"/>
                  <a:pt x="7676" y="731"/>
                </a:cubicBezTo>
                <a:lnTo>
                  <a:pt x="7676" y="731"/>
                </a:lnTo>
                <a:lnTo>
                  <a:pt x="7157" y="504"/>
                </a:lnTo>
                <a:cubicBezTo>
                  <a:pt x="7084" y="470"/>
                  <a:pt x="6986" y="470"/>
                  <a:pt x="6912" y="507"/>
                </a:cubicBezTo>
                <a:lnTo>
                  <a:pt x="6912" y="507"/>
                </a:lnTo>
                <a:lnTo>
                  <a:pt x="6267" y="802"/>
                </a:lnTo>
                <a:cubicBezTo>
                  <a:pt x="6221" y="823"/>
                  <a:pt x="6166" y="830"/>
                  <a:pt x="6114" y="827"/>
                </a:cubicBezTo>
                <a:lnTo>
                  <a:pt x="6114" y="827"/>
                </a:lnTo>
                <a:lnTo>
                  <a:pt x="4416" y="1143"/>
                </a:lnTo>
                <a:lnTo>
                  <a:pt x="3633" y="609"/>
                </a:lnTo>
                <a:cubicBezTo>
                  <a:pt x="3596" y="605"/>
                  <a:pt x="3559" y="609"/>
                  <a:pt x="3522" y="618"/>
                </a:cubicBezTo>
                <a:lnTo>
                  <a:pt x="3522" y="618"/>
                </a:lnTo>
                <a:lnTo>
                  <a:pt x="3129" y="734"/>
                </a:lnTo>
                <a:cubicBezTo>
                  <a:pt x="3077" y="750"/>
                  <a:pt x="3019" y="750"/>
                  <a:pt x="2967" y="737"/>
                </a:cubicBezTo>
                <a:lnTo>
                  <a:pt x="2967" y="737"/>
                </a:lnTo>
                <a:cubicBezTo>
                  <a:pt x="2746" y="682"/>
                  <a:pt x="2171" y="498"/>
                  <a:pt x="2006" y="65"/>
                </a:cubicBezTo>
                <a:lnTo>
                  <a:pt x="2006" y="65"/>
                </a:lnTo>
                <a:cubicBezTo>
                  <a:pt x="1987" y="19"/>
                  <a:pt x="1938" y="1"/>
                  <a:pt x="1871" y="1"/>
                </a:cubicBezTo>
                <a:lnTo>
                  <a:pt x="1871" y="1"/>
                </a:lnTo>
                <a:cubicBezTo>
                  <a:pt x="1665" y="1"/>
                  <a:pt x="1293" y="179"/>
                  <a:pt x="1137" y="259"/>
                </a:cubicBezTo>
                <a:moveTo>
                  <a:pt x="17802" y="922"/>
                </a:moveTo>
                <a:lnTo>
                  <a:pt x="17955" y="946"/>
                </a:lnTo>
                <a:cubicBezTo>
                  <a:pt x="17962" y="928"/>
                  <a:pt x="17971" y="909"/>
                  <a:pt x="17983" y="888"/>
                </a:cubicBezTo>
                <a:lnTo>
                  <a:pt x="17983" y="888"/>
                </a:ln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flipH="1">
            <a:off x="-2526560" y="4689405"/>
            <a:ext cx="9214217" cy="542020"/>
          </a:xfrm>
          <a:custGeom>
            <a:avLst/>
            <a:gdLst/>
            <a:ahLst/>
            <a:cxnLst/>
            <a:rect l="l" t="t" r="r" b="b"/>
            <a:pathLst>
              <a:path w="38363" h="3108" extrusionOk="0">
                <a:moveTo>
                  <a:pt x="37156" y="814"/>
                </a:moveTo>
                <a:lnTo>
                  <a:pt x="37140" y="818"/>
                </a:lnTo>
                <a:cubicBezTo>
                  <a:pt x="37064" y="824"/>
                  <a:pt x="36990" y="814"/>
                  <a:pt x="36926" y="790"/>
                </a:cubicBezTo>
                <a:cubicBezTo>
                  <a:pt x="36661" y="689"/>
                  <a:pt x="35922" y="431"/>
                  <a:pt x="35826" y="609"/>
                </a:cubicBezTo>
                <a:cubicBezTo>
                  <a:pt x="35611" y="1014"/>
                  <a:pt x="34887" y="1186"/>
                  <a:pt x="34608" y="1241"/>
                </a:cubicBezTo>
                <a:cubicBezTo>
                  <a:pt x="34540" y="1254"/>
                  <a:pt x="34463" y="1250"/>
                  <a:pt x="34399" y="1238"/>
                </a:cubicBezTo>
                <a:lnTo>
                  <a:pt x="33901" y="1128"/>
                </a:lnTo>
                <a:cubicBezTo>
                  <a:pt x="33855" y="1118"/>
                  <a:pt x="33806" y="1115"/>
                  <a:pt x="33760" y="1118"/>
                </a:cubicBezTo>
                <a:lnTo>
                  <a:pt x="32768" y="1619"/>
                </a:lnTo>
                <a:lnTo>
                  <a:pt x="30619" y="1324"/>
                </a:lnTo>
                <a:cubicBezTo>
                  <a:pt x="30549" y="1327"/>
                  <a:pt x="30478" y="1318"/>
                  <a:pt x="30420" y="1300"/>
                </a:cubicBezTo>
                <a:lnTo>
                  <a:pt x="29603" y="1023"/>
                </a:lnTo>
                <a:cubicBezTo>
                  <a:pt x="29508" y="989"/>
                  <a:pt x="29388" y="989"/>
                  <a:pt x="29293" y="1020"/>
                </a:cubicBezTo>
                <a:lnTo>
                  <a:pt x="28636" y="1235"/>
                </a:lnTo>
                <a:cubicBezTo>
                  <a:pt x="28525" y="1272"/>
                  <a:pt x="28387" y="1263"/>
                  <a:pt x="28289" y="1220"/>
                </a:cubicBezTo>
                <a:lnTo>
                  <a:pt x="27927" y="1054"/>
                </a:lnTo>
                <a:cubicBezTo>
                  <a:pt x="27764" y="980"/>
                  <a:pt x="27515" y="1017"/>
                  <a:pt x="27448" y="1125"/>
                </a:cubicBezTo>
                <a:lnTo>
                  <a:pt x="27248" y="1450"/>
                </a:lnTo>
                <a:cubicBezTo>
                  <a:pt x="27214" y="1508"/>
                  <a:pt x="27119" y="1551"/>
                  <a:pt x="27006" y="1561"/>
                </a:cubicBezTo>
                <a:lnTo>
                  <a:pt x="26318" y="1060"/>
                </a:lnTo>
                <a:cubicBezTo>
                  <a:pt x="26312" y="1060"/>
                  <a:pt x="25538" y="704"/>
                  <a:pt x="25535" y="704"/>
                </a:cubicBezTo>
                <a:lnTo>
                  <a:pt x="25062" y="575"/>
                </a:lnTo>
                <a:cubicBezTo>
                  <a:pt x="25028" y="578"/>
                  <a:pt x="24660" y="342"/>
                  <a:pt x="24439" y="207"/>
                </a:cubicBezTo>
                <a:lnTo>
                  <a:pt x="24292" y="176"/>
                </a:lnTo>
                <a:cubicBezTo>
                  <a:pt x="24181" y="154"/>
                  <a:pt x="24058" y="176"/>
                  <a:pt x="23985" y="228"/>
                </a:cubicBezTo>
                <a:lnTo>
                  <a:pt x="23592" y="517"/>
                </a:lnTo>
                <a:cubicBezTo>
                  <a:pt x="23521" y="569"/>
                  <a:pt x="23414" y="590"/>
                  <a:pt x="23309" y="575"/>
                </a:cubicBezTo>
                <a:lnTo>
                  <a:pt x="22514" y="461"/>
                </a:lnTo>
                <a:cubicBezTo>
                  <a:pt x="22446" y="452"/>
                  <a:pt x="22376" y="458"/>
                  <a:pt x="22317" y="477"/>
                </a:cubicBezTo>
                <a:lnTo>
                  <a:pt x="21774" y="655"/>
                </a:lnTo>
                <a:cubicBezTo>
                  <a:pt x="21614" y="704"/>
                  <a:pt x="21421" y="655"/>
                  <a:pt x="21369" y="550"/>
                </a:cubicBezTo>
                <a:lnTo>
                  <a:pt x="21160" y="124"/>
                </a:lnTo>
                <a:cubicBezTo>
                  <a:pt x="21123" y="50"/>
                  <a:pt x="21013" y="1"/>
                  <a:pt x="20887" y="1"/>
                </a:cubicBezTo>
                <a:lnTo>
                  <a:pt x="20353" y="167"/>
                </a:lnTo>
                <a:cubicBezTo>
                  <a:pt x="20307" y="179"/>
                  <a:pt x="20254" y="188"/>
                  <a:pt x="20205" y="188"/>
                </a:cubicBezTo>
                <a:lnTo>
                  <a:pt x="19610" y="188"/>
                </a:lnTo>
                <a:cubicBezTo>
                  <a:pt x="19530" y="188"/>
                  <a:pt x="19453" y="204"/>
                  <a:pt x="19398" y="234"/>
                </a:cubicBezTo>
                <a:lnTo>
                  <a:pt x="19017" y="440"/>
                </a:lnTo>
                <a:cubicBezTo>
                  <a:pt x="18977" y="464"/>
                  <a:pt x="18922" y="480"/>
                  <a:pt x="18867" y="486"/>
                </a:cubicBezTo>
                <a:lnTo>
                  <a:pt x="18335" y="544"/>
                </a:lnTo>
                <a:cubicBezTo>
                  <a:pt x="18305" y="547"/>
                  <a:pt x="18274" y="547"/>
                  <a:pt x="18243" y="544"/>
                </a:cubicBezTo>
                <a:lnTo>
                  <a:pt x="17344" y="492"/>
                </a:lnTo>
                <a:cubicBezTo>
                  <a:pt x="17199" y="483"/>
                  <a:pt x="17064" y="529"/>
                  <a:pt x="17021" y="606"/>
                </a:cubicBezTo>
                <a:lnTo>
                  <a:pt x="16800" y="1005"/>
                </a:lnTo>
                <a:cubicBezTo>
                  <a:pt x="16745" y="1103"/>
                  <a:pt x="16539" y="1152"/>
                  <a:pt x="16374" y="1103"/>
                </a:cubicBezTo>
                <a:lnTo>
                  <a:pt x="15799" y="937"/>
                </a:lnTo>
                <a:cubicBezTo>
                  <a:pt x="15735" y="919"/>
                  <a:pt x="15661" y="913"/>
                  <a:pt x="15588" y="922"/>
                </a:cubicBezTo>
                <a:lnTo>
                  <a:pt x="14749" y="1029"/>
                </a:lnTo>
                <a:cubicBezTo>
                  <a:pt x="14639" y="1042"/>
                  <a:pt x="14525" y="1023"/>
                  <a:pt x="14452" y="974"/>
                </a:cubicBezTo>
                <a:lnTo>
                  <a:pt x="14037" y="704"/>
                </a:lnTo>
                <a:cubicBezTo>
                  <a:pt x="13957" y="655"/>
                  <a:pt x="13831" y="633"/>
                  <a:pt x="13712" y="655"/>
                </a:cubicBezTo>
                <a:lnTo>
                  <a:pt x="12416" y="888"/>
                </a:lnTo>
                <a:cubicBezTo>
                  <a:pt x="12349" y="900"/>
                  <a:pt x="12275" y="900"/>
                  <a:pt x="12210" y="885"/>
                </a:cubicBezTo>
                <a:lnTo>
                  <a:pt x="11038" y="630"/>
                </a:lnTo>
                <a:cubicBezTo>
                  <a:pt x="11001" y="624"/>
                  <a:pt x="10964" y="621"/>
                  <a:pt x="10927" y="621"/>
                </a:cubicBezTo>
                <a:lnTo>
                  <a:pt x="9324" y="2411"/>
                </a:lnTo>
                <a:cubicBezTo>
                  <a:pt x="9281" y="2411"/>
                  <a:pt x="9238" y="2417"/>
                  <a:pt x="9198" y="2426"/>
                </a:cubicBezTo>
                <a:cubicBezTo>
                  <a:pt x="9048" y="2463"/>
                  <a:pt x="8646" y="2555"/>
                  <a:pt x="8327" y="2555"/>
                </a:cubicBezTo>
                <a:cubicBezTo>
                  <a:pt x="7983" y="2555"/>
                  <a:pt x="6936" y="2663"/>
                  <a:pt x="6663" y="2693"/>
                </a:cubicBezTo>
                <a:cubicBezTo>
                  <a:pt x="6620" y="2697"/>
                  <a:pt x="6577" y="2697"/>
                  <a:pt x="6537" y="2690"/>
                </a:cubicBezTo>
                <a:lnTo>
                  <a:pt x="5643" y="2571"/>
                </a:lnTo>
                <a:cubicBezTo>
                  <a:pt x="5576" y="2561"/>
                  <a:pt x="5502" y="2564"/>
                  <a:pt x="5437" y="2583"/>
                </a:cubicBezTo>
                <a:lnTo>
                  <a:pt x="5100" y="2672"/>
                </a:lnTo>
                <a:cubicBezTo>
                  <a:pt x="5038" y="2690"/>
                  <a:pt x="4971" y="2693"/>
                  <a:pt x="4900" y="2687"/>
                </a:cubicBezTo>
                <a:lnTo>
                  <a:pt x="3810" y="2555"/>
                </a:lnTo>
                <a:lnTo>
                  <a:pt x="3316" y="2488"/>
                </a:lnTo>
                <a:cubicBezTo>
                  <a:pt x="3291" y="2485"/>
                  <a:pt x="3267" y="2482"/>
                  <a:pt x="3242" y="2482"/>
                </a:cubicBezTo>
                <a:lnTo>
                  <a:pt x="2386" y="2482"/>
                </a:lnTo>
                <a:cubicBezTo>
                  <a:pt x="2361" y="2482"/>
                  <a:pt x="2337" y="2482"/>
                  <a:pt x="2312" y="2479"/>
                </a:cubicBezTo>
                <a:lnTo>
                  <a:pt x="1465" y="2362"/>
                </a:lnTo>
                <a:cubicBezTo>
                  <a:pt x="1354" y="2350"/>
                  <a:pt x="1237" y="2368"/>
                  <a:pt x="1164" y="2414"/>
                </a:cubicBezTo>
                <a:lnTo>
                  <a:pt x="498" y="2838"/>
                </a:lnTo>
                <a:cubicBezTo>
                  <a:pt x="491" y="2841"/>
                  <a:pt x="485" y="2844"/>
                  <a:pt x="479" y="2847"/>
                </a:cubicBezTo>
                <a:lnTo>
                  <a:pt x="83" y="3062"/>
                </a:lnTo>
                <a:lnTo>
                  <a:pt x="3" y="3108"/>
                </a:lnTo>
                <a:lnTo>
                  <a:pt x="0" y="3108"/>
                </a:lnTo>
                <a:lnTo>
                  <a:pt x="15600" y="3108"/>
                </a:lnTo>
                <a:cubicBezTo>
                  <a:pt x="15594" y="3093"/>
                  <a:pt x="15581" y="3077"/>
                  <a:pt x="15566" y="3059"/>
                </a:cubicBezTo>
                <a:lnTo>
                  <a:pt x="15799" y="3093"/>
                </a:lnTo>
                <a:lnTo>
                  <a:pt x="15667" y="3108"/>
                </a:lnTo>
                <a:lnTo>
                  <a:pt x="26723" y="3108"/>
                </a:lnTo>
                <a:lnTo>
                  <a:pt x="38362" y="3108"/>
                </a:lnTo>
                <a:lnTo>
                  <a:pt x="38362" y="719"/>
                </a:lnTo>
                <a:close/>
              </a:path>
            </a:pathLst>
          </a:custGeom>
          <a:gradFill>
            <a:gsLst>
              <a:gs pos="0">
                <a:schemeClr val="accent1"/>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4389550" y="1753975"/>
            <a:ext cx="4754486" cy="2656719"/>
          </a:xfrm>
          <a:custGeom>
            <a:avLst/>
            <a:gdLst/>
            <a:ahLst/>
            <a:cxnLst/>
            <a:rect l="l" t="t" r="r" b="b"/>
            <a:pathLst>
              <a:path w="16528" h="8641" extrusionOk="0">
                <a:moveTo>
                  <a:pt x="16528" y="8640"/>
                </a:moveTo>
                <a:lnTo>
                  <a:pt x="16528" y="1"/>
                </a:lnTo>
                <a:cubicBezTo>
                  <a:pt x="16491" y="16"/>
                  <a:pt x="16457" y="28"/>
                  <a:pt x="16423" y="44"/>
                </a:cubicBezTo>
                <a:cubicBezTo>
                  <a:pt x="16076" y="182"/>
                  <a:pt x="15278" y="560"/>
                  <a:pt x="15312" y="1026"/>
                </a:cubicBezTo>
                <a:cubicBezTo>
                  <a:pt x="14913" y="953"/>
                  <a:pt x="14443" y="1032"/>
                  <a:pt x="14075" y="1253"/>
                </a:cubicBezTo>
                <a:cubicBezTo>
                  <a:pt x="13663" y="1502"/>
                  <a:pt x="12834" y="2184"/>
                  <a:pt x="12893" y="2733"/>
                </a:cubicBezTo>
                <a:cubicBezTo>
                  <a:pt x="12377" y="2712"/>
                  <a:pt x="11993" y="2678"/>
                  <a:pt x="11493" y="2936"/>
                </a:cubicBezTo>
                <a:cubicBezTo>
                  <a:pt x="11213" y="3077"/>
                  <a:pt x="10676" y="3344"/>
                  <a:pt x="10713" y="3719"/>
                </a:cubicBezTo>
                <a:cubicBezTo>
                  <a:pt x="10446" y="3369"/>
                  <a:pt x="9666" y="3320"/>
                  <a:pt x="9276" y="3470"/>
                </a:cubicBezTo>
                <a:cubicBezTo>
                  <a:pt x="8524" y="3762"/>
                  <a:pt x="7946" y="4582"/>
                  <a:pt x="7765" y="5328"/>
                </a:cubicBezTo>
                <a:cubicBezTo>
                  <a:pt x="7339" y="5208"/>
                  <a:pt x="6721" y="5604"/>
                  <a:pt x="6752" y="6080"/>
                </a:cubicBezTo>
                <a:cubicBezTo>
                  <a:pt x="6451" y="5988"/>
                  <a:pt x="6034" y="6092"/>
                  <a:pt x="5997" y="6454"/>
                </a:cubicBezTo>
                <a:cubicBezTo>
                  <a:pt x="5595" y="5846"/>
                  <a:pt x="3980" y="5340"/>
                  <a:pt x="3679" y="6387"/>
                </a:cubicBezTo>
                <a:cubicBezTo>
                  <a:pt x="3123" y="6178"/>
                  <a:pt x="2417" y="6528"/>
                  <a:pt x="2245" y="7099"/>
                </a:cubicBezTo>
                <a:cubicBezTo>
                  <a:pt x="1803" y="7127"/>
                  <a:pt x="1462" y="7087"/>
                  <a:pt x="1069" y="7348"/>
                </a:cubicBezTo>
                <a:cubicBezTo>
                  <a:pt x="606" y="7655"/>
                  <a:pt x="249" y="8140"/>
                  <a:pt x="1" y="8640"/>
                </a:cubicBezTo>
                <a:close/>
              </a:path>
            </a:pathLst>
          </a:custGeom>
          <a:gradFill>
            <a:gsLst>
              <a:gs pos="0">
                <a:schemeClr val="dk2"/>
              </a:gs>
              <a:gs pos="5000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p:nvPr/>
        </p:nvSpPr>
        <p:spPr>
          <a:xfrm>
            <a:off x="-100750" y="4366424"/>
            <a:ext cx="9345478" cy="1269294"/>
          </a:xfrm>
          <a:custGeom>
            <a:avLst/>
            <a:gdLst/>
            <a:ahLst/>
            <a:cxnLst/>
            <a:rect l="l" t="t" r="r" b="b"/>
            <a:pathLst>
              <a:path w="38379" h="4723" extrusionOk="0">
                <a:moveTo>
                  <a:pt x="38378" y="983"/>
                </a:moveTo>
                <a:lnTo>
                  <a:pt x="38378" y="4722"/>
                </a:lnTo>
                <a:lnTo>
                  <a:pt x="1" y="4722"/>
                </a:lnTo>
                <a:lnTo>
                  <a:pt x="1" y="983"/>
                </a:lnTo>
                <a:cubicBezTo>
                  <a:pt x="5162" y="0"/>
                  <a:pt x="11864" y="68"/>
                  <a:pt x="19190" y="68"/>
                </a:cubicBezTo>
                <a:cubicBezTo>
                  <a:pt x="26518" y="68"/>
                  <a:pt x="33220" y="0"/>
                  <a:pt x="38378" y="983"/>
                </a:cubicBez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3990650" y="2619850"/>
            <a:ext cx="5254072" cy="2352103"/>
          </a:xfrm>
          <a:custGeom>
            <a:avLst/>
            <a:gdLst/>
            <a:ahLst/>
            <a:cxnLst/>
            <a:rect l="l" t="t" r="r" b="b"/>
            <a:pathLst>
              <a:path w="14038" h="5355" extrusionOk="0">
                <a:moveTo>
                  <a:pt x="12886" y="0"/>
                </a:moveTo>
                <a:lnTo>
                  <a:pt x="12699" y="433"/>
                </a:lnTo>
                <a:lnTo>
                  <a:pt x="12567" y="433"/>
                </a:lnTo>
                <a:lnTo>
                  <a:pt x="12401" y="617"/>
                </a:lnTo>
                <a:lnTo>
                  <a:pt x="12288" y="795"/>
                </a:lnTo>
                <a:lnTo>
                  <a:pt x="12100" y="884"/>
                </a:lnTo>
                <a:lnTo>
                  <a:pt x="11953" y="1001"/>
                </a:lnTo>
                <a:lnTo>
                  <a:pt x="11821" y="1161"/>
                </a:lnTo>
                <a:lnTo>
                  <a:pt x="11597" y="1296"/>
                </a:lnTo>
                <a:lnTo>
                  <a:pt x="11149" y="1296"/>
                </a:lnTo>
                <a:lnTo>
                  <a:pt x="11001" y="1501"/>
                </a:lnTo>
                <a:lnTo>
                  <a:pt x="10777" y="1501"/>
                </a:lnTo>
                <a:cubicBezTo>
                  <a:pt x="10777" y="1501"/>
                  <a:pt x="10759" y="1326"/>
                  <a:pt x="10682" y="1326"/>
                </a:cubicBezTo>
                <a:cubicBezTo>
                  <a:pt x="10633" y="1326"/>
                  <a:pt x="10584" y="1313"/>
                  <a:pt x="10539" y="1313"/>
                </a:cubicBezTo>
                <a:cubicBezTo>
                  <a:pt x="10517" y="1313"/>
                  <a:pt x="10496" y="1316"/>
                  <a:pt x="10476" y="1326"/>
                </a:cubicBezTo>
                <a:cubicBezTo>
                  <a:pt x="10421" y="1354"/>
                  <a:pt x="10384" y="1501"/>
                  <a:pt x="10384" y="1501"/>
                </a:cubicBezTo>
                <a:cubicBezTo>
                  <a:pt x="10384" y="1501"/>
                  <a:pt x="10289" y="1679"/>
                  <a:pt x="10234" y="1679"/>
                </a:cubicBezTo>
                <a:lnTo>
                  <a:pt x="9917" y="1679"/>
                </a:lnTo>
                <a:lnTo>
                  <a:pt x="9917" y="1916"/>
                </a:lnTo>
                <a:lnTo>
                  <a:pt x="9675" y="1916"/>
                </a:lnTo>
                <a:lnTo>
                  <a:pt x="9543" y="2122"/>
                </a:lnTo>
                <a:lnTo>
                  <a:pt x="9543" y="2358"/>
                </a:lnTo>
                <a:cubicBezTo>
                  <a:pt x="9543" y="2358"/>
                  <a:pt x="9377" y="2505"/>
                  <a:pt x="9282" y="2505"/>
                </a:cubicBezTo>
                <a:cubicBezTo>
                  <a:pt x="9190" y="2505"/>
                  <a:pt x="9095" y="2622"/>
                  <a:pt x="9095" y="2622"/>
                </a:cubicBezTo>
                <a:lnTo>
                  <a:pt x="8929" y="2769"/>
                </a:lnTo>
                <a:cubicBezTo>
                  <a:pt x="8929" y="2769"/>
                  <a:pt x="8797" y="2858"/>
                  <a:pt x="8742" y="2886"/>
                </a:cubicBezTo>
                <a:cubicBezTo>
                  <a:pt x="8723" y="2896"/>
                  <a:pt x="8684" y="2900"/>
                  <a:pt x="8639" y="2900"/>
                </a:cubicBezTo>
                <a:cubicBezTo>
                  <a:pt x="8550" y="2900"/>
                  <a:pt x="8441" y="2886"/>
                  <a:pt x="8441" y="2886"/>
                </a:cubicBezTo>
                <a:lnTo>
                  <a:pt x="8355" y="2806"/>
                </a:lnTo>
                <a:lnTo>
                  <a:pt x="8124" y="2591"/>
                </a:lnTo>
                <a:lnTo>
                  <a:pt x="7771" y="2591"/>
                </a:lnTo>
                <a:lnTo>
                  <a:pt x="7602" y="2714"/>
                </a:lnTo>
                <a:cubicBezTo>
                  <a:pt x="7602" y="2714"/>
                  <a:pt x="6890" y="2723"/>
                  <a:pt x="7059" y="2852"/>
                </a:cubicBezTo>
                <a:cubicBezTo>
                  <a:pt x="7225" y="2987"/>
                  <a:pt x="6952" y="2831"/>
                  <a:pt x="7268" y="3135"/>
                </a:cubicBezTo>
                <a:lnTo>
                  <a:pt x="6967" y="3135"/>
                </a:lnTo>
                <a:lnTo>
                  <a:pt x="6697" y="3310"/>
                </a:lnTo>
                <a:cubicBezTo>
                  <a:pt x="6697" y="3310"/>
                  <a:pt x="6604" y="3318"/>
                  <a:pt x="6528" y="3318"/>
                </a:cubicBezTo>
                <a:cubicBezTo>
                  <a:pt x="6491" y="3318"/>
                  <a:pt x="6457" y="3316"/>
                  <a:pt x="6442" y="3310"/>
                </a:cubicBezTo>
                <a:lnTo>
                  <a:pt x="6319" y="2865"/>
                </a:lnTo>
                <a:lnTo>
                  <a:pt x="6015" y="2533"/>
                </a:lnTo>
                <a:lnTo>
                  <a:pt x="5809" y="2533"/>
                </a:lnTo>
                <a:lnTo>
                  <a:pt x="5604" y="2444"/>
                </a:lnTo>
                <a:lnTo>
                  <a:pt x="5512" y="2327"/>
                </a:lnTo>
                <a:lnTo>
                  <a:pt x="5324" y="2533"/>
                </a:lnTo>
                <a:lnTo>
                  <a:pt x="5119" y="2561"/>
                </a:lnTo>
                <a:lnTo>
                  <a:pt x="5100" y="2564"/>
                </a:lnTo>
                <a:lnTo>
                  <a:pt x="4895" y="2711"/>
                </a:lnTo>
                <a:lnTo>
                  <a:pt x="4652" y="2898"/>
                </a:lnTo>
                <a:lnTo>
                  <a:pt x="4185" y="2898"/>
                </a:lnTo>
                <a:cubicBezTo>
                  <a:pt x="4185" y="2898"/>
                  <a:pt x="4130" y="3033"/>
                  <a:pt x="4075" y="3064"/>
                </a:cubicBezTo>
                <a:cubicBezTo>
                  <a:pt x="4017" y="3095"/>
                  <a:pt x="1" y="5354"/>
                  <a:pt x="1" y="5354"/>
                </a:cubicBezTo>
                <a:lnTo>
                  <a:pt x="14038" y="5354"/>
                </a:lnTo>
                <a:lnTo>
                  <a:pt x="14038" y="605"/>
                </a:lnTo>
                <a:lnTo>
                  <a:pt x="13949" y="433"/>
                </a:lnTo>
                <a:lnTo>
                  <a:pt x="13706" y="433"/>
                </a:lnTo>
                <a:lnTo>
                  <a:pt x="13445" y="295"/>
                </a:lnTo>
                <a:lnTo>
                  <a:pt x="13298" y="147"/>
                </a:lnTo>
                <a:lnTo>
                  <a:pt x="13074" y="58"/>
                </a:lnTo>
                <a:lnTo>
                  <a:pt x="12886" y="0"/>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3621891" y="4288746"/>
            <a:ext cx="3718573" cy="900882"/>
          </a:xfrm>
          <a:custGeom>
            <a:avLst/>
            <a:gdLst/>
            <a:ahLst/>
            <a:cxnLst/>
            <a:rect l="l" t="t" r="r" b="b"/>
            <a:pathLst>
              <a:path w="23326" h="5651" extrusionOk="0">
                <a:moveTo>
                  <a:pt x="20052" y="1444"/>
                </a:moveTo>
                <a:lnTo>
                  <a:pt x="23325" y="5555"/>
                </a:lnTo>
                <a:lnTo>
                  <a:pt x="1" y="5650"/>
                </a:lnTo>
                <a:cubicBezTo>
                  <a:pt x="1" y="5650"/>
                  <a:pt x="4017" y="3390"/>
                  <a:pt x="4075" y="3360"/>
                </a:cubicBezTo>
                <a:cubicBezTo>
                  <a:pt x="4130" y="3329"/>
                  <a:pt x="4185" y="3197"/>
                  <a:pt x="4185" y="3197"/>
                </a:cubicBezTo>
                <a:lnTo>
                  <a:pt x="4652" y="3197"/>
                </a:lnTo>
                <a:lnTo>
                  <a:pt x="4895" y="3007"/>
                </a:lnTo>
                <a:lnTo>
                  <a:pt x="5100" y="2859"/>
                </a:lnTo>
                <a:lnTo>
                  <a:pt x="5119" y="2856"/>
                </a:lnTo>
                <a:lnTo>
                  <a:pt x="5324" y="2829"/>
                </a:lnTo>
                <a:lnTo>
                  <a:pt x="5512" y="2623"/>
                </a:lnTo>
                <a:lnTo>
                  <a:pt x="5604" y="2740"/>
                </a:lnTo>
                <a:lnTo>
                  <a:pt x="5810" y="2829"/>
                </a:lnTo>
                <a:lnTo>
                  <a:pt x="6015" y="2829"/>
                </a:lnTo>
                <a:lnTo>
                  <a:pt x="6319" y="3160"/>
                </a:lnTo>
                <a:lnTo>
                  <a:pt x="6442" y="3605"/>
                </a:lnTo>
                <a:cubicBezTo>
                  <a:pt x="6491" y="3624"/>
                  <a:pt x="6697" y="3605"/>
                  <a:pt x="6697" y="3605"/>
                </a:cubicBezTo>
                <a:lnTo>
                  <a:pt x="6967" y="3430"/>
                </a:lnTo>
                <a:lnTo>
                  <a:pt x="7142" y="3430"/>
                </a:lnTo>
                <a:lnTo>
                  <a:pt x="7268" y="3430"/>
                </a:lnTo>
                <a:cubicBezTo>
                  <a:pt x="6952" y="3126"/>
                  <a:pt x="7225" y="3283"/>
                  <a:pt x="7059" y="3151"/>
                </a:cubicBezTo>
                <a:cubicBezTo>
                  <a:pt x="6890" y="3019"/>
                  <a:pt x="7603" y="3013"/>
                  <a:pt x="7603" y="3013"/>
                </a:cubicBezTo>
                <a:lnTo>
                  <a:pt x="7771" y="2887"/>
                </a:lnTo>
                <a:lnTo>
                  <a:pt x="7919" y="2887"/>
                </a:lnTo>
                <a:lnTo>
                  <a:pt x="8124" y="2887"/>
                </a:lnTo>
                <a:lnTo>
                  <a:pt x="8355" y="3102"/>
                </a:lnTo>
                <a:lnTo>
                  <a:pt x="8444" y="3185"/>
                </a:lnTo>
                <a:cubicBezTo>
                  <a:pt x="8444" y="3185"/>
                  <a:pt x="8686" y="3212"/>
                  <a:pt x="8742" y="3185"/>
                </a:cubicBezTo>
                <a:cubicBezTo>
                  <a:pt x="8797" y="3154"/>
                  <a:pt x="8929" y="3065"/>
                  <a:pt x="8929" y="3065"/>
                </a:cubicBezTo>
                <a:lnTo>
                  <a:pt x="9095" y="2918"/>
                </a:lnTo>
                <a:cubicBezTo>
                  <a:pt x="9095" y="2918"/>
                  <a:pt x="9190" y="2801"/>
                  <a:pt x="9282" y="2801"/>
                </a:cubicBezTo>
                <a:cubicBezTo>
                  <a:pt x="9377" y="2801"/>
                  <a:pt x="9543" y="2654"/>
                  <a:pt x="9543" y="2654"/>
                </a:cubicBezTo>
                <a:lnTo>
                  <a:pt x="9543" y="2417"/>
                </a:lnTo>
                <a:lnTo>
                  <a:pt x="9675" y="2211"/>
                </a:lnTo>
                <a:lnTo>
                  <a:pt x="9917" y="2211"/>
                </a:lnTo>
                <a:lnTo>
                  <a:pt x="9917" y="1975"/>
                </a:lnTo>
                <a:lnTo>
                  <a:pt x="10010" y="1975"/>
                </a:lnTo>
                <a:lnTo>
                  <a:pt x="10234" y="1975"/>
                </a:lnTo>
                <a:cubicBezTo>
                  <a:pt x="10292" y="1975"/>
                  <a:pt x="10384" y="1797"/>
                  <a:pt x="10384" y="1797"/>
                </a:cubicBezTo>
                <a:cubicBezTo>
                  <a:pt x="10384" y="1797"/>
                  <a:pt x="10421" y="1653"/>
                  <a:pt x="10479" y="1622"/>
                </a:cubicBezTo>
                <a:cubicBezTo>
                  <a:pt x="10535" y="1591"/>
                  <a:pt x="10608" y="1622"/>
                  <a:pt x="10682" y="1622"/>
                </a:cubicBezTo>
                <a:cubicBezTo>
                  <a:pt x="10759" y="1622"/>
                  <a:pt x="10777" y="1797"/>
                  <a:pt x="10777" y="1797"/>
                </a:cubicBezTo>
                <a:lnTo>
                  <a:pt x="11001" y="1797"/>
                </a:lnTo>
                <a:lnTo>
                  <a:pt x="11149" y="1591"/>
                </a:lnTo>
                <a:lnTo>
                  <a:pt x="11597" y="1591"/>
                </a:lnTo>
                <a:lnTo>
                  <a:pt x="11821" y="1456"/>
                </a:lnTo>
                <a:lnTo>
                  <a:pt x="11953" y="1297"/>
                </a:lnTo>
                <a:lnTo>
                  <a:pt x="12103" y="1180"/>
                </a:lnTo>
                <a:lnTo>
                  <a:pt x="12288" y="1091"/>
                </a:lnTo>
                <a:lnTo>
                  <a:pt x="12401" y="913"/>
                </a:lnTo>
                <a:lnTo>
                  <a:pt x="12570" y="729"/>
                </a:lnTo>
                <a:lnTo>
                  <a:pt x="12699" y="729"/>
                </a:lnTo>
                <a:lnTo>
                  <a:pt x="12886" y="296"/>
                </a:lnTo>
                <a:lnTo>
                  <a:pt x="13074" y="354"/>
                </a:lnTo>
                <a:lnTo>
                  <a:pt x="13298" y="443"/>
                </a:lnTo>
                <a:lnTo>
                  <a:pt x="13445" y="590"/>
                </a:lnTo>
                <a:lnTo>
                  <a:pt x="13706" y="729"/>
                </a:lnTo>
                <a:lnTo>
                  <a:pt x="13952" y="729"/>
                </a:lnTo>
                <a:lnTo>
                  <a:pt x="14044" y="913"/>
                </a:lnTo>
                <a:lnTo>
                  <a:pt x="14268" y="1091"/>
                </a:lnTo>
                <a:lnTo>
                  <a:pt x="14455" y="1208"/>
                </a:lnTo>
                <a:lnTo>
                  <a:pt x="14507" y="1223"/>
                </a:lnTo>
                <a:lnTo>
                  <a:pt x="14698" y="1269"/>
                </a:lnTo>
                <a:lnTo>
                  <a:pt x="14845" y="943"/>
                </a:lnTo>
                <a:lnTo>
                  <a:pt x="15091" y="974"/>
                </a:lnTo>
                <a:lnTo>
                  <a:pt x="15370" y="854"/>
                </a:lnTo>
                <a:lnTo>
                  <a:pt x="15481" y="729"/>
                </a:lnTo>
                <a:lnTo>
                  <a:pt x="16024" y="501"/>
                </a:lnTo>
                <a:lnTo>
                  <a:pt x="16267" y="237"/>
                </a:lnTo>
                <a:lnTo>
                  <a:pt x="16601" y="176"/>
                </a:lnTo>
                <a:lnTo>
                  <a:pt x="16862" y="237"/>
                </a:lnTo>
                <a:lnTo>
                  <a:pt x="16994" y="118"/>
                </a:lnTo>
                <a:lnTo>
                  <a:pt x="17218" y="118"/>
                </a:lnTo>
                <a:lnTo>
                  <a:pt x="17387" y="148"/>
                </a:lnTo>
                <a:lnTo>
                  <a:pt x="17608" y="207"/>
                </a:lnTo>
                <a:lnTo>
                  <a:pt x="17759" y="1"/>
                </a:lnTo>
                <a:lnTo>
                  <a:pt x="17802" y="1"/>
                </a:lnTo>
                <a:lnTo>
                  <a:pt x="18057" y="1"/>
                </a:lnTo>
                <a:lnTo>
                  <a:pt x="18299" y="1"/>
                </a:lnTo>
                <a:lnTo>
                  <a:pt x="18505" y="176"/>
                </a:lnTo>
                <a:lnTo>
                  <a:pt x="18674" y="412"/>
                </a:lnTo>
                <a:lnTo>
                  <a:pt x="18787" y="707"/>
                </a:lnTo>
                <a:lnTo>
                  <a:pt x="18935" y="707"/>
                </a:lnTo>
                <a:lnTo>
                  <a:pt x="19011" y="943"/>
                </a:lnTo>
                <a:lnTo>
                  <a:pt x="19104" y="1235"/>
                </a:lnTo>
                <a:lnTo>
                  <a:pt x="19254" y="1349"/>
                </a:lnTo>
                <a:cubicBezTo>
                  <a:pt x="19254" y="1349"/>
                  <a:pt x="19383" y="1208"/>
                  <a:pt x="19438" y="1238"/>
                </a:cubicBezTo>
                <a:cubicBezTo>
                  <a:pt x="19497" y="1269"/>
                  <a:pt x="19589" y="1416"/>
                  <a:pt x="19702" y="1444"/>
                </a:cubicBezTo>
                <a:cubicBezTo>
                  <a:pt x="19813" y="1475"/>
                  <a:pt x="20052" y="1444"/>
                  <a:pt x="20052" y="144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flipH="1">
            <a:off x="6410944" y="4414614"/>
            <a:ext cx="3202543" cy="775021"/>
          </a:xfrm>
          <a:custGeom>
            <a:avLst/>
            <a:gdLst/>
            <a:ahLst/>
            <a:cxnLst/>
            <a:rect l="l" t="t" r="r" b="b"/>
            <a:pathLst>
              <a:path w="23326" h="5651" extrusionOk="0">
                <a:moveTo>
                  <a:pt x="20052" y="1444"/>
                </a:moveTo>
                <a:lnTo>
                  <a:pt x="23325" y="5555"/>
                </a:lnTo>
                <a:lnTo>
                  <a:pt x="1" y="5650"/>
                </a:lnTo>
                <a:cubicBezTo>
                  <a:pt x="1" y="5650"/>
                  <a:pt x="4017" y="3390"/>
                  <a:pt x="4075" y="3360"/>
                </a:cubicBezTo>
                <a:cubicBezTo>
                  <a:pt x="4130" y="3329"/>
                  <a:pt x="4185" y="3197"/>
                  <a:pt x="4185" y="3197"/>
                </a:cubicBezTo>
                <a:lnTo>
                  <a:pt x="4652" y="3197"/>
                </a:lnTo>
                <a:lnTo>
                  <a:pt x="4895" y="3007"/>
                </a:lnTo>
                <a:lnTo>
                  <a:pt x="5100" y="2859"/>
                </a:lnTo>
                <a:lnTo>
                  <a:pt x="5119" y="2856"/>
                </a:lnTo>
                <a:lnTo>
                  <a:pt x="5324" y="2829"/>
                </a:lnTo>
                <a:lnTo>
                  <a:pt x="5512" y="2623"/>
                </a:lnTo>
                <a:lnTo>
                  <a:pt x="5604" y="2740"/>
                </a:lnTo>
                <a:lnTo>
                  <a:pt x="5810" y="2829"/>
                </a:lnTo>
                <a:lnTo>
                  <a:pt x="6015" y="2829"/>
                </a:lnTo>
                <a:lnTo>
                  <a:pt x="6319" y="3160"/>
                </a:lnTo>
                <a:lnTo>
                  <a:pt x="6442" y="3605"/>
                </a:lnTo>
                <a:cubicBezTo>
                  <a:pt x="6491" y="3624"/>
                  <a:pt x="6697" y="3605"/>
                  <a:pt x="6697" y="3605"/>
                </a:cubicBezTo>
                <a:lnTo>
                  <a:pt x="6967" y="3430"/>
                </a:lnTo>
                <a:lnTo>
                  <a:pt x="7142" y="3430"/>
                </a:lnTo>
                <a:lnTo>
                  <a:pt x="7268" y="3430"/>
                </a:lnTo>
                <a:cubicBezTo>
                  <a:pt x="6952" y="3126"/>
                  <a:pt x="7225" y="3283"/>
                  <a:pt x="7059" y="3151"/>
                </a:cubicBezTo>
                <a:cubicBezTo>
                  <a:pt x="6890" y="3019"/>
                  <a:pt x="7603" y="3013"/>
                  <a:pt x="7603" y="3013"/>
                </a:cubicBezTo>
                <a:lnTo>
                  <a:pt x="7771" y="2887"/>
                </a:lnTo>
                <a:lnTo>
                  <a:pt x="7919" y="2887"/>
                </a:lnTo>
                <a:lnTo>
                  <a:pt x="8124" y="2887"/>
                </a:lnTo>
                <a:lnTo>
                  <a:pt x="8355" y="3102"/>
                </a:lnTo>
                <a:lnTo>
                  <a:pt x="8444" y="3185"/>
                </a:lnTo>
                <a:cubicBezTo>
                  <a:pt x="8444" y="3185"/>
                  <a:pt x="8686" y="3212"/>
                  <a:pt x="8742" y="3185"/>
                </a:cubicBezTo>
                <a:cubicBezTo>
                  <a:pt x="8797" y="3154"/>
                  <a:pt x="8929" y="3065"/>
                  <a:pt x="8929" y="3065"/>
                </a:cubicBezTo>
                <a:lnTo>
                  <a:pt x="9095" y="2918"/>
                </a:lnTo>
                <a:cubicBezTo>
                  <a:pt x="9095" y="2918"/>
                  <a:pt x="9190" y="2801"/>
                  <a:pt x="9282" y="2801"/>
                </a:cubicBezTo>
                <a:cubicBezTo>
                  <a:pt x="9377" y="2801"/>
                  <a:pt x="9543" y="2654"/>
                  <a:pt x="9543" y="2654"/>
                </a:cubicBezTo>
                <a:lnTo>
                  <a:pt x="9543" y="2417"/>
                </a:lnTo>
                <a:lnTo>
                  <a:pt x="9675" y="2211"/>
                </a:lnTo>
                <a:lnTo>
                  <a:pt x="9917" y="2211"/>
                </a:lnTo>
                <a:lnTo>
                  <a:pt x="9917" y="1975"/>
                </a:lnTo>
                <a:lnTo>
                  <a:pt x="10010" y="1975"/>
                </a:lnTo>
                <a:lnTo>
                  <a:pt x="10234" y="1975"/>
                </a:lnTo>
                <a:cubicBezTo>
                  <a:pt x="10292" y="1975"/>
                  <a:pt x="10384" y="1797"/>
                  <a:pt x="10384" y="1797"/>
                </a:cubicBezTo>
                <a:cubicBezTo>
                  <a:pt x="10384" y="1797"/>
                  <a:pt x="10421" y="1653"/>
                  <a:pt x="10479" y="1622"/>
                </a:cubicBezTo>
                <a:cubicBezTo>
                  <a:pt x="10535" y="1591"/>
                  <a:pt x="10608" y="1622"/>
                  <a:pt x="10682" y="1622"/>
                </a:cubicBezTo>
                <a:cubicBezTo>
                  <a:pt x="10759" y="1622"/>
                  <a:pt x="10777" y="1797"/>
                  <a:pt x="10777" y="1797"/>
                </a:cubicBezTo>
                <a:lnTo>
                  <a:pt x="11001" y="1797"/>
                </a:lnTo>
                <a:lnTo>
                  <a:pt x="11149" y="1591"/>
                </a:lnTo>
                <a:lnTo>
                  <a:pt x="11597" y="1591"/>
                </a:lnTo>
                <a:lnTo>
                  <a:pt x="11821" y="1456"/>
                </a:lnTo>
                <a:lnTo>
                  <a:pt x="11953" y="1297"/>
                </a:lnTo>
                <a:lnTo>
                  <a:pt x="12103" y="1180"/>
                </a:lnTo>
                <a:lnTo>
                  <a:pt x="12288" y="1091"/>
                </a:lnTo>
                <a:lnTo>
                  <a:pt x="12401" y="913"/>
                </a:lnTo>
                <a:lnTo>
                  <a:pt x="12570" y="729"/>
                </a:lnTo>
                <a:lnTo>
                  <a:pt x="12699" y="729"/>
                </a:lnTo>
                <a:lnTo>
                  <a:pt x="12886" y="296"/>
                </a:lnTo>
                <a:lnTo>
                  <a:pt x="13074" y="354"/>
                </a:lnTo>
                <a:lnTo>
                  <a:pt x="13298" y="443"/>
                </a:lnTo>
                <a:lnTo>
                  <a:pt x="13445" y="590"/>
                </a:lnTo>
                <a:lnTo>
                  <a:pt x="13706" y="729"/>
                </a:lnTo>
                <a:lnTo>
                  <a:pt x="13952" y="729"/>
                </a:lnTo>
                <a:lnTo>
                  <a:pt x="14044" y="913"/>
                </a:lnTo>
                <a:lnTo>
                  <a:pt x="14268" y="1091"/>
                </a:lnTo>
                <a:lnTo>
                  <a:pt x="14455" y="1208"/>
                </a:lnTo>
                <a:lnTo>
                  <a:pt x="14507" y="1223"/>
                </a:lnTo>
                <a:lnTo>
                  <a:pt x="14698" y="1269"/>
                </a:lnTo>
                <a:lnTo>
                  <a:pt x="14845" y="943"/>
                </a:lnTo>
                <a:lnTo>
                  <a:pt x="15091" y="974"/>
                </a:lnTo>
                <a:lnTo>
                  <a:pt x="15370" y="854"/>
                </a:lnTo>
                <a:lnTo>
                  <a:pt x="15481" y="729"/>
                </a:lnTo>
                <a:lnTo>
                  <a:pt x="16024" y="501"/>
                </a:lnTo>
                <a:lnTo>
                  <a:pt x="16267" y="237"/>
                </a:lnTo>
                <a:lnTo>
                  <a:pt x="16601" y="176"/>
                </a:lnTo>
                <a:lnTo>
                  <a:pt x="16862" y="237"/>
                </a:lnTo>
                <a:lnTo>
                  <a:pt x="16994" y="118"/>
                </a:lnTo>
                <a:lnTo>
                  <a:pt x="17218" y="118"/>
                </a:lnTo>
                <a:lnTo>
                  <a:pt x="17387" y="148"/>
                </a:lnTo>
                <a:lnTo>
                  <a:pt x="17608" y="207"/>
                </a:lnTo>
                <a:lnTo>
                  <a:pt x="17759" y="1"/>
                </a:lnTo>
                <a:lnTo>
                  <a:pt x="17802" y="1"/>
                </a:lnTo>
                <a:lnTo>
                  <a:pt x="18057" y="1"/>
                </a:lnTo>
                <a:lnTo>
                  <a:pt x="18299" y="1"/>
                </a:lnTo>
                <a:lnTo>
                  <a:pt x="18505" y="176"/>
                </a:lnTo>
                <a:lnTo>
                  <a:pt x="18674" y="412"/>
                </a:lnTo>
                <a:lnTo>
                  <a:pt x="18787" y="707"/>
                </a:lnTo>
                <a:lnTo>
                  <a:pt x="18935" y="707"/>
                </a:lnTo>
                <a:lnTo>
                  <a:pt x="19011" y="943"/>
                </a:lnTo>
                <a:lnTo>
                  <a:pt x="19104" y="1235"/>
                </a:lnTo>
                <a:lnTo>
                  <a:pt x="19254" y="1349"/>
                </a:lnTo>
                <a:cubicBezTo>
                  <a:pt x="19254" y="1349"/>
                  <a:pt x="19383" y="1208"/>
                  <a:pt x="19438" y="1238"/>
                </a:cubicBezTo>
                <a:cubicBezTo>
                  <a:pt x="19497" y="1269"/>
                  <a:pt x="19589" y="1416"/>
                  <a:pt x="19702" y="1444"/>
                </a:cubicBezTo>
                <a:cubicBezTo>
                  <a:pt x="19813" y="1475"/>
                  <a:pt x="20052" y="1444"/>
                  <a:pt x="20052" y="1444"/>
                </a:cubicBez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body" idx="1"/>
          </p:nvPr>
        </p:nvSpPr>
        <p:spPr>
          <a:xfrm>
            <a:off x="720000" y="2114138"/>
            <a:ext cx="4117800" cy="21264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54" name="Google Shape;54;p7"/>
          <p:cNvSpPr txBox="1">
            <a:spLocks noGrp="1"/>
          </p:cNvSpPr>
          <p:nvPr>
            <p:ph type="title"/>
          </p:nvPr>
        </p:nvSpPr>
        <p:spPr>
          <a:xfrm>
            <a:off x="720000" y="902963"/>
            <a:ext cx="4294800" cy="11325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Google Shape;56;p8"/>
          <p:cNvSpPr/>
          <p:nvPr/>
        </p:nvSpPr>
        <p:spPr>
          <a:xfrm flipH="1">
            <a:off x="-126936" y="1982575"/>
            <a:ext cx="4973110" cy="2656719"/>
          </a:xfrm>
          <a:custGeom>
            <a:avLst/>
            <a:gdLst/>
            <a:ahLst/>
            <a:cxnLst/>
            <a:rect l="l" t="t" r="r" b="b"/>
            <a:pathLst>
              <a:path w="16528" h="8641" extrusionOk="0">
                <a:moveTo>
                  <a:pt x="16528" y="8640"/>
                </a:moveTo>
                <a:lnTo>
                  <a:pt x="16528" y="1"/>
                </a:lnTo>
                <a:cubicBezTo>
                  <a:pt x="16491" y="16"/>
                  <a:pt x="16457" y="28"/>
                  <a:pt x="16423" y="44"/>
                </a:cubicBezTo>
                <a:cubicBezTo>
                  <a:pt x="16076" y="182"/>
                  <a:pt x="15278" y="560"/>
                  <a:pt x="15312" y="1026"/>
                </a:cubicBezTo>
                <a:cubicBezTo>
                  <a:pt x="14913" y="953"/>
                  <a:pt x="14443" y="1032"/>
                  <a:pt x="14075" y="1253"/>
                </a:cubicBezTo>
                <a:cubicBezTo>
                  <a:pt x="13663" y="1502"/>
                  <a:pt x="12834" y="2184"/>
                  <a:pt x="12893" y="2733"/>
                </a:cubicBezTo>
                <a:cubicBezTo>
                  <a:pt x="12377" y="2712"/>
                  <a:pt x="11993" y="2678"/>
                  <a:pt x="11493" y="2936"/>
                </a:cubicBezTo>
                <a:cubicBezTo>
                  <a:pt x="11213" y="3077"/>
                  <a:pt x="10676" y="3344"/>
                  <a:pt x="10713" y="3719"/>
                </a:cubicBezTo>
                <a:cubicBezTo>
                  <a:pt x="10446" y="3369"/>
                  <a:pt x="9666" y="3320"/>
                  <a:pt x="9276" y="3470"/>
                </a:cubicBezTo>
                <a:cubicBezTo>
                  <a:pt x="8524" y="3762"/>
                  <a:pt x="7946" y="4582"/>
                  <a:pt x="7765" y="5328"/>
                </a:cubicBezTo>
                <a:cubicBezTo>
                  <a:pt x="7339" y="5208"/>
                  <a:pt x="6721" y="5604"/>
                  <a:pt x="6752" y="6080"/>
                </a:cubicBezTo>
                <a:cubicBezTo>
                  <a:pt x="6451" y="5988"/>
                  <a:pt x="6034" y="6092"/>
                  <a:pt x="5997" y="6454"/>
                </a:cubicBezTo>
                <a:cubicBezTo>
                  <a:pt x="5595" y="5846"/>
                  <a:pt x="3980" y="5340"/>
                  <a:pt x="3679" y="6387"/>
                </a:cubicBezTo>
                <a:cubicBezTo>
                  <a:pt x="3123" y="6178"/>
                  <a:pt x="2417" y="6528"/>
                  <a:pt x="2245" y="7099"/>
                </a:cubicBezTo>
                <a:cubicBezTo>
                  <a:pt x="1803" y="7127"/>
                  <a:pt x="1462" y="7087"/>
                  <a:pt x="1069" y="7348"/>
                </a:cubicBezTo>
                <a:cubicBezTo>
                  <a:pt x="606" y="7655"/>
                  <a:pt x="249" y="8140"/>
                  <a:pt x="1" y="8640"/>
                </a:cubicBezTo>
                <a:close/>
              </a:path>
            </a:pathLst>
          </a:custGeom>
          <a:gradFill>
            <a:gsLst>
              <a:gs pos="0">
                <a:schemeClr val="dk2"/>
              </a:gs>
              <a:gs pos="5000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a:off x="4389550" y="1982575"/>
            <a:ext cx="4754486" cy="2656719"/>
          </a:xfrm>
          <a:custGeom>
            <a:avLst/>
            <a:gdLst/>
            <a:ahLst/>
            <a:cxnLst/>
            <a:rect l="l" t="t" r="r" b="b"/>
            <a:pathLst>
              <a:path w="16528" h="8641" extrusionOk="0">
                <a:moveTo>
                  <a:pt x="16528" y="8640"/>
                </a:moveTo>
                <a:lnTo>
                  <a:pt x="16528" y="1"/>
                </a:lnTo>
                <a:cubicBezTo>
                  <a:pt x="16491" y="16"/>
                  <a:pt x="16457" y="28"/>
                  <a:pt x="16423" y="44"/>
                </a:cubicBezTo>
                <a:cubicBezTo>
                  <a:pt x="16076" y="182"/>
                  <a:pt x="15278" y="560"/>
                  <a:pt x="15312" y="1026"/>
                </a:cubicBezTo>
                <a:cubicBezTo>
                  <a:pt x="14913" y="953"/>
                  <a:pt x="14443" y="1032"/>
                  <a:pt x="14075" y="1253"/>
                </a:cubicBezTo>
                <a:cubicBezTo>
                  <a:pt x="13663" y="1502"/>
                  <a:pt x="12834" y="2184"/>
                  <a:pt x="12893" y="2733"/>
                </a:cubicBezTo>
                <a:cubicBezTo>
                  <a:pt x="12377" y="2712"/>
                  <a:pt x="11993" y="2678"/>
                  <a:pt x="11493" y="2936"/>
                </a:cubicBezTo>
                <a:cubicBezTo>
                  <a:pt x="11213" y="3077"/>
                  <a:pt x="10676" y="3344"/>
                  <a:pt x="10713" y="3719"/>
                </a:cubicBezTo>
                <a:cubicBezTo>
                  <a:pt x="10446" y="3369"/>
                  <a:pt x="9666" y="3320"/>
                  <a:pt x="9276" y="3470"/>
                </a:cubicBezTo>
                <a:cubicBezTo>
                  <a:pt x="8524" y="3762"/>
                  <a:pt x="7946" y="4582"/>
                  <a:pt x="7765" y="5328"/>
                </a:cubicBezTo>
                <a:cubicBezTo>
                  <a:pt x="7339" y="5208"/>
                  <a:pt x="6721" y="5604"/>
                  <a:pt x="6752" y="6080"/>
                </a:cubicBezTo>
                <a:cubicBezTo>
                  <a:pt x="6451" y="5988"/>
                  <a:pt x="6034" y="6092"/>
                  <a:pt x="5997" y="6454"/>
                </a:cubicBezTo>
                <a:cubicBezTo>
                  <a:pt x="5595" y="5846"/>
                  <a:pt x="3980" y="5340"/>
                  <a:pt x="3679" y="6387"/>
                </a:cubicBezTo>
                <a:cubicBezTo>
                  <a:pt x="3123" y="6178"/>
                  <a:pt x="2417" y="6528"/>
                  <a:pt x="2245" y="7099"/>
                </a:cubicBezTo>
                <a:cubicBezTo>
                  <a:pt x="1803" y="7127"/>
                  <a:pt x="1462" y="7087"/>
                  <a:pt x="1069" y="7348"/>
                </a:cubicBezTo>
                <a:cubicBezTo>
                  <a:pt x="606" y="7655"/>
                  <a:pt x="249" y="8140"/>
                  <a:pt x="1" y="8640"/>
                </a:cubicBezTo>
                <a:close/>
              </a:path>
            </a:pathLst>
          </a:custGeom>
          <a:gradFill>
            <a:gsLst>
              <a:gs pos="0">
                <a:schemeClr val="dk2"/>
              </a:gs>
              <a:gs pos="5000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a:off x="-100750" y="4248025"/>
            <a:ext cx="9345478" cy="1292555"/>
          </a:xfrm>
          <a:custGeom>
            <a:avLst/>
            <a:gdLst/>
            <a:ahLst/>
            <a:cxnLst/>
            <a:rect l="l" t="t" r="r" b="b"/>
            <a:pathLst>
              <a:path w="38379" h="4723" extrusionOk="0">
                <a:moveTo>
                  <a:pt x="38378" y="983"/>
                </a:moveTo>
                <a:lnTo>
                  <a:pt x="38378" y="4722"/>
                </a:lnTo>
                <a:lnTo>
                  <a:pt x="1" y="4722"/>
                </a:lnTo>
                <a:lnTo>
                  <a:pt x="1" y="983"/>
                </a:lnTo>
                <a:cubicBezTo>
                  <a:pt x="5162" y="0"/>
                  <a:pt x="11864" y="68"/>
                  <a:pt x="19190" y="68"/>
                </a:cubicBezTo>
                <a:cubicBezTo>
                  <a:pt x="26518" y="68"/>
                  <a:pt x="33220" y="0"/>
                  <a:pt x="38378" y="983"/>
                </a:cubicBez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flipH="1">
            <a:off x="-607443" y="2115176"/>
            <a:ext cx="4263568" cy="2529300"/>
          </a:xfrm>
          <a:custGeom>
            <a:avLst/>
            <a:gdLst/>
            <a:ahLst/>
            <a:cxnLst/>
            <a:rect l="l" t="t" r="r" b="b"/>
            <a:pathLst>
              <a:path w="10277" h="2614" extrusionOk="0">
                <a:moveTo>
                  <a:pt x="8867" y="1518"/>
                </a:moveTo>
                <a:lnTo>
                  <a:pt x="8760" y="1241"/>
                </a:lnTo>
                <a:lnTo>
                  <a:pt x="8216" y="946"/>
                </a:lnTo>
                <a:lnTo>
                  <a:pt x="7553" y="62"/>
                </a:lnTo>
                <a:lnTo>
                  <a:pt x="7010" y="1"/>
                </a:lnTo>
                <a:lnTo>
                  <a:pt x="6254" y="81"/>
                </a:lnTo>
                <a:lnTo>
                  <a:pt x="6036" y="474"/>
                </a:lnTo>
                <a:lnTo>
                  <a:pt x="5527" y="523"/>
                </a:lnTo>
                <a:lnTo>
                  <a:pt x="4732" y="1100"/>
                </a:lnTo>
                <a:lnTo>
                  <a:pt x="4732" y="1508"/>
                </a:lnTo>
                <a:lnTo>
                  <a:pt x="4133" y="1751"/>
                </a:lnTo>
                <a:lnTo>
                  <a:pt x="2506" y="2122"/>
                </a:lnTo>
                <a:lnTo>
                  <a:pt x="2263" y="2380"/>
                </a:lnTo>
                <a:lnTo>
                  <a:pt x="0" y="2614"/>
                </a:lnTo>
                <a:lnTo>
                  <a:pt x="10276" y="2614"/>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5289850" y="2571750"/>
            <a:ext cx="5080384" cy="1920924"/>
          </a:xfrm>
          <a:custGeom>
            <a:avLst/>
            <a:gdLst/>
            <a:ahLst/>
            <a:cxnLst/>
            <a:rect l="l" t="t" r="r" b="b"/>
            <a:pathLst>
              <a:path w="10277" h="2614" extrusionOk="0">
                <a:moveTo>
                  <a:pt x="8867" y="1518"/>
                </a:moveTo>
                <a:lnTo>
                  <a:pt x="8760" y="1241"/>
                </a:lnTo>
                <a:lnTo>
                  <a:pt x="8216" y="946"/>
                </a:lnTo>
                <a:lnTo>
                  <a:pt x="7553" y="62"/>
                </a:lnTo>
                <a:lnTo>
                  <a:pt x="7010" y="1"/>
                </a:lnTo>
                <a:lnTo>
                  <a:pt x="6254" y="81"/>
                </a:lnTo>
                <a:lnTo>
                  <a:pt x="6036" y="474"/>
                </a:lnTo>
                <a:lnTo>
                  <a:pt x="5527" y="523"/>
                </a:lnTo>
                <a:lnTo>
                  <a:pt x="4732" y="1100"/>
                </a:lnTo>
                <a:lnTo>
                  <a:pt x="4732" y="1508"/>
                </a:lnTo>
                <a:lnTo>
                  <a:pt x="4133" y="1751"/>
                </a:lnTo>
                <a:lnTo>
                  <a:pt x="2506" y="2122"/>
                </a:lnTo>
                <a:lnTo>
                  <a:pt x="2263" y="2380"/>
                </a:lnTo>
                <a:lnTo>
                  <a:pt x="0" y="2614"/>
                </a:lnTo>
                <a:lnTo>
                  <a:pt x="10276" y="2614"/>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458325" y="3152700"/>
            <a:ext cx="4674861" cy="1708054"/>
          </a:xfrm>
          <a:custGeom>
            <a:avLst/>
            <a:gdLst/>
            <a:ahLst/>
            <a:cxnLst/>
            <a:rect l="l" t="t" r="r" b="b"/>
            <a:pathLst>
              <a:path w="14237" h="3520" extrusionOk="0">
                <a:moveTo>
                  <a:pt x="14237" y="3519"/>
                </a:moveTo>
                <a:lnTo>
                  <a:pt x="11403" y="2703"/>
                </a:lnTo>
                <a:lnTo>
                  <a:pt x="10660" y="2199"/>
                </a:lnTo>
                <a:lnTo>
                  <a:pt x="9284" y="1487"/>
                </a:lnTo>
                <a:lnTo>
                  <a:pt x="7190" y="1060"/>
                </a:lnTo>
                <a:lnTo>
                  <a:pt x="7003" y="1272"/>
                </a:lnTo>
                <a:lnTo>
                  <a:pt x="6343" y="1487"/>
                </a:lnTo>
                <a:lnTo>
                  <a:pt x="5336" y="1192"/>
                </a:lnTo>
                <a:lnTo>
                  <a:pt x="4381" y="1"/>
                </a:lnTo>
                <a:lnTo>
                  <a:pt x="3402" y="1"/>
                </a:lnTo>
                <a:lnTo>
                  <a:pt x="2686" y="185"/>
                </a:lnTo>
                <a:lnTo>
                  <a:pt x="2263" y="956"/>
                </a:lnTo>
                <a:lnTo>
                  <a:pt x="857" y="1907"/>
                </a:lnTo>
                <a:lnTo>
                  <a:pt x="0" y="3519"/>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flipH="1">
            <a:off x="4518882" y="3870650"/>
            <a:ext cx="5304493" cy="841773"/>
          </a:xfrm>
          <a:custGeom>
            <a:avLst/>
            <a:gdLst/>
            <a:ahLst/>
            <a:cxnLst/>
            <a:rect l="l" t="t" r="r" b="b"/>
            <a:pathLst>
              <a:path w="14237" h="3520" extrusionOk="0">
                <a:moveTo>
                  <a:pt x="14237" y="3519"/>
                </a:moveTo>
                <a:lnTo>
                  <a:pt x="11403" y="2703"/>
                </a:lnTo>
                <a:lnTo>
                  <a:pt x="10660" y="2199"/>
                </a:lnTo>
                <a:lnTo>
                  <a:pt x="9284" y="1487"/>
                </a:lnTo>
                <a:lnTo>
                  <a:pt x="7190" y="1060"/>
                </a:lnTo>
                <a:lnTo>
                  <a:pt x="7003" y="1272"/>
                </a:lnTo>
                <a:lnTo>
                  <a:pt x="6343" y="1487"/>
                </a:lnTo>
                <a:lnTo>
                  <a:pt x="5336" y="1192"/>
                </a:lnTo>
                <a:lnTo>
                  <a:pt x="4381" y="1"/>
                </a:lnTo>
                <a:lnTo>
                  <a:pt x="3402" y="1"/>
                </a:lnTo>
                <a:lnTo>
                  <a:pt x="2686" y="185"/>
                </a:lnTo>
                <a:lnTo>
                  <a:pt x="2263" y="956"/>
                </a:lnTo>
                <a:lnTo>
                  <a:pt x="857" y="1907"/>
                </a:lnTo>
                <a:lnTo>
                  <a:pt x="0" y="3519"/>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a:off x="3907237" y="-286414"/>
            <a:ext cx="1329490" cy="1330200"/>
          </a:xfrm>
          <a:custGeom>
            <a:avLst/>
            <a:gdLst/>
            <a:ahLst/>
            <a:cxnLst/>
            <a:rect l="l" t="t" r="r" b="b"/>
            <a:pathLst>
              <a:path w="1487" h="1487" extrusionOk="0">
                <a:moveTo>
                  <a:pt x="1" y="744"/>
                </a:moveTo>
                <a:cubicBezTo>
                  <a:pt x="1" y="1152"/>
                  <a:pt x="332" y="1487"/>
                  <a:pt x="744" y="1487"/>
                </a:cubicBezTo>
                <a:lnTo>
                  <a:pt x="744" y="1487"/>
                </a:lnTo>
                <a:cubicBezTo>
                  <a:pt x="1152" y="1487"/>
                  <a:pt x="1487" y="1152"/>
                  <a:pt x="1487" y="744"/>
                </a:cubicBezTo>
                <a:lnTo>
                  <a:pt x="1487" y="744"/>
                </a:lnTo>
                <a:cubicBezTo>
                  <a:pt x="1487" y="332"/>
                  <a:pt x="1152" y="1"/>
                  <a:pt x="744" y="1"/>
                </a:cubicBezTo>
                <a:lnTo>
                  <a:pt x="744" y="1"/>
                </a:lnTo>
                <a:cubicBezTo>
                  <a:pt x="332" y="1"/>
                  <a:pt x="1" y="332"/>
                  <a:pt x="1" y="744"/>
                </a:cubicBezTo>
                <a:close/>
              </a:path>
            </a:pathLst>
          </a:custGeom>
          <a:gradFill>
            <a:gsLst>
              <a:gs pos="0">
                <a:schemeClr val="dk2"/>
              </a:gs>
              <a:gs pos="24000">
                <a:schemeClr val="l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txBox="1">
            <a:spLocks noGrp="1"/>
          </p:cNvSpPr>
          <p:nvPr>
            <p:ph type="title"/>
          </p:nvPr>
        </p:nvSpPr>
        <p:spPr>
          <a:xfrm>
            <a:off x="2085450" y="1307100"/>
            <a:ext cx="49731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b="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gradFill>
          <a:gsLst>
            <a:gs pos="0">
              <a:schemeClr val="accent2"/>
            </a:gs>
            <a:gs pos="100000">
              <a:schemeClr val="accent4"/>
            </a:gs>
          </a:gsLst>
          <a:lin ang="5400700" scaled="0"/>
        </a:gradFill>
        <a:effectLst/>
      </p:bgPr>
    </p:bg>
    <p:spTree>
      <p:nvGrpSpPr>
        <p:cNvPr id="1" name="Shape 65"/>
        <p:cNvGrpSpPr/>
        <p:nvPr/>
      </p:nvGrpSpPr>
      <p:grpSpPr>
        <a:xfrm>
          <a:off x="0" y="0"/>
          <a:ext cx="0" cy="0"/>
          <a:chOff x="0" y="0"/>
          <a:chExt cx="0" cy="0"/>
        </a:xfrm>
      </p:grpSpPr>
      <p:sp>
        <p:nvSpPr>
          <p:cNvPr id="66" name="Google Shape;66;p9"/>
          <p:cNvSpPr/>
          <p:nvPr/>
        </p:nvSpPr>
        <p:spPr>
          <a:xfrm flipH="1">
            <a:off x="7297206" y="2907200"/>
            <a:ext cx="1910616" cy="237401"/>
          </a:xfrm>
          <a:custGeom>
            <a:avLst/>
            <a:gdLst/>
            <a:ahLst/>
            <a:cxnLst/>
            <a:rect l="l" t="t" r="r" b="b"/>
            <a:pathLst>
              <a:path w="12608" h="1339" extrusionOk="0">
                <a:moveTo>
                  <a:pt x="1" y="341"/>
                </a:moveTo>
                <a:lnTo>
                  <a:pt x="1" y="1020"/>
                </a:lnTo>
                <a:cubicBezTo>
                  <a:pt x="59" y="1010"/>
                  <a:pt x="194" y="995"/>
                  <a:pt x="302" y="1044"/>
                </a:cubicBezTo>
                <a:cubicBezTo>
                  <a:pt x="443" y="1106"/>
                  <a:pt x="996" y="1124"/>
                  <a:pt x="1186" y="1087"/>
                </a:cubicBezTo>
                <a:cubicBezTo>
                  <a:pt x="1373" y="1050"/>
                  <a:pt x="1742" y="946"/>
                  <a:pt x="1895" y="903"/>
                </a:cubicBezTo>
                <a:cubicBezTo>
                  <a:pt x="2049" y="863"/>
                  <a:pt x="2356" y="971"/>
                  <a:pt x="2457" y="940"/>
                </a:cubicBezTo>
                <a:cubicBezTo>
                  <a:pt x="2561" y="906"/>
                  <a:pt x="2626" y="998"/>
                  <a:pt x="2948" y="967"/>
                </a:cubicBezTo>
                <a:cubicBezTo>
                  <a:pt x="3271" y="937"/>
                  <a:pt x="3486" y="949"/>
                  <a:pt x="3513" y="940"/>
                </a:cubicBezTo>
                <a:cubicBezTo>
                  <a:pt x="3544" y="928"/>
                  <a:pt x="3811" y="971"/>
                  <a:pt x="3811" y="971"/>
                </a:cubicBezTo>
                <a:cubicBezTo>
                  <a:pt x="3882" y="1004"/>
                  <a:pt x="3977" y="1017"/>
                  <a:pt x="4063" y="998"/>
                </a:cubicBezTo>
                <a:cubicBezTo>
                  <a:pt x="4250" y="964"/>
                  <a:pt x="4563" y="906"/>
                  <a:pt x="4631" y="909"/>
                </a:cubicBezTo>
                <a:cubicBezTo>
                  <a:pt x="4729" y="912"/>
                  <a:pt x="4947" y="928"/>
                  <a:pt x="4947" y="928"/>
                </a:cubicBezTo>
                <a:lnTo>
                  <a:pt x="5177" y="1001"/>
                </a:lnTo>
                <a:lnTo>
                  <a:pt x="5564" y="1124"/>
                </a:lnTo>
                <a:lnTo>
                  <a:pt x="5773" y="1238"/>
                </a:lnTo>
                <a:lnTo>
                  <a:pt x="5936" y="1308"/>
                </a:lnTo>
                <a:cubicBezTo>
                  <a:pt x="5936" y="1308"/>
                  <a:pt x="6031" y="1339"/>
                  <a:pt x="6132" y="1321"/>
                </a:cubicBezTo>
                <a:cubicBezTo>
                  <a:pt x="6233" y="1302"/>
                  <a:pt x="6851" y="1296"/>
                  <a:pt x="6995" y="1311"/>
                </a:cubicBezTo>
                <a:cubicBezTo>
                  <a:pt x="7142" y="1330"/>
                  <a:pt x="7154" y="1235"/>
                  <a:pt x="7277" y="1228"/>
                </a:cubicBezTo>
                <a:cubicBezTo>
                  <a:pt x="7403" y="1222"/>
                  <a:pt x="7547" y="1244"/>
                  <a:pt x="7547" y="1244"/>
                </a:cubicBezTo>
                <a:lnTo>
                  <a:pt x="7713" y="1253"/>
                </a:lnTo>
                <a:lnTo>
                  <a:pt x="7971" y="1195"/>
                </a:lnTo>
                <a:lnTo>
                  <a:pt x="8192" y="1195"/>
                </a:lnTo>
                <a:lnTo>
                  <a:pt x="8785" y="1072"/>
                </a:lnTo>
                <a:cubicBezTo>
                  <a:pt x="8785" y="1072"/>
                  <a:pt x="9310" y="1173"/>
                  <a:pt x="9654" y="1201"/>
                </a:cubicBezTo>
                <a:cubicBezTo>
                  <a:pt x="9994" y="1228"/>
                  <a:pt x="10728" y="1004"/>
                  <a:pt x="10728" y="1004"/>
                </a:cubicBezTo>
                <a:lnTo>
                  <a:pt x="12607" y="1158"/>
                </a:lnTo>
                <a:lnTo>
                  <a:pt x="10900" y="817"/>
                </a:lnTo>
                <a:cubicBezTo>
                  <a:pt x="10737" y="848"/>
                  <a:pt x="10034" y="1029"/>
                  <a:pt x="9976" y="1035"/>
                </a:cubicBezTo>
                <a:lnTo>
                  <a:pt x="8785" y="912"/>
                </a:lnTo>
                <a:lnTo>
                  <a:pt x="8392" y="1010"/>
                </a:lnTo>
                <a:lnTo>
                  <a:pt x="7913" y="869"/>
                </a:lnTo>
                <a:lnTo>
                  <a:pt x="7713" y="664"/>
                </a:lnTo>
                <a:lnTo>
                  <a:pt x="8082" y="544"/>
                </a:lnTo>
                <a:cubicBezTo>
                  <a:pt x="8447" y="510"/>
                  <a:pt x="9012" y="320"/>
                  <a:pt x="9012" y="320"/>
                </a:cubicBezTo>
                <a:lnTo>
                  <a:pt x="10900" y="353"/>
                </a:lnTo>
                <a:lnTo>
                  <a:pt x="9162" y="145"/>
                </a:lnTo>
                <a:cubicBezTo>
                  <a:pt x="9101" y="142"/>
                  <a:pt x="9043" y="148"/>
                  <a:pt x="8987" y="154"/>
                </a:cubicBezTo>
                <a:lnTo>
                  <a:pt x="7802" y="338"/>
                </a:lnTo>
                <a:lnTo>
                  <a:pt x="6847" y="197"/>
                </a:lnTo>
                <a:lnTo>
                  <a:pt x="6200" y="19"/>
                </a:lnTo>
                <a:lnTo>
                  <a:pt x="5509" y="0"/>
                </a:lnTo>
                <a:lnTo>
                  <a:pt x="4904" y="86"/>
                </a:lnTo>
                <a:lnTo>
                  <a:pt x="4382" y="56"/>
                </a:lnTo>
                <a:lnTo>
                  <a:pt x="4075" y="145"/>
                </a:lnTo>
                <a:lnTo>
                  <a:pt x="3642" y="145"/>
                </a:lnTo>
                <a:lnTo>
                  <a:pt x="3206" y="249"/>
                </a:lnTo>
                <a:lnTo>
                  <a:pt x="2568" y="224"/>
                </a:lnTo>
                <a:lnTo>
                  <a:pt x="2132" y="310"/>
                </a:lnTo>
                <a:lnTo>
                  <a:pt x="1647" y="366"/>
                </a:lnTo>
                <a:lnTo>
                  <a:pt x="965" y="335"/>
                </a:lnTo>
                <a:lnTo>
                  <a:pt x="520" y="39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24183" y="350851"/>
            <a:ext cx="2235367" cy="237405"/>
          </a:xfrm>
          <a:custGeom>
            <a:avLst/>
            <a:gdLst/>
            <a:ahLst/>
            <a:cxnLst/>
            <a:rect l="l" t="t" r="r" b="b"/>
            <a:pathLst>
              <a:path w="12608" h="1339" extrusionOk="0">
                <a:moveTo>
                  <a:pt x="1" y="341"/>
                </a:moveTo>
                <a:lnTo>
                  <a:pt x="1" y="1020"/>
                </a:lnTo>
                <a:cubicBezTo>
                  <a:pt x="59" y="1010"/>
                  <a:pt x="194" y="995"/>
                  <a:pt x="302" y="1044"/>
                </a:cubicBezTo>
                <a:cubicBezTo>
                  <a:pt x="443" y="1106"/>
                  <a:pt x="996" y="1124"/>
                  <a:pt x="1186" y="1087"/>
                </a:cubicBezTo>
                <a:cubicBezTo>
                  <a:pt x="1373" y="1050"/>
                  <a:pt x="1742" y="946"/>
                  <a:pt x="1895" y="903"/>
                </a:cubicBezTo>
                <a:cubicBezTo>
                  <a:pt x="2049" y="863"/>
                  <a:pt x="2356" y="971"/>
                  <a:pt x="2457" y="940"/>
                </a:cubicBezTo>
                <a:cubicBezTo>
                  <a:pt x="2561" y="906"/>
                  <a:pt x="2626" y="998"/>
                  <a:pt x="2948" y="967"/>
                </a:cubicBezTo>
                <a:cubicBezTo>
                  <a:pt x="3271" y="937"/>
                  <a:pt x="3486" y="949"/>
                  <a:pt x="3513" y="940"/>
                </a:cubicBezTo>
                <a:cubicBezTo>
                  <a:pt x="3544" y="928"/>
                  <a:pt x="3811" y="971"/>
                  <a:pt x="3811" y="971"/>
                </a:cubicBezTo>
                <a:cubicBezTo>
                  <a:pt x="3882" y="1004"/>
                  <a:pt x="3977" y="1017"/>
                  <a:pt x="4063" y="998"/>
                </a:cubicBezTo>
                <a:cubicBezTo>
                  <a:pt x="4250" y="964"/>
                  <a:pt x="4563" y="906"/>
                  <a:pt x="4631" y="909"/>
                </a:cubicBezTo>
                <a:cubicBezTo>
                  <a:pt x="4729" y="912"/>
                  <a:pt x="4947" y="928"/>
                  <a:pt x="4947" y="928"/>
                </a:cubicBezTo>
                <a:lnTo>
                  <a:pt x="5177" y="1001"/>
                </a:lnTo>
                <a:lnTo>
                  <a:pt x="5564" y="1124"/>
                </a:lnTo>
                <a:lnTo>
                  <a:pt x="5773" y="1238"/>
                </a:lnTo>
                <a:lnTo>
                  <a:pt x="5936" y="1308"/>
                </a:lnTo>
                <a:cubicBezTo>
                  <a:pt x="5936" y="1308"/>
                  <a:pt x="6031" y="1339"/>
                  <a:pt x="6132" y="1321"/>
                </a:cubicBezTo>
                <a:cubicBezTo>
                  <a:pt x="6233" y="1302"/>
                  <a:pt x="6851" y="1296"/>
                  <a:pt x="6995" y="1311"/>
                </a:cubicBezTo>
                <a:cubicBezTo>
                  <a:pt x="7142" y="1330"/>
                  <a:pt x="7154" y="1235"/>
                  <a:pt x="7277" y="1228"/>
                </a:cubicBezTo>
                <a:cubicBezTo>
                  <a:pt x="7403" y="1222"/>
                  <a:pt x="7547" y="1244"/>
                  <a:pt x="7547" y="1244"/>
                </a:cubicBezTo>
                <a:lnTo>
                  <a:pt x="7713" y="1253"/>
                </a:lnTo>
                <a:lnTo>
                  <a:pt x="7971" y="1195"/>
                </a:lnTo>
                <a:lnTo>
                  <a:pt x="8192" y="1195"/>
                </a:lnTo>
                <a:lnTo>
                  <a:pt x="8785" y="1072"/>
                </a:lnTo>
                <a:cubicBezTo>
                  <a:pt x="8785" y="1072"/>
                  <a:pt x="9310" y="1173"/>
                  <a:pt x="9654" y="1201"/>
                </a:cubicBezTo>
                <a:cubicBezTo>
                  <a:pt x="9994" y="1228"/>
                  <a:pt x="10728" y="1004"/>
                  <a:pt x="10728" y="1004"/>
                </a:cubicBezTo>
                <a:lnTo>
                  <a:pt x="12607" y="1158"/>
                </a:lnTo>
                <a:lnTo>
                  <a:pt x="10900" y="817"/>
                </a:lnTo>
                <a:cubicBezTo>
                  <a:pt x="10737" y="848"/>
                  <a:pt x="10034" y="1029"/>
                  <a:pt x="9976" y="1035"/>
                </a:cubicBezTo>
                <a:lnTo>
                  <a:pt x="8785" y="912"/>
                </a:lnTo>
                <a:lnTo>
                  <a:pt x="8392" y="1010"/>
                </a:lnTo>
                <a:lnTo>
                  <a:pt x="7913" y="869"/>
                </a:lnTo>
                <a:lnTo>
                  <a:pt x="7713" y="664"/>
                </a:lnTo>
                <a:lnTo>
                  <a:pt x="8082" y="544"/>
                </a:lnTo>
                <a:cubicBezTo>
                  <a:pt x="8447" y="510"/>
                  <a:pt x="9012" y="320"/>
                  <a:pt x="9012" y="320"/>
                </a:cubicBezTo>
                <a:lnTo>
                  <a:pt x="10900" y="353"/>
                </a:lnTo>
                <a:lnTo>
                  <a:pt x="9162" y="145"/>
                </a:lnTo>
                <a:cubicBezTo>
                  <a:pt x="9101" y="142"/>
                  <a:pt x="9043" y="148"/>
                  <a:pt x="8987" y="154"/>
                </a:cubicBezTo>
                <a:lnTo>
                  <a:pt x="7802" y="338"/>
                </a:lnTo>
                <a:lnTo>
                  <a:pt x="6847" y="197"/>
                </a:lnTo>
                <a:lnTo>
                  <a:pt x="6200" y="19"/>
                </a:lnTo>
                <a:lnTo>
                  <a:pt x="5509" y="0"/>
                </a:lnTo>
                <a:lnTo>
                  <a:pt x="4904" y="86"/>
                </a:lnTo>
                <a:lnTo>
                  <a:pt x="4382" y="56"/>
                </a:lnTo>
                <a:lnTo>
                  <a:pt x="4075" y="145"/>
                </a:lnTo>
                <a:lnTo>
                  <a:pt x="3642" y="145"/>
                </a:lnTo>
                <a:lnTo>
                  <a:pt x="3206" y="249"/>
                </a:lnTo>
                <a:lnTo>
                  <a:pt x="2568" y="224"/>
                </a:lnTo>
                <a:lnTo>
                  <a:pt x="2132" y="310"/>
                </a:lnTo>
                <a:lnTo>
                  <a:pt x="1647" y="366"/>
                </a:lnTo>
                <a:lnTo>
                  <a:pt x="965" y="335"/>
                </a:lnTo>
                <a:lnTo>
                  <a:pt x="520" y="39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4109725" y="-434525"/>
            <a:ext cx="7050096" cy="1222573"/>
          </a:xfrm>
          <a:custGeom>
            <a:avLst/>
            <a:gdLst/>
            <a:ahLst/>
            <a:cxnLst/>
            <a:rect l="l" t="t" r="r" b="b"/>
            <a:pathLst>
              <a:path w="18112" h="3041" extrusionOk="0">
                <a:moveTo>
                  <a:pt x="14796" y="541"/>
                </a:moveTo>
                <a:lnTo>
                  <a:pt x="14532" y="1521"/>
                </a:lnTo>
                <a:lnTo>
                  <a:pt x="15760" y="2033"/>
                </a:lnTo>
                <a:lnTo>
                  <a:pt x="18111" y="1776"/>
                </a:lnTo>
                <a:cubicBezTo>
                  <a:pt x="18111" y="1776"/>
                  <a:pt x="14792" y="2997"/>
                  <a:pt x="14783" y="2997"/>
                </a:cubicBezTo>
                <a:cubicBezTo>
                  <a:pt x="14731" y="2988"/>
                  <a:pt x="14522" y="2961"/>
                  <a:pt x="14357" y="2997"/>
                </a:cubicBezTo>
                <a:cubicBezTo>
                  <a:pt x="14169" y="3040"/>
                  <a:pt x="14034" y="2997"/>
                  <a:pt x="14034" y="2997"/>
                </a:cubicBezTo>
                <a:lnTo>
                  <a:pt x="13807" y="2997"/>
                </a:lnTo>
                <a:lnTo>
                  <a:pt x="13515" y="2693"/>
                </a:lnTo>
                <a:lnTo>
                  <a:pt x="11299" y="2693"/>
                </a:lnTo>
                <a:lnTo>
                  <a:pt x="11222" y="2390"/>
                </a:lnTo>
                <a:lnTo>
                  <a:pt x="10872" y="2390"/>
                </a:lnTo>
                <a:lnTo>
                  <a:pt x="10497" y="2353"/>
                </a:lnTo>
                <a:lnTo>
                  <a:pt x="9116" y="2353"/>
                </a:lnTo>
                <a:lnTo>
                  <a:pt x="8858" y="2202"/>
                </a:lnTo>
                <a:lnTo>
                  <a:pt x="8090" y="2015"/>
                </a:lnTo>
                <a:lnTo>
                  <a:pt x="7731" y="2015"/>
                </a:lnTo>
                <a:cubicBezTo>
                  <a:pt x="7731" y="2015"/>
                  <a:pt x="7584" y="2061"/>
                  <a:pt x="7430" y="2104"/>
                </a:cubicBezTo>
                <a:lnTo>
                  <a:pt x="7430" y="2104"/>
                </a:lnTo>
                <a:cubicBezTo>
                  <a:pt x="7310" y="2135"/>
                  <a:pt x="7185" y="2165"/>
                  <a:pt x="7117" y="2165"/>
                </a:cubicBezTo>
                <a:cubicBezTo>
                  <a:pt x="6963" y="2165"/>
                  <a:pt x="6911" y="2353"/>
                  <a:pt x="6911" y="2353"/>
                </a:cubicBezTo>
                <a:lnTo>
                  <a:pt x="6411" y="1938"/>
                </a:lnTo>
                <a:lnTo>
                  <a:pt x="4943" y="1938"/>
                </a:lnTo>
                <a:lnTo>
                  <a:pt x="4437" y="1690"/>
                </a:lnTo>
                <a:lnTo>
                  <a:pt x="4357" y="1938"/>
                </a:lnTo>
                <a:lnTo>
                  <a:pt x="2905" y="1938"/>
                </a:lnTo>
                <a:lnTo>
                  <a:pt x="2567" y="1938"/>
                </a:lnTo>
                <a:lnTo>
                  <a:pt x="2349" y="1938"/>
                </a:lnTo>
                <a:lnTo>
                  <a:pt x="1974" y="1938"/>
                </a:lnTo>
                <a:lnTo>
                  <a:pt x="1901" y="1886"/>
                </a:lnTo>
                <a:lnTo>
                  <a:pt x="1615" y="1690"/>
                </a:lnTo>
                <a:lnTo>
                  <a:pt x="1176" y="1690"/>
                </a:lnTo>
                <a:lnTo>
                  <a:pt x="608" y="1515"/>
                </a:lnTo>
                <a:lnTo>
                  <a:pt x="209" y="1515"/>
                </a:lnTo>
                <a:lnTo>
                  <a:pt x="0" y="1432"/>
                </a:lnTo>
                <a:lnTo>
                  <a:pt x="897" y="950"/>
                </a:lnTo>
                <a:lnTo>
                  <a:pt x="1974" y="950"/>
                </a:lnTo>
                <a:lnTo>
                  <a:pt x="2168" y="799"/>
                </a:lnTo>
                <a:cubicBezTo>
                  <a:pt x="2168" y="799"/>
                  <a:pt x="2659" y="621"/>
                  <a:pt x="2834" y="621"/>
                </a:cubicBezTo>
                <a:cubicBezTo>
                  <a:pt x="3012" y="621"/>
                  <a:pt x="3018" y="658"/>
                  <a:pt x="3310" y="799"/>
                </a:cubicBezTo>
                <a:cubicBezTo>
                  <a:pt x="3605" y="940"/>
                  <a:pt x="4661" y="250"/>
                  <a:pt x="4661" y="250"/>
                </a:cubicBezTo>
                <a:lnTo>
                  <a:pt x="5634" y="250"/>
                </a:lnTo>
                <a:lnTo>
                  <a:pt x="6181" y="102"/>
                </a:lnTo>
                <a:lnTo>
                  <a:pt x="6810" y="207"/>
                </a:lnTo>
                <a:cubicBezTo>
                  <a:pt x="6810" y="207"/>
                  <a:pt x="7476" y="167"/>
                  <a:pt x="7630" y="207"/>
                </a:cubicBezTo>
                <a:cubicBezTo>
                  <a:pt x="7783" y="243"/>
                  <a:pt x="8139" y="280"/>
                  <a:pt x="8345" y="207"/>
                </a:cubicBezTo>
                <a:cubicBezTo>
                  <a:pt x="8551" y="130"/>
                  <a:pt x="8704" y="102"/>
                  <a:pt x="8704" y="102"/>
                </a:cubicBezTo>
                <a:lnTo>
                  <a:pt x="9116" y="207"/>
                </a:lnTo>
                <a:lnTo>
                  <a:pt x="9831" y="1"/>
                </a:lnTo>
                <a:lnTo>
                  <a:pt x="10316" y="32"/>
                </a:lnTo>
                <a:lnTo>
                  <a:pt x="11289" y="443"/>
                </a:lnTo>
                <a:lnTo>
                  <a:pt x="12517" y="237"/>
                </a:lnTo>
                <a:lnTo>
                  <a:pt x="13184" y="391"/>
                </a:lnTo>
                <a:lnTo>
                  <a:pt x="13954" y="391"/>
                </a:lnTo>
                <a:lnTo>
                  <a:pt x="14516" y="64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906676" y="4423256"/>
            <a:ext cx="6937561" cy="1440525"/>
          </a:xfrm>
          <a:custGeom>
            <a:avLst/>
            <a:gdLst/>
            <a:ahLst/>
            <a:cxnLst/>
            <a:rect l="l" t="t" r="r" b="b"/>
            <a:pathLst>
              <a:path w="16212" h="2500" extrusionOk="0">
                <a:moveTo>
                  <a:pt x="14114" y="878"/>
                </a:moveTo>
                <a:lnTo>
                  <a:pt x="16211" y="1235"/>
                </a:lnTo>
                <a:cubicBezTo>
                  <a:pt x="16211" y="1235"/>
                  <a:pt x="12892" y="2456"/>
                  <a:pt x="12883" y="2456"/>
                </a:cubicBezTo>
                <a:cubicBezTo>
                  <a:pt x="12831" y="2447"/>
                  <a:pt x="12622" y="2420"/>
                  <a:pt x="12457" y="2456"/>
                </a:cubicBezTo>
                <a:cubicBezTo>
                  <a:pt x="12269" y="2499"/>
                  <a:pt x="12134" y="2456"/>
                  <a:pt x="12134" y="2456"/>
                </a:cubicBezTo>
                <a:lnTo>
                  <a:pt x="11907" y="2456"/>
                </a:lnTo>
                <a:lnTo>
                  <a:pt x="11615" y="2152"/>
                </a:lnTo>
                <a:lnTo>
                  <a:pt x="9399" y="2152"/>
                </a:lnTo>
                <a:lnTo>
                  <a:pt x="9322" y="1849"/>
                </a:lnTo>
                <a:lnTo>
                  <a:pt x="8972" y="1849"/>
                </a:lnTo>
                <a:lnTo>
                  <a:pt x="8597" y="1812"/>
                </a:lnTo>
                <a:lnTo>
                  <a:pt x="6958" y="1661"/>
                </a:lnTo>
                <a:lnTo>
                  <a:pt x="6190" y="1474"/>
                </a:lnTo>
                <a:lnTo>
                  <a:pt x="5831" y="1474"/>
                </a:lnTo>
                <a:cubicBezTo>
                  <a:pt x="5831" y="1474"/>
                  <a:pt x="5684" y="1520"/>
                  <a:pt x="5530" y="1563"/>
                </a:cubicBezTo>
                <a:lnTo>
                  <a:pt x="5530" y="1563"/>
                </a:lnTo>
                <a:cubicBezTo>
                  <a:pt x="5410" y="1594"/>
                  <a:pt x="5285" y="1624"/>
                  <a:pt x="5217" y="1624"/>
                </a:cubicBezTo>
                <a:cubicBezTo>
                  <a:pt x="5063" y="1624"/>
                  <a:pt x="5011" y="1812"/>
                  <a:pt x="5011" y="1812"/>
                </a:cubicBezTo>
                <a:lnTo>
                  <a:pt x="4511" y="1397"/>
                </a:lnTo>
                <a:lnTo>
                  <a:pt x="3043" y="1397"/>
                </a:lnTo>
                <a:lnTo>
                  <a:pt x="2537" y="1149"/>
                </a:lnTo>
                <a:lnTo>
                  <a:pt x="2457" y="1397"/>
                </a:lnTo>
                <a:lnTo>
                  <a:pt x="1005" y="1397"/>
                </a:lnTo>
                <a:lnTo>
                  <a:pt x="667" y="1397"/>
                </a:lnTo>
                <a:lnTo>
                  <a:pt x="449" y="1397"/>
                </a:lnTo>
                <a:lnTo>
                  <a:pt x="74" y="1397"/>
                </a:lnTo>
                <a:lnTo>
                  <a:pt x="1" y="1345"/>
                </a:lnTo>
                <a:lnTo>
                  <a:pt x="74" y="1345"/>
                </a:lnTo>
                <a:lnTo>
                  <a:pt x="268" y="1198"/>
                </a:lnTo>
                <a:cubicBezTo>
                  <a:pt x="268" y="1198"/>
                  <a:pt x="759" y="1017"/>
                  <a:pt x="934" y="1017"/>
                </a:cubicBezTo>
                <a:cubicBezTo>
                  <a:pt x="1112" y="1017"/>
                  <a:pt x="1118" y="1056"/>
                  <a:pt x="1410" y="1198"/>
                </a:cubicBezTo>
                <a:cubicBezTo>
                  <a:pt x="1705" y="1339"/>
                  <a:pt x="2761" y="648"/>
                  <a:pt x="2761" y="648"/>
                </a:cubicBezTo>
                <a:lnTo>
                  <a:pt x="3734" y="648"/>
                </a:lnTo>
                <a:lnTo>
                  <a:pt x="4281" y="501"/>
                </a:lnTo>
                <a:lnTo>
                  <a:pt x="4910" y="605"/>
                </a:lnTo>
                <a:cubicBezTo>
                  <a:pt x="4910" y="605"/>
                  <a:pt x="5576" y="565"/>
                  <a:pt x="5730" y="605"/>
                </a:cubicBezTo>
                <a:cubicBezTo>
                  <a:pt x="5883" y="642"/>
                  <a:pt x="6242" y="679"/>
                  <a:pt x="6445" y="605"/>
                </a:cubicBezTo>
                <a:cubicBezTo>
                  <a:pt x="6651" y="528"/>
                  <a:pt x="6804" y="501"/>
                  <a:pt x="6804" y="501"/>
                </a:cubicBezTo>
                <a:lnTo>
                  <a:pt x="7216" y="605"/>
                </a:lnTo>
                <a:lnTo>
                  <a:pt x="7953" y="719"/>
                </a:lnTo>
                <a:lnTo>
                  <a:pt x="9131" y="363"/>
                </a:lnTo>
                <a:lnTo>
                  <a:pt x="10381" y="713"/>
                </a:lnTo>
                <a:lnTo>
                  <a:pt x="11029" y="924"/>
                </a:lnTo>
                <a:lnTo>
                  <a:pt x="11744" y="771"/>
                </a:lnTo>
                <a:lnTo>
                  <a:pt x="12515" y="670"/>
                </a:lnTo>
                <a:lnTo>
                  <a:pt x="12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rot="10800000">
            <a:off x="-2398105" y="3407695"/>
            <a:ext cx="5524930" cy="659654"/>
          </a:xfrm>
          <a:custGeom>
            <a:avLst/>
            <a:gdLst/>
            <a:ahLst/>
            <a:cxnLst/>
            <a:rect l="l" t="t" r="r" b="b"/>
            <a:pathLst>
              <a:path w="18112" h="3041" extrusionOk="0">
                <a:moveTo>
                  <a:pt x="14796" y="541"/>
                </a:moveTo>
                <a:lnTo>
                  <a:pt x="14532" y="1521"/>
                </a:lnTo>
                <a:lnTo>
                  <a:pt x="15760" y="2033"/>
                </a:lnTo>
                <a:lnTo>
                  <a:pt x="18111" y="1776"/>
                </a:lnTo>
                <a:cubicBezTo>
                  <a:pt x="18111" y="1776"/>
                  <a:pt x="14792" y="2997"/>
                  <a:pt x="14783" y="2997"/>
                </a:cubicBezTo>
                <a:cubicBezTo>
                  <a:pt x="14731" y="2988"/>
                  <a:pt x="14522" y="2961"/>
                  <a:pt x="14357" y="2997"/>
                </a:cubicBezTo>
                <a:cubicBezTo>
                  <a:pt x="14169" y="3040"/>
                  <a:pt x="14034" y="2997"/>
                  <a:pt x="14034" y="2997"/>
                </a:cubicBezTo>
                <a:lnTo>
                  <a:pt x="13807" y="2997"/>
                </a:lnTo>
                <a:lnTo>
                  <a:pt x="13515" y="2693"/>
                </a:lnTo>
                <a:lnTo>
                  <a:pt x="11299" y="2693"/>
                </a:lnTo>
                <a:lnTo>
                  <a:pt x="11222" y="2390"/>
                </a:lnTo>
                <a:lnTo>
                  <a:pt x="10872" y="2390"/>
                </a:lnTo>
                <a:lnTo>
                  <a:pt x="10497" y="2353"/>
                </a:lnTo>
                <a:lnTo>
                  <a:pt x="9116" y="2353"/>
                </a:lnTo>
                <a:lnTo>
                  <a:pt x="8858" y="2202"/>
                </a:lnTo>
                <a:lnTo>
                  <a:pt x="8090" y="2015"/>
                </a:lnTo>
                <a:lnTo>
                  <a:pt x="7731" y="2015"/>
                </a:lnTo>
                <a:cubicBezTo>
                  <a:pt x="7731" y="2015"/>
                  <a:pt x="7584" y="2061"/>
                  <a:pt x="7430" y="2104"/>
                </a:cubicBezTo>
                <a:lnTo>
                  <a:pt x="7430" y="2104"/>
                </a:lnTo>
                <a:cubicBezTo>
                  <a:pt x="7310" y="2135"/>
                  <a:pt x="7185" y="2165"/>
                  <a:pt x="7117" y="2165"/>
                </a:cubicBezTo>
                <a:cubicBezTo>
                  <a:pt x="6963" y="2165"/>
                  <a:pt x="6911" y="2353"/>
                  <a:pt x="6911" y="2353"/>
                </a:cubicBezTo>
                <a:lnTo>
                  <a:pt x="6411" y="1938"/>
                </a:lnTo>
                <a:lnTo>
                  <a:pt x="4943" y="1938"/>
                </a:lnTo>
                <a:lnTo>
                  <a:pt x="4437" y="1690"/>
                </a:lnTo>
                <a:lnTo>
                  <a:pt x="4357" y="1938"/>
                </a:lnTo>
                <a:lnTo>
                  <a:pt x="2905" y="1938"/>
                </a:lnTo>
                <a:lnTo>
                  <a:pt x="2567" y="1938"/>
                </a:lnTo>
                <a:lnTo>
                  <a:pt x="2349" y="1938"/>
                </a:lnTo>
                <a:lnTo>
                  <a:pt x="1974" y="1938"/>
                </a:lnTo>
                <a:lnTo>
                  <a:pt x="1901" y="1886"/>
                </a:lnTo>
                <a:lnTo>
                  <a:pt x="1615" y="1690"/>
                </a:lnTo>
                <a:lnTo>
                  <a:pt x="1176" y="1690"/>
                </a:lnTo>
                <a:lnTo>
                  <a:pt x="608" y="1515"/>
                </a:lnTo>
                <a:lnTo>
                  <a:pt x="209" y="1515"/>
                </a:lnTo>
                <a:lnTo>
                  <a:pt x="0" y="1432"/>
                </a:lnTo>
                <a:lnTo>
                  <a:pt x="897" y="950"/>
                </a:lnTo>
                <a:lnTo>
                  <a:pt x="1974" y="950"/>
                </a:lnTo>
                <a:lnTo>
                  <a:pt x="2168" y="799"/>
                </a:lnTo>
                <a:cubicBezTo>
                  <a:pt x="2168" y="799"/>
                  <a:pt x="2659" y="621"/>
                  <a:pt x="2834" y="621"/>
                </a:cubicBezTo>
                <a:cubicBezTo>
                  <a:pt x="3012" y="621"/>
                  <a:pt x="3018" y="658"/>
                  <a:pt x="3310" y="799"/>
                </a:cubicBezTo>
                <a:cubicBezTo>
                  <a:pt x="3605" y="940"/>
                  <a:pt x="4661" y="250"/>
                  <a:pt x="4661" y="250"/>
                </a:cubicBezTo>
                <a:lnTo>
                  <a:pt x="5634" y="250"/>
                </a:lnTo>
                <a:lnTo>
                  <a:pt x="6181" y="102"/>
                </a:lnTo>
                <a:lnTo>
                  <a:pt x="6810" y="207"/>
                </a:lnTo>
                <a:cubicBezTo>
                  <a:pt x="6810" y="207"/>
                  <a:pt x="7476" y="167"/>
                  <a:pt x="7630" y="207"/>
                </a:cubicBezTo>
                <a:cubicBezTo>
                  <a:pt x="7783" y="243"/>
                  <a:pt x="8139" y="280"/>
                  <a:pt x="8345" y="207"/>
                </a:cubicBezTo>
                <a:cubicBezTo>
                  <a:pt x="8551" y="130"/>
                  <a:pt x="8704" y="102"/>
                  <a:pt x="8704" y="102"/>
                </a:cubicBezTo>
                <a:lnTo>
                  <a:pt x="9116" y="207"/>
                </a:lnTo>
                <a:lnTo>
                  <a:pt x="9831" y="1"/>
                </a:lnTo>
                <a:lnTo>
                  <a:pt x="10316" y="32"/>
                </a:lnTo>
                <a:lnTo>
                  <a:pt x="11289" y="443"/>
                </a:lnTo>
                <a:lnTo>
                  <a:pt x="12517" y="237"/>
                </a:lnTo>
                <a:lnTo>
                  <a:pt x="13184" y="391"/>
                </a:lnTo>
                <a:lnTo>
                  <a:pt x="13954" y="391"/>
                </a:lnTo>
                <a:lnTo>
                  <a:pt x="14516" y="64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txBox="1">
            <a:spLocks noGrp="1"/>
          </p:cNvSpPr>
          <p:nvPr>
            <p:ph type="title"/>
          </p:nvPr>
        </p:nvSpPr>
        <p:spPr>
          <a:xfrm>
            <a:off x="2241450" y="1642225"/>
            <a:ext cx="46611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4500" b="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2" name="Google Shape;72;p9"/>
          <p:cNvSpPr txBox="1">
            <a:spLocks noGrp="1"/>
          </p:cNvSpPr>
          <p:nvPr>
            <p:ph type="subTitle" idx="1"/>
          </p:nvPr>
        </p:nvSpPr>
        <p:spPr>
          <a:xfrm>
            <a:off x="2687250" y="2485470"/>
            <a:ext cx="3769500" cy="10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1208000" y="466829"/>
            <a:ext cx="3679200" cy="89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24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75" name="Google Shape;75;p10"/>
          <p:cNvSpPr/>
          <p:nvPr/>
        </p:nvSpPr>
        <p:spPr>
          <a:xfrm flipH="1">
            <a:off x="-126908" y="2584850"/>
            <a:ext cx="4754858" cy="2656719"/>
          </a:xfrm>
          <a:custGeom>
            <a:avLst/>
            <a:gdLst/>
            <a:ahLst/>
            <a:cxnLst/>
            <a:rect l="l" t="t" r="r" b="b"/>
            <a:pathLst>
              <a:path w="16528" h="8641" extrusionOk="0">
                <a:moveTo>
                  <a:pt x="16528" y="8640"/>
                </a:moveTo>
                <a:lnTo>
                  <a:pt x="16528" y="1"/>
                </a:lnTo>
                <a:cubicBezTo>
                  <a:pt x="16491" y="16"/>
                  <a:pt x="16457" y="28"/>
                  <a:pt x="16423" y="44"/>
                </a:cubicBezTo>
                <a:cubicBezTo>
                  <a:pt x="16076" y="182"/>
                  <a:pt x="15278" y="560"/>
                  <a:pt x="15312" y="1026"/>
                </a:cubicBezTo>
                <a:cubicBezTo>
                  <a:pt x="14913" y="953"/>
                  <a:pt x="14443" y="1032"/>
                  <a:pt x="14075" y="1253"/>
                </a:cubicBezTo>
                <a:cubicBezTo>
                  <a:pt x="13663" y="1502"/>
                  <a:pt x="12834" y="2184"/>
                  <a:pt x="12893" y="2733"/>
                </a:cubicBezTo>
                <a:cubicBezTo>
                  <a:pt x="12377" y="2712"/>
                  <a:pt x="11993" y="2678"/>
                  <a:pt x="11493" y="2936"/>
                </a:cubicBezTo>
                <a:cubicBezTo>
                  <a:pt x="11213" y="3077"/>
                  <a:pt x="10676" y="3344"/>
                  <a:pt x="10713" y="3719"/>
                </a:cubicBezTo>
                <a:cubicBezTo>
                  <a:pt x="10446" y="3369"/>
                  <a:pt x="9666" y="3320"/>
                  <a:pt x="9276" y="3470"/>
                </a:cubicBezTo>
                <a:cubicBezTo>
                  <a:pt x="8524" y="3762"/>
                  <a:pt x="7946" y="4582"/>
                  <a:pt x="7765" y="5328"/>
                </a:cubicBezTo>
                <a:cubicBezTo>
                  <a:pt x="7339" y="5208"/>
                  <a:pt x="6721" y="5604"/>
                  <a:pt x="6752" y="6080"/>
                </a:cubicBezTo>
                <a:cubicBezTo>
                  <a:pt x="6451" y="5988"/>
                  <a:pt x="6034" y="6092"/>
                  <a:pt x="5997" y="6454"/>
                </a:cubicBezTo>
                <a:cubicBezTo>
                  <a:pt x="5595" y="5846"/>
                  <a:pt x="3980" y="5340"/>
                  <a:pt x="3679" y="6387"/>
                </a:cubicBezTo>
                <a:cubicBezTo>
                  <a:pt x="3123" y="6178"/>
                  <a:pt x="2417" y="6528"/>
                  <a:pt x="2245" y="7099"/>
                </a:cubicBezTo>
                <a:cubicBezTo>
                  <a:pt x="1803" y="7127"/>
                  <a:pt x="1462" y="7087"/>
                  <a:pt x="1069" y="7348"/>
                </a:cubicBezTo>
                <a:cubicBezTo>
                  <a:pt x="606" y="7655"/>
                  <a:pt x="249" y="8140"/>
                  <a:pt x="1" y="8640"/>
                </a:cubicBezTo>
                <a:close/>
              </a:path>
            </a:pathLst>
          </a:custGeom>
          <a:gradFill>
            <a:gsLst>
              <a:gs pos="0">
                <a:schemeClr val="dk2"/>
              </a:gs>
              <a:gs pos="5000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5233077" y="3109799"/>
            <a:ext cx="3910938" cy="2185374"/>
          </a:xfrm>
          <a:custGeom>
            <a:avLst/>
            <a:gdLst/>
            <a:ahLst/>
            <a:cxnLst/>
            <a:rect l="l" t="t" r="r" b="b"/>
            <a:pathLst>
              <a:path w="16528" h="8641" extrusionOk="0">
                <a:moveTo>
                  <a:pt x="16528" y="8640"/>
                </a:moveTo>
                <a:lnTo>
                  <a:pt x="16528" y="1"/>
                </a:lnTo>
                <a:cubicBezTo>
                  <a:pt x="16491" y="16"/>
                  <a:pt x="16457" y="28"/>
                  <a:pt x="16423" y="44"/>
                </a:cubicBezTo>
                <a:cubicBezTo>
                  <a:pt x="16076" y="182"/>
                  <a:pt x="15278" y="560"/>
                  <a:pt x="15312" y="1026"/>
                </a:cubicBezTo>
                <a:cubicBezTo>
                  <a:pt x="14913" y="953"/>
                  <a:pt x="14443" y="1032"/>
                  <a:pt x="14075" y="1253"/>
                </a:cubicBezTo>
                <a:cubicBezTo>
                  <a:pt x="13663" y="1502"/>
                  <a:pt x="12834" y="2184"/>
                  <a:pt x="12893" y="2733"/>
                </a:cubicBezTo>
                <a:cubicBezTo>
                  <a:pt x="12377" y="2712"/>
                  <a:pt x="11993" y="2678"/>
                  <a:pt x="11493" y="2936"/>
                </a:cubicBezTo>
                <a:cubicBezTo>
                  <a:pt x="11213" y="3077"/>
                  <a:pt x="10676" y="3344"/>
                  <a:pt x="10713" y="3719"/>
                </a:cubicBezTo>
                <a:cubicBezTo>
                  <a:pt x="10446" y="3369"/>
                  <a:pt x="9666" y="3320"/>
                  <a:pt x="9276" y="3470"/>
                </a:cubicBezTo>
                <a:cubicBezTo>
                  <a:pt x="8524" y="3762"/>
                  <a:pt x="7946" y="4582"/>
                  <a:pt x="7765" y="5328"/>
                </a:cubicBezTo>
                <a:cubicBezTo>
                  <a:pt x="7339" y="5208"/>
                  <a:pt x="6721" y="5604"/>
                  <a:pt x="6752" y="6080"/>
                </a:cubicBezTo>
                <a:cubicBezTo>
                  <a:pt x="6451" y="5988"/>
                  <a:pt x="6034" y="6092"/>
                  <a:pt x="5997" y="6454"/>
                </a:cubicBezTo>
                <a:cubicBezTo>
                  <a:pt x="5595" y="5846"/>
                  <a:pt x="3980" y="5340"/>
                  <a:pt x="3679" y="6387"/>
                </a:cubicBezTo>
                <a:cubicBezTo>
                  <a:pt x="3123" y="6178"/>
                  <a:pt x="2417" y="6528"/>
                  <a:pt x="2245" y="7099"/>
                </a:cubicBezTo>
                <a:cubicBezTo>
                  <a:pt x="1803" y="7127"/>
                  <a:pt x="1462" y="7087"/>
                  <a:pt x="1069" y="7348"/>
                </a:cubicBezTo>
                <a:cubicBezTo>
                  <a:pt x="606" y="7655"/>
                  <a:pt x="249" y="8140"/>
                  <a:pt x="1" y="8640"/>
                </a:cubicBezTo>
                <a:close/>
              </a:path>
            </a:pathLst>
          </a:custGeom>
          <a:gradFill>
            <a:gsLst>
              <a:gs pos="0">
                <a:schemeClr val="dk2"/>
              </a:gs>
              <a:gs pos="5000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p:nvPr/>
        </p:nvSpPr>
        <p:spPr>
          <a:xfrm>
            <a:off x="5289850" y="3898050"/>
            <a:ext cx="5080384" cy="1316201"/>
          </a:xfrm>
          <a:custGeom>
            <a:avLst/>
            <a:gdLst/>
            <a:ahLst/>
            <a:cxnLst/>
            <a:rect l="l" t="t" r="r" b="b"/>
            <a:pathLst>
              <a:path w="10277" h="2614" extrusionOk="0">
                <a:moveTo>
                  <a:pt x="8867" y="1518"/>
                </a:moveTo>
                <a:lnTo>
                  <a:pt x="8760" y="1241"/>
                </a:lnTo>
                <a:lnTo>
                  <a:pt x="8216" y="946"/>
                </a:lnTo>
                <a:lnTo>
                  <a:pt x="7553" y="62"/>
                </a:lnTo>
                <a:lnTo>
                  <a:pt x="7010" y="1"/>
                </a:lnTo>
                <a:lnTo>
                  <a:pt x="6254" y="81"/>
                </a:lnTo>
                <a:lnTo>
                  <a:pt x="6036" y="474"/>
                </a:lnTo>
                <a:lnTo>
                  <a:pt x="5527" y="523"/>
                </a:lnTo>
                <a:lnTo>
                  <a:pt x="4732" y="1100"/>
                </a:lnTo>
                <a:lnTo>
                  <a:pt x="4732" y="1508"/>
                </a:lnTo>
                <a:lnTo>
                  <a:pt x="4133" y="1751"/>
                </a:lnTo>
                <a:lnTo>
                  <a:pt x="2506" y="2122"/>
                </a:lnTo>
                <a:lnTo>
                  <a:pt x="2263" y="2380"/>
                </a:lnTo>
                <a:lnTo>
                  <a:pt x="0" y="2614"/>
                </a:lnTo>
                <a:lnTo>
                  <a:pt x="10276" y="2614"/>
                </a:lnTo>
                <a:close/>
              </a:path>
            </a:pathLst>
          </a:custGeom>
          <a:gradFill>
            <a:gsLst>
              <a:gs pos="0">
                <a:schemeClr val="accent4"/>
              </a:gs>
              <a:gs pos="50000">
                <a:srgbClr val="9D431A"/>
              </a:gs>
              <a:gs pos="100000">
                <a:srgbClr val="7F331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a:off x="-458325" y="4086776"/>
            <a:ext cx="4674861" cy="1154974"/>
          </a:xfrm>
          <a:custGeom>
            <a:avLst/>
            <a:gdLst/>
            <a:ahLst/>
            <a:cxnLst/>
            <a:rect l="l" t="t" r="r" b="b"/>
            <a:pathLst>
              <a:path w="14237" h="3520" extrusionOk="0">
                <a:moveTo>
                  <a:pt x="14237" y="3519"/>
                </a:moveTo>
                <a:lnTo>
                  <a:pt x="11403" y="2703"/>
                </a:lnTo>
                <a:lnTo>
                  <a:pt x="10660" y="2199"/>
                </a:lnTo>
                <a:lnTo>
                  <a:pt x="9284" y="1487"/>
                </a:lnTo>
                <a:lnTo>
                  <a:pt x="7190" y="1060"/>
                </a:lnTo>
                <a:lnTo>
                  <a:pt x="7003" y="1272"/>
                </a:lnTo>
                <a:lnTo>
                  <a:pt x="6343" y="1487"/>
                </a:lnTo>
                <a:lnTo>
                  <a:pt x="5336" y="1192"/>
                </a:lnTo>
                <a:lnTo>
                  <a:pt x="4381" y="1"/>
                </a:lnTo>
                <a:lnTo>
                  <a:pt x="3402" y="1"/>
                </a:lnTo>
                <a:lnTo>
                  <a:pt x="2686" y="185"/>
                </a:lnTo>
                <a:lnTo>
                  <a:pt x="2263" y="956"/>
                </a:lnTo>
                <a:lnTo>
                  <a:pt x="857" y="1907"/>
                </a:lnTo>
                <a:lnTo>
                  <a:pt x="0" y="3519"/>
                </a:lnTo>
                <a:close/>
              </a:path>
            </a:pathLst>
          </a:cu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dk2"/>
            </a:gs>
            <a:gs pos="50000">
              <a:schemeClr val="lt2"/>
            </a:gs>
            <a:gs pos="100000">
              <a:schemeClr val="lt2"/>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5"/>
              </a:buClr>
              <a:buSzPts val="3200"/>
              <a:buFont typeface="Righteous"/>
              <a:buNone/>
              <a:defRPr sz="3200" b="1">
                <a:solidFill>
                  <a:schemeClr val="accent5"/>
                </a:solidFill>
                <a:latin typeface="Righteous"/>
                <a:ea typeface="Righteous"/>
                <a:cs typeface="Righteous"/>
                <a:sym typeface="Righteous"/>
              </a:defRPr>
            </a:lvl1pPr>
            <a:lvl2pPr lvl="1" rtl="0">
              <a:spcBef>
                <a:spcPts val="0"/>
              </a:spcBef>
              <a:spcAft>
                <a:spcPts val="0"/>
              </a:spcAft>
              <a:buClr>
                <a:schemeClr val="accent5"/>
              </a:buClr>
              <a:buSzPts val="3200"/>
              <a:buFont typeface="Righteous"/>
              <a:buNone/>
              <a:defRPr sz="3200" b="1">
                <a:solidFill>
                  <a:schemeClr val="accent5"/>
                </a:solidFill>
                <a:latin typeface="Righteous"/>
                <a:ea typeface="Righteous"/>
                <a:cs typeface="Righteous"/>
                <a:sym typeface="Righteous"/>
              </a:defRPr>
            </a:lvl2pPr>
            <a:lvl3pPr lvl="2" rtl="0">
              <a:spcBef>
                <a:spcPts val="0"/>
              </a:spcBef>
              <a:spcAft>
                <a:spcPts val="0"/>
              </a:spcAft>
              <a:buClr>
                <a:schemeClr val="accent5"/>
              </a:buClr>
              <a:buSzPts val="3200"/>
              <a:buFont typeface="Righteous"/>
              <a:buNone/>
              <a:defRPr sz="3200" b="1">
                <a:solidFill>
                  <a:schemeClr val="accent5"/>
                </a:solidFill>
                <a:latin typeface="Righteous"/>
                <a:ea typeface="Righteous"/>
                <a:cs typeface="Righteous"/>
                <a:sym typeface="Righteous"/>
              </a:defRPr>
            </a:lvl3pPr>
            <a:lvl4pPr lvl="3" rtl="0">
              <a:spcBef>
                <a:spcPts val="0"/>
              </a:spcBef>
              <a:spcAft>
                <a:spcPts val="0"/>
              </a:spcAft>
              <a:buClr>
                <a:schemeClr val="accent5"/>
              </a:buClr>
              <a:buSzPts val="3200"/>
              <a:buFont typeface="Righteous"/>
              <a:buNone/>
              <a:defRPr sz="3200" b="1">
                <a:solidFill>
                  <a:schemeClr val="accent5"/>
                </a:solidFill>
                <a:latin typeface="Righteous"/>
                <a:ea typeface="Righteous"/>
                <a:cs typeface="Righteous"/>
                <a:sym typeface="Righteous"/>
              </a:defRPr>
            </a:lvl4pPr>
            <a:lvl5pPr lvl="4" rtl="0">
              <a:spcBef>
                <a:spcPts val="0"/>
              </a:spcBef>
              <a:spcAft>
                <a:spcPts val="0"/>
              </a:spcAft>
              <a:buClr>
                <a:schemeClr val="accent5"/>
              </a:buClr>
              <a:buSzPts val="3200"/>
              <a:buFont typeface="Righteous"/>
              <a:buNone/>
              <a:defRPr sz="3200" b="1">
                <a:solidFill>
                  <a:schemeClr val="accent5"/>
                </a:solidFill>
                <a:latin typeface="Righteous"/>
                <a:ea typeface="Righteous"/>
                <a:cs typeface="Righteous"/>
                <a:sym typeface="Righteous"/>
              </a:defRPr>
            </a:lvl5pPr>
            <a:lvl6pPr lvl="5" rtl="0">
              <a:spcBef>
                <a:spcPts val="0"/>
              </a:spcBef>
              <a:spcAft>
                <a:spcPts val="0"/>
              </a:spcAft>
              <a:buClr>
                <a:schemeClr val="accent5"/>
              </a:buClr>
              <a:buSzPts val="3200"/>
              <a:buFont typeface="Righteous"/>
              <a:buNone/>
              <a:defRPr sz="3200" b="1">
                <a:solidFill>
                  <a:schemeClr val="accent5"/>
                </a:solidFill>
                <a:latin typeface="Righteous"/>
                <a:ea typeface="Righteous"/>
                <a:cs typeface="Righteous"/>
                <a:sym typeface="Righteous"/>
              </a:defRPr>
            </a:lvl6pPr>
            <a:lvl7pPr lvl="6" rtl="0">
              <a:spcBef>
                <a:spcPts val="0"/>
              </a:spcBef>
              <a:spcAft>
                <a:spcPts val="0"/>
              </a:spcAft>
              <a:buClr>
                <a:schemeClr val="accent5"/>
              </a:buClr>
              <a:buSzPts val="3200"/>
              <a:buFont typeface="Righteous"/>
              <a:buNone/>
              <a:defRPr sz="3200" b="1">
                <a:solidFill>
                  <a:schemeClr val="accent5"/>
                </a:solidFill>
                <a:latin typeface="Righteous"/>
                <a:ea typeface="Righteous"/>
                <a:cs typeface="Righteous"/>
                <a:sym typeface="Righteous"/>
              </a:defRPr>
            </a:lvl7pPr>
            <a:lvl8pPr lvl="7" rtl="0">
              <a:spcBef>
                <a:spcPts val="0"/>
              </a:spcBef>
              <a:spcAft>
                <a:spcPts val="0"/>
              </a:spcAft>
              <a:buClr>
                <a:schemeClr val="accent5"/>
              </a:buClr>
              <a:buSzPts val="3200"/>
              <a:buFont typeface="Righteous"/>
              <a:buNone/>
              <a:defRPr sz="3200" b="1">
                <a:solidFill>
                  <a:schemeClr val="accent5"/>
                </a:solidFill>
                <a:latin typeface="Righteous"/>
                <a:ea typeface="Righteous"/>
                <a:cs typeface="Righteous"/>
                <a:sym typeface="Righteous"/>
              </a:defRPr>
            </a:lvl8pPr>
            <a:lvl9pPr lvl="8" rtl="0">
              <a:spcBef>
                <a:spcPts val="0"/>
              </a:spcBef>
              <a:spcAft>
                <a:spcPts val="0"/>
              </a:spcAft>
              <a:buClr>
                <a:schemeClr val="accent5"/>
              </a:buClr>
              <a:buSzPts val="3200"/>
              <a:buFont typeface="Righteous"/>
              <a:buNone/>
              <a:defRPr sz="3200" b="1">
                <a:solidFill>
                  <a:schemeClr val="accent5"/>
                </a:solidFill>
                <a:latin typeface="Righteous"/>
                <a:ea typeface="Righteous"/>
                <a:cs typeface="Righteous"/>
                <a:sym typeface="Righteou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hyperlink" Target="http://bit.ly/2TtBDfr" TargetMode="External"/><Relationship Id="rId3" Type="http://schemas.openxmlformats.org/officeDocument/2006/relationships/hyperlink" Target="https://pngimg.com/image/80027" TargetMode="External"/><Relationship Id="rId7" Type="http://schemas.openxmlformats.org/officeDocument/2006/relationships/hyperlink" Target="http://bit.ly/2TyoMsr" TargetMode="External"/><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hyperlink" Target="http://bit.ly/2Tynxth" TargetMode="External"/><Relationship Id="rId5" Type="http://schemas.openxmlformats.org/officeDocument/2006/relationships/hyperlink" Target="https://www.youtube.com/watch?v=wMnOo2zcjXA" TargetMode="External"/><Relationship Id="rId10" Type="http://schemas.openxmlformats.org/officeDocument/2006/relationships/hyperlink" Target="https://nam04.safelinks.protection.outlook.com/?url=https%3A%2F%2Feeo.okstate.edu%2F&amp;data=05%7C01%7Ck.wardlaw%40okstate.edu%7Cc0894f75a6ee43be2ff008db15a703e9%7C2a69c91de8494e34a230cdf8b27e1964%7C0%7C0%7C638127579298891464%7CUnknown%7CTWFpbGZsb3d8eyJWIjoiMC4wLjAwMDAiLCJQIjoiV2luMzIiLCJBTiI6Ik1haWwiLCJXVCI6Mn0%3D%7C3000%7C%7C%7C&amp;sdata=ZZ755wasuOw8jrKeafXiXIfwKPqzT960kLb52rHliC8%3D&amp;reserved=0" TargetMode="External"/><Relationship Id="rId4" Type="http://schemas.openxmlformats.org/officeDocument/2006/relationships/hyperlink" Target="https://www.youtube.com/watch?v=vpBsFzjyRO8&amp;t=4s"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vpBsFzjyRO8?start=4&amp;feature=oembed" TargetMode="Externa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wMnOo2zcjXA?feature=oembed" TargetMode="Externa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6"/>
          <p:cNvSpPr txBox="1">
            <a:spLocks noGrp="1"/>
          </p:cNvSpPr>
          <p:nvPr>
            <p:ph type="title"/>
          </p:nvPr>
        </p:nvSpPr>
        <p:spPr>
          <a:xfrm>
            <a:off x="2085450" y="1307100"/>
            <a:ext cx="49731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Mars Ingenuity Helicopter</a:t>
            </a:r>
            <a:endParaRPr sz="6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5"/>
          <p:cNvSpPr txBox="1">
            <a:spLocks noGrp="1"/>
          </p:cNvSpPr>
          <p:nvPr>
            <p:ph type="title"/>
          </p:nvPr>
        </p:nvSpPr>
        <p:spPr>
          <a:xfrm>
            <a:off x="2222329" y="1676850"/>
            <a:ext cx="4699341" cy="89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Questions?</a:t>
            </a:r>
            <a:endParaRPr sz="6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6"/>
          <p:cNvSpPr txBox="1">
            <a:spLocks noGrp="1"/>
          </p:cNvSpPr>
          <p:nvPr>
            <p:ph type="title" idx="4294967295"/>
          </p:nvPr>
        </p:nvSpPr>
        <p:spPr>
          <a:xfrm>
            <a:off x="472875" y="292625"/>
            <a:ext cx="8205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Credits</a:t>
            </a:r>
            <a:endParaRPr/>
          </a:p>
        </p:txBody>
      </p:sp>
      <p:sp>
        <p:nvSpPr>
          <p:cNvPr id="422" name="Google Shape;422;p46"/>
          <p:cNvSpPr txBox="1">
            <a:spLocks noGrp="1"/>
          </p:cNvSpPr>
          <p:nvPr>
            <p:ph type="body" idx="4294967295"/>
          </p:nvPr>
        </p:nvSpPr>
        <p:spPr>
          <a:xfrm>
            <a:off x="472875" y="1000075"/>
            <a:ext cx="82050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solidFill>
                  <a:srgbClr val="000000"/>
                </a:solidFill>
              </a:rPr>
              <a:t>Clipart:</a:t>
            </a:r>
            <a:endParaRPr sz="1600">
              <a:solidFill>
                <a:srgbClr val="000000"/>
              </a:solidFill>
            </a:endParaRPr>
          </a:p>
          <a:p>
            <a:pPr marL="457200" lvl="0" indent="-330200" algn="l" rtl="0">
              <a:lnSpc>
                <a:spcPct val="100000"/>
              </a:lnSpc>
              <a:spcBef>
                <a:spcPts val="0"/>
              </a:spcBef>
              <a:spcAft>
                <a:spcPts val="0"/>
              </a:spcAft>
              <a:buSzPts val="1600"/>
              <a:buChar char="●"/>
            </a:pPr>
            <a:r>
              <a:rPr lang="en" sz="1600">
                <a:solidFill>
                  <a:srgbClr val="000000"/>
                </a:solidFill>
              </a:rPr>
              <a:t>Helicopter, </a:t>
            </a:r>
            <a:r>
              <a:rPr lang="en" sz="1600" u="sng">
                <a:solidFill>
                  <a:schemeClr val="hlink"/>
                </a:solidFill>
                <a:hlinkClick r:id="rId3"/>
              </a:rPr>
              <a:t>https://pngimg.com/image/80027</a:t>
            </a:r>
            <a:endParaRPr sz="1600">
              <a:solidFill>
                <a:srgbClr val="000000"/>
              </a:solidFill>
            </a:endParaRPr>
          </a:p>
          <a:p>
            <a:pPr marL="0" lvl="0" indent="0" algn="l" rtl="0">
              <a:lnSpc>
                <a:spcPct val="100000"/>
              </a:lnSpc>
              <a:spcBef>
                <a:spcPts val="0"/>
              </a:spcBef>
              <a:spcAft>
                <a:spcPts val="0"/>
              </a:spcAft>
              <a:buNone/>
            </a:pPr>
            <a:r>
              <a:rPr lang="en" sz="1600">
                <a:solidFill>
                  <a:srgbClr val="000000"/>
                </a:solidFill>
              </a:rPr>
              <a:t>Videos:</a:t>
            </a:r>
            <a:endParaRPr sz="1600">
              <a:solidFill>
                <a:srgbClr val="000000"/>
              </a:solidFill>
            </a:endParaRPr>
          </a:p>
          <a:p>
            <a:pPr marL="457200" lvl="0" indent="-330200" algn="l" rtl="0">
              <a:lnSpc>
                <a:spcPct val="100000"/>
              </a:lnSpc>
              <a:spcBef>
                <a:spcPts val="0"/>
              </a:spcBef>
              <a:spcAft>
                <a:spcPts val="0"/>
              </a:spcAft>
              <a:buSzPts val="1600"/>
              <a:buChar char="●"/>
            </a:pPr>
            <a:r>
              <a:rPr lang="en" sz="1600">
                <a:solidFill>
                  <a:srgbClr val="000000"/>
                </a:solidFill>
              </a:rPr>
              <a:t>Crazy Engineering, NASA Jet Propulsion Lab, </a:t>
            </a:r>
            <a:r>
              <a:rPr lang="en" sz="1600" u="sng">
                <a:solidFill>
                  <a:schemeClr val="hlink"/>
                </a:solidFill>
                <a:hlinkClick r:id="rId4"/>
              </a:rPr>
              <a:t>https://www.youtube.com/watch?v=vpBsFzjyRO8&amp;t=4s</a:t>
            </a:r>
            <a:endParaRPr sz="1600">
              <a:solidFill>
                <a:srgbClr val="000000"/>
              </a:solidFill>
            </a:endParaRPr>
          </a:p>
          <a:p>
            <a:pPr marL="457200" lvl="0" indent="-330200" algn="l" rtl="0">
              <a:lnSpc>
                <a:spcPct val="100000"/>
              </a:lnSpc>
              <a:spcBef>
                <a:spcPts val="0"/>
              </a:spcBef>
              <a:spcAft>
                <a:spcPts val="0"/>
              </a:spcAft>
              <a:buSzPts val="1600"/>
              <a:buChar char="●"/>
            </a:pPr>
            <a:r>
              <a:rPr lang="en" sz="1600">
                <a:solidFill>
                  <a:srgbClr val="000000"/>
                </a:solidFill>
              </a:rPr>
              <a:t>First Video of NASA’s Ingenuity Mars Helicopter in Flight, Includes Takeoff and Landing (High-Res), NASA Jet Propulsion Lab, </a:t>
            </a:r>
            <a:r>
              <a:rPr lang="en" sz="1600" u="sng">
                <a:solidFill>
                  <a:schemeClr val="hlink"/>
                </a:solidFill>
                <a:hlinkClick r:id="rId5"/>
              </a:rPr>
              <a:t>https://www.youtube.com/watch?v=wMnOo2zcjXA</a:t>
            </a:r>
            <a:r>
              <a:rPr lang="en" sz="1600">
                <a:solidFill>
                  <a:srgbClr val="000000"/>
                </a:solidFill>
              </a:rPr>
              <a:t> </a:t>
            </a:r>
            <a:endParaRPr sz="1600">
              <a:solidFill>
                <a:srgbClr val="000000"/>
              </a:solidFill>
            </a:endParaRPr>
          </a:p>
          <a:p>
            <a:pPr marL="0" lvl="0" indent="0" algn="l" rtl="0">
              <a:lnSpc>
                <a:spcPct val="100000"/>
              </a:lnSpc>
              <a:spcBef>
                <a:spcPts val="300"/>
              </a:spcBef>
              <a:spcAft>
                <a:spcPts val="0"/>
              </a:spcAft>
              <a:buNone/>
            </a:pPr>
            <a:r>
              <a:rPr lang="en" sz="1600"/>
              <a:t>This presentation template was created by </a:t>
            </a:r>
            <a:r>
              <a:rPr lang="en" sz="1600" b="1">
                <a:uFill>
                  <a:noFill/>
                </a:uFill>
                <a:hlinkClick r:id="rId6"/>
              </a:rPr>
              <a:t>Slidesgo</a:t>
            </a:r>
            <a:r>
              <a:rPr lang="en" sz="1600"/>
              <a:t>, including icons by </a:t>
            </a:r>
            <a:r>
              <a:rPr lang="en" sz="1600" b="1">
                <a:uFill>
                  <a:noFill/>
                </a:uFill>
                <a:hlinkClick r:id="rId7"/>
              </a:rPr>
              <a:t>Flaticon</a:t>
            </a:r>
            <a:r>
              <a:rPr lang="en" sz="1600" b="1"/>
              <a:t> </a:t>
            </a:r>
            <a:r>
              <a:rPr lang="en" sz="1600"/>
              <a:t>and infographics &amp; images by </a:t>
            </a:r>
            <a:r>
              <a:rPr lang="en" sz="1600" b="1">
                <a:uFill>
                  <a:noFill/>
                </a:uFill>
                <a:hlinkClick r:id="rId8"/>
              </a:rPr>
              <a:t>Freepik</a:t>
            </a:r>
            <a:endParaRPr sz="2300" b="1">
              <a:solidFill>
                <a:schemeClr val="dk1"/>
              </a:solidFill>
              <a:highlight>
                <a:srgbClr val="FFFFFF"/>
              </a:highlight>
            </a:endParaRPr>
          </a:p>
          <a:p>
            <a:pPr marL="457200" lvl="0" indent="0" algn="l" rtl="0">
              <a:lnSpc>
                <a:spcPct val="100000"/>
              </a:lnSpc>
              <a:spcBef>
                <a:spcPts val="0"/>
              </a:spcBef>
              <a:spcAft>
                <a:spcPts val="0"/>
              </a:spcAft>
              <a:buClr>
                <a:srgbClr val="000000"/>
              </a:buClr>
              <a:buSzPts val="2000"/>
              <a:buFont typeface="Arial"/>
              <a:buNone/>
            </a:pPr>
            <a:endParaRPr sz="2000" i="1">
              <a:solidFill>
                <a:srgbClr val="000000"/>
              </a:solidFill>
              <a:latin typeface="Arial"/>
              <a:ea typeface="Arial"/>
              <a:cs typeface="Arial"/>
              <a:sym typeface="Arial"/>
            </a:endParaRPr>
          </a:p>
        </p:txBody>
      </p:sp>
      <p:pic>
        <p:nvPicPr>
          <p:cNvPr id="424" name="Google Shape;424;p46" descr="OSU extension and 4-h youth development logos." title="Logos"/>
          <p:cNvPicPr preferRelativeResize="0"/>
          <p:nvPr/>
        </p:nvPicPr>
        <p:blipFill>
          <a:blip r:embed="rId9">
            <a:alphaModFix/>
          </a:blip>
          <a:stretch>
            <a:fillRect/>
          </a:stretch>
        </p:blipFill>
        <p:spPr>
          <a:xfrm>
            <a:off x="2056676" y="3459020"/>
            <a:ext cx="5030651" cy="626375"/>
          </a:xfrm>
          <a:prstGeom prst="rect">
            <a:avLst/>
          </a:prstGeom>
          <a:noFill/>
          <a:ln>
            <a:noFill/>
          </a:ln>
        </p:spPr>
      </p:pic>
      <p:sp>
        <p:nvSpPr>
          <p:cNvPr id="423" name="Google Shape;423;p46"/>
          <p:cNvSpPr txBox="1"/>
          <p:nvPr/>
        </p:nvSpPr>
        <p:spPr>
          <a:xfrm>
            <a:off x="0" y="4076437"/>
            <a:ext cx="9144000" cy="938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1100" i="1" dirty="0">
                <a:solidFill>
                  <a:schemeClr val="dk1"/>
                </a:solidFill>
                <a:latin typeface="Catamaran"/>
                <a:ea typeface="Catamaran"/>
                <a:cs typeface="Catamaran"/>
                <a:sym typeface="Catamaran"/>
              </a:rPr>
              <a:t>Oklahoma State University, as an equal opportunity employer, complies with all applicable federal and state laws regarding non-discrimination and affirmative action. Oklahoma State University is committed to a policy of equal opportunity for all individuals and does not discriminate based on race, religion, age, sex, color, national origin, marital status, sexual orientation, gender identity/expression, disability, or veteran status with regard to employment, educational programs and activities, and/or admissions. For more information, visit</a:t>
            </a:r>
            <a:r>
              <a:rPr lang="en" sz="1100" i="1" dirty="0">
                <a:solidFill>
                  <a:schemeClr val="dk1"/>
                </a:solidFill>
                <a:uFill>
                  <a:noFill/>
                </a:uFill>
                <a:latin typeface="Catamaran"/>
                <a:ea typeface="Catamaran"/>
                <a:cs typeface="Catamaran"/>
                <a:sym typeface="Catamaran"/>
                <a:hlinkClick r:id="rId10">
                  <a:extLst>
                    <a:ext uri="{A12FA001-AC4F-418D-AE19-62706E023703}">
                      <ahyp:hlinkClr xmlns:ahyp="http://schemas.microsoft.com/office/drawing/2018/hyperlinkcolor" xmlns="" val="tx"/>
                    </a:ext>
                  </a:extLst>
                </a:hlinkClick>
              </a:rPr>
              <a:t> </a:t>
            </a:r>
            <a:r>
              <a:rPr lang="en" sz="1100" i="1" u="sng" dirty="0">
                <a:solidFill>
                  <a:schemeClr val="dk1"/>
                </a:solidFill>
                <a:latin typeface="Catamaran"/>
                <a:ea typeface="Catamaran"/>
                <a:cs typeface="Catamaran"/>
                <a:sym typeface="Catamaran"/>
                <a:hlinkClick r:id="rId10">
                  <a:extLst>
                    <a:ext uri="{A12FA001-AC4F-418D-AE19-62706E023703}">
                      <ahyp:hlinkClr xmlns:ahyp="http://schemas.microsoft.com/office/drawing/2018/hyperlinkcolor" xmlns="" val="tx"/>
                    </a:ext>
                  </a:extLst>
                </a:hlinkClick>
              </a:rPr>
              <a:t>https://eeo.okstate.edu</a:t>
            </a:r>
            <a:r>
              <a:rPr lang="en" sz="1100" i="1" dirty="0">
                <a:solidFill>
                  <a:schemeClr val="dk1"/>
                </a:solidFill>
                <a:latin typeface="Catamaran"/>
                <a:ea typeface="Catamaran"/>
                <a:cs typeface="Catamaran"/>
                <a:sym typeface="Catamaran"/>
              </a:rPr>
              <a:t>.</a:t>
            </a:r>
            <a:endParaRPr sz="1100" dirty="0">
              <a:solidFill>
                <a:schemeClr val="dk1"/>
              </a:solidFill>
              <a:latin typeface="Catamaran"/>
              <a:ea typeface="Catamaran"/>
              <a:cs typeface="Catamaran"/>
              <a:sym typeface="Catamar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7"/>
          <p:cNvSpPr txBox="1">
            <a:spLocks noGrp="1"/>
          </p:cNvSpPr>
          <p:nvPr>
            <p:ph type="title"/>
          </p:nvPr>
        </p:nvSpPr>
        <p:spPr>
          <a:xfrm>
            <a:off x="685800" y="2150850"/>
            <a:ext cx="7772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What do you know about Helicopters?</a:t>
            </a:r>
            <a:endParaRPr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8"/>
          <p:cNvSpPr txBox="1">
            <a:spLocks noGrp="1"/>
          </p:cNvSpPr>
          <p:nvPr>
            <p:ph type="title"/>
          </p:nvPr>
        </p:nvSpPr>
        <p:spPr>
          <a:xfrm>
            <a:off x="542498" y="2150850"/>
            <a:ext cx="8059003"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What Questions do you have about  Helicopters?</a:t>
            </a:r>
            <a:endParaRPr sz="6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9"/>
          <p:cNvSpPr txBox="1">
            <a:spLocks noGrp="1"/>
          </p:cNvSpPr>
          <p:nvPr>
            <p:ph type="title"/>
          </p:nvPr>
        </p:nvSpPr>
        <p:spPr>
          <a:xfrm>
            <a:off x="720000" y="3108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How do Helicopter Fly</a:t>
            </a:r>
            <a:endParaRPr sz="3600"/>
          </a:p>
        </p:txBody>
      </p:sp>
      <p:sp>
        <p:nvSpPr>
          <p:cNvPr id="375" name="Google Shape;375;p39"/>
          <p:cNvSpPr txBox="1">
            <a:spLocks noGrp="1"/>
          </p:cNvSpPr>
          <p:nvPr>
            <p:ph type="body" idx="4294967295"/>
          </p:nvPr>
        </p:nvSpPr>
        <p:spPr>
          <a:xfrm>
            <a:off x="720000" y="987718"/>
            <a:ext cx="77040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b="1"/>
              <a:t>Rotary blades are slightly angled so they can push against the air and lift the helicopter off the ground.</a:t>
            </a:r>
            <a:endParaRPr sz="2000" b="1"/>
          </a:p>
          <a:p>
            <a:pPr marL="0" lvl="0" indent="0" algn="l" rtl="0">
              <a:lnSpc>
                <a:spcPct val="100000"/>
              </a:lnSpc>
              <a:spcBef>
                <a:spcPts val="1400"/>
              </a:spcBef>
              <a:spcAft>
                <a:spcPts val="0"/>
              </a:spcAft>
              <a:buNone/>
            </a:pPr>
            <a:r>
              <a:rPr lang="en" sz="2000" b="1"/>
              <a:t>What else rotates and pushes against the air?</a:t>
            </a:r>
            <a:endParaRPr sz="2000" b="1"/>
          </a:p>
          <a:p>
            <a:pPr marL="0" lvl="0" indent="0" algn="l" rtl="0">
              <a:lnSpc>
                <a:spcPct val="100000"/>
              </a:lnSpc>
              <a:spcBef>
                <a:spcPts val="1400"/>
              </a:spcBef>
              <a:spcAft>
                <a:spcPts val="0"/>
              </a:spcAft>
              <a:buClr>
                <a:schemeClr val="dk1"/>
              </a:buClr>
              <a:buSzPts val="1100"/>
              <a:buFont typeface="Arial"/>
              <a:buNone/>
            </a:pPr>
            <a:endParaRPr sz="2000"/>
          </a:p>
        </p:txBody>
      </p:sp>
      <p:pic>
        <p:nvPicPr>
          <p:cNvPr id="376" name="Google Shape;376;p39" descr="Helicopter drawing." title="helicopter"/>
          <p:cNvPicPr preferRelativeResize="0"/>
          <p:nvPr/>
        </p:nvPicPr>
        <p:blipFill>
          <a:blip r:embed="rId3">
            <a:alphaModFix/>
          </a:blip>
          <a:stretch>
            <a:fillRect/>
          </a:stretch>
        </p:blipFill>
        <p:spPr>
          <a:xfrm>
            <a:off x="3336137" y="2746576"/>
            <a:ext cx="3801576" cy="1634651"/>
          </a:xfrm>
          <a:prstGeom prst="rect">
            <a:avLst/>
          </a:prstGeom>
          <a:noFill/>
          <a:ln>
            <a:noFill/>
          </a:ln>
        </p:spPr>
      </p:pic>
      <p:cxnSp>
        <p:nvCxnSpPr>
          <p:cNvPr id="377" name="Google Shape;377;p39" descr="Up arrow drawing." title="Up arrow."/>
          <p:cNvCxnSpPr/>
          <p:nvPr/>
        </p:nvCxnSpPr>
        <p:spPr>
          <a:xfrm rot="10800000">
            <a:off x="3259963" y="2316050"/>
            <a:ext cx="0" cy="1108200"/>
          </a:xfrm>
          <a:prstGeom prst="straightConnector1">
            <a:avLst/>
          </a:prstGeom>
          <a:noFill/>
          <a:ln w="76200" cap="flat" cmpd="sng">
            <a:solidFill>
              <a:schemeClr val="accent5"/>
            </a:solidFill>
            <a:prstDash val="solid"/>
            <a:round/>
            <a:headEnd type="none" w="med" len="med"/>
            <a:tailEnd type="triangle" w="med" len="med"/>
          </a:ln>
        </p:spPr>
      </p:cxnSp>
      <p:sp>
        <p:nvSpPr>
          <p:cNvPr id="379" name="Google Shape;379;p39"/>
          <p:cNvSpPr txBox="1"/>
          <p:nvPr/>
        </p:nvSpPr>
        <p:spPr>
          <a:xfrm>
            <a:off x="2486613" y="2803825"/>
            <a:ext cx="6972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latin typeface="Roboto Slab"/>
                <a:ea typeface="Roboto Slab"/>
                <a:cs typeface="Roboto Slab"/>
                <a:sym typeface="Roboto Slab"/>
              </a:rPr>
              <a:t>Lift</a:t>
            </a:r>
            <a:endParaRPr sz="2000">
              <a:latin typeface="Roboto Slab"/>
              <a:ea typeface="Roboto Slab"/>
              <a:cs typeface="Roboto Slab"/>
              <a:sym typeface="Roboto Slab"/>
            </a:endParaRPr>
          </a:p>
        </p:txBody>
      </p:sp>
      <p:cxnSp>
        <p:nvCxnSpPr>
          <p:cNvPr id="378" name="Google Shape;378;p39" descr="Down arrow drawing." title="Down arrow."/>
          <p:cNvCxnSpPr/>
          <p:nvPr/>
        </p:nvCxnSpPr>
        <p:spPr>
          <a:xfrm>
            <a:off x="3259963" y="3576650"/>
            <a:ext cx="0" cy="1254300"/>
          </a:xfrm>
          <a:prstGeom prst="straightConnector1">
            <a:avLst/>
          </a:prstGeom>
          <a:noFill/>
          <a:ln w="76200" cap="flat" cmpd="sng">
            <a:solidFill>
              <a:schemeClr val="accent5"/>
            </a:solidFill>
            <a:prstDash val="solid"/>
            <a:round/>
            <a:headEnd type="none" w="med" len="med"/>
            <a:tailEnd type="triangle" w="med" len="med"/>
          </a:ln>
        </p:spPr>
      </p:cxnSp>
      <p:sp>
        <p:nvSpPr>
          <p:cNvPr id="380" name="Google Shape;380;p39"/>
          <p:cNvSpPr txBox="1"/>
          <p:nvPr/>
        </p:nvSpPr>
        <p:spPr>
          <a:xfrm>
            <a:off x="2082463" y="3837150"/>
            <a:ext cx="11013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latin typeface="Roboto Slab"/>
                <a:ea typeface="Roboto Slab"/>
                <a:cs typeface="Roboto Slab"/>
                <a:sym typeface="Roboto Slab"/>
              </a:rPr>
              <a:t>Gravity</a:t>
            </a:r>
            <a:endParaRPr sz="2000">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0"/>
          <p:cNvSpPr txBox="1">
            <a:spLocks noGrp="1"/>
          </p:cNvSpPr>
          <p:nvPr>
            <p:ph type="title"/>
          </p:nvPr>
        </p:nvSpPr>
        <p:spPr>
          <a:xfrm>
            <a:off x="2241450" y="2150850"/>
            <a:ext cx="4661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Engineering a Helicopter </a:t>
            </a:r>
            <a:endParaRPr sz="6000"/>
          </a:p>
          <a:p>
            <a:pPr marL="0" lvl="0" indent="0" algn="ctr" rtl="0">
              <a:spcBef>
                <a:spcPts val="0"/>
              </a:spcBef>
              <a:spcAft>
                <a:spcPts val="0"/>
              </a:spcAft>
              <a:buNone/>
            </a:pPr>
            <a:r>
              <a:rPr lang="en" sz="6000"/>
              <a:t>for Mars</a:t>
            </a:r>
            <a:endParaRPr sz="6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1"/>
          <p:cNvSpPr txBox="1">
            <a:spLocks noGrp="1"/>
          </p:cNvSpPr>
          <p:nvPr>
            <p:ph type="title"/>
          </p:nvPr>
        </p:nvSpPr>
        <p:spPr>
          <a:xfrm>
            <a:off x="720000" y="2346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Engineering a Helicopter for mars</a:t>
            </a:r>
            <a:endParaRPr sz="3600"/>
          </a:p>
        </p:txBody>
      </p:sp>
      <p:pic>
        <p:nvPicPr>
          <p:cNvPr id="2" name="Online Media 1" descr="Crazy Engineering: Mars Helicopter" title="Crazy Engineering: Mars Helicopter">
            <a:hlinkClick r:id="" action="ppaction://media"/>
            <a:extLst>
              <a:ext uri="{FF2B5EF4-FFF2-40B4-BE49-F238E27FC236}">
                <a16:creationId xmlns:a16="http://schemas.microsoft.com/office/drawing/2014/main" id="{BB5328F4-4311-177B-87B0-96988FCC9340}"/>
              </a:ext>
            </a:extLst>
          </p:cNvPr>
          <p:cNvPicPr>
            <a:picLocks noRot="1" noChangeAspect="1"/>
          </p:cNvPicPr>
          <p:nvPr>
            <a:videoFile r:link="rId1"/>
          </p:nvPr>
        </p:nvPicPr>
        <p:blipFill>
          <a:blip r:embed="rId4"/>
          <a:stretch>
            <a:fillRect/>
          </a:stretch>
        </p:blipFill>
        <p:spPr>
          <a:xfrm>
            <a:off x="914400" y="878543"/>
            <a:ext cx="7315200" cy="41298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42"/>
          <p:cNvSpPr txBox="1">
            <a:spLocks noGrp="1"/>
          </p:cNvSpPr>
          <p:nvPr>
            <p:ph type="title"/>
          </p:nvPr>
        </p:nvSpPr>
        <p:spPr>
          <a:xfrm>
            <a:off x="720000" y="158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Ingenuity First Flight</a:t>
            </a:r>
            <a:endParaRPr sz="3600"/>
          </a:p>
        </p:txBody>
      </p:sp>
      <p:pic>
        <p:nvPicPr>
          <p:cNvPr id="2" name="Online Media 1" descr="First Video of NASA’s Ingenuity Mars Helicopter in Flight, Includes Takeoff and Landing (High-Res)" title="First Video of NASA’s Ingenuity Mars Helicopter in Flight, Includes Takeoff and Landing (High-Res)">
            <a:hlinkClick r:id="" action="ppaction://media"/>
            <a:extLst>
              <a:ext uri="{FF2B5EF4-FFF2-40B4-BE49-F238E27FC236}">
                <a16:creationId xmlns:a16="http://schemas.microsoft.com/office/drawing/2014/main" id="{30811165-06D1-00C6-F145-26CEA1CD3C8C}"/>
              </a:ext>
            </a:extLst>
          </p:cNvPr>
          <p:cNvPicPr>
            <a:picLocks noRot="1" noChangeAspect="1"/>
          </p:cNvPicPr>
          <p:nvPr>
            <a:videoFile r:link="rId1"/>
          </p:nvPr>
        </p:nvPicPr>
        <p:blipFill>
          <a:blip r:embed="rId4"/>
          <a:stretch>
            <a:fillRect/>
          </a:stretch>
        </p:blipFill>
        <p:spPr>
          <a:xfrm>
            <a:off x="914400" y="855243"/>
            <a:ext cx="7315200" cy="41298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3"/>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Choose your Challenge</a:t>
            </a:r>
            <a:endParaRPr sz="3600"/>
          </a:p>
        </p:txBody>
      </p:sp>
      <p:sp>
        <p:nvSpPr>
          <p:cNvPr id="403" name="Google Shape;403;p43"/>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AutoNum type="arabicPeriod"/>
            </a:pPr>
            <a:r>
              <a:rPr lang="en" sz="2000" b="1"/>
              <a:t>How can you make their blades turn faster or slower?</a:t>
            </a:r>
            <a:endParaRPr sz="2000" b="1"/>
          </a:p>
          <a:p>
            <a:pPr marL="457200" lvl="0" indent="-355600" algn="l" rtl="0">
              <a:spcBef>
                <a:spcPts val="1400"/>
              </a:spcBef>
              <a:spcAft>
                <a:spcPts val="0"/>
              </a:spcAft>
              <a:buSzPts val="2000"/>
              <a:buAutoNum type="arabicPeriod"/>
            </a:pPr>
            <a:r>
              <a:rPr lang="en" sz="2000" b="1"/>
              <a:t>How can you make the blades turn in the opposite direction?</a:t>
            </a:r>
            <a:endParaRPr sz="2000" b="1"/>
          </a:p>
          <a:p>
            <a:pPr marL="457200" lvl="0" indent="-355600" algn="l" rtl="0">
              <a:spcBef>
                <a:spcPts val="1400"/>
              </a:spcBef>
              <a:spcAft>
                <a:spcPts val="0"/>
              </a:spcAft>
              <a:buSzPts val="2000"/>
              <a:buAutoNum type="arabicPeriod"/>
            </a:pPr>
            <a:r>
              <a:rPr lang="en" sz="2000" b="1"/>
              <a:t>How does a different kind of paper affect performance?</a:t>
            </a:r>
            <a:endParaRPr sz="2000" b="1"/>
          </a:p>
          <a:p>
            <a:pPr marL="457200" lvl="0" indent="-355600" algn="l" rtl="0">
              <a:spcBef>
                <a:spcPts val="1400"/>
              </a:spcBef>
              <a:spcAft>
                <a:spcPts val="0"/>
              </a:spcAft>
              <a:buSzPts val="2000"/>
              <a:buAutoNum type="arabicPeriod"/>
            </a:pPr>
            <a:r>
              <a:rPr lang="en" sz="2000" b="1"/>
              <a:t>How big of a helicopter can you make that will still work?</a:t>
            </a:r>
            <a:endParaRPr sz="2000" b="1"/>
          </a:p>
          <a:p>
            <a:pPr marL="457200" lvl="0" indent="-355600" algn="l" rtl="0">
              <a:spcBef>
                <a:spcPts val="1400"/>
              </a:spcBef>
              <a:spcAft>
                <a:spcPts val="0"/>
              </a:spcAft>
              <a:buSzPts val="2000"/>
              <a:buAutoNum type="arabicPeriod"/>
            </a:pPr>
            <a:r>
              <a:rPr lang="en" sz="2000" b="1"/>
              <a:t>How small of a helicopter can you make that will still work?</a:t>
            </a:r>
            <a:endParaRPr sz="2000" b="1"/>
          </a:p>
          <a:p>
            <a:pPr marL="457200" lvl="0" indent="-355600" algn="l" rtl="0">
              <a:spcBef>
                <a:spcPts val="1400"/>
              </a:spcBef>
              <a:spcAft>
                <a:spcPts val="1400"/>
              </a:spcAft>
              <a:buSzPts val="2000"/>
              <a:buAutoNum type="arabicPeriod"/>
            </a:pPr>
            <a:r>
              <a:rPr lang="en" sz="2000" b="1"/>
              <a:t>How do helicopters with different blade sizes compare in performance? What size works best? How do you define "best performance"?</a:t>
            </a:r>
            <a:endParaRPr sz="20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4"/>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Discussion</a:t>
            </a:r>
            <a:endParaRPr sz="3600"/>
          </a:p>
        </p:txBody>
      </p:sp>
      <p:sp>
        <p:nvSpPr>
          <p:cNvPr id="409" name="Google Shape;409;p4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AutoNum type="arabicPeriod"/>
            </a:pPr>
            <a:r>
              <a:rPr lang="en" sz="2000" b="1"/>
              <a:t>Which helicopters reach the ground sooner: those that rotate faster or slower?</a:t>
            </a:r>
            <a:endParaRPr sz="2000" b="1"/>
          </a:p>
          <a:p>
            <a:pPr marL="457200" lvl="0" indent="-355600" algn="l" rtl="0">
              <a:spcBef>
                <a:spcPts val="1600"/>
              </a:spcBef>
              <a:spcAft>
                <a:spcPts val="0"/>
              </a:spcAft>
              <a:buSzPts val="2000"/>
              <a:buAutoNum type="arabicPeriod"/>
            </a:pPr>
            <a:r>
              <a:rPr lang="en" sz="2000" b="1"/>
              <a:t>How does the speed of rotation affect the flight of a real helicopter? How might this be important when designing a helicopter for Mars?</a:t>
            </a:r>
            <a:endParaRPr sz="2000" b="1"/>
          </a:p>
          <a:p>
            <a:pPr marL="457200" lvl="0" indent="-355600" algn="l" rtl="0">
              <a:spcBef>
                <a:spcPts val="1600"/>
              </a:spcBef>
              <a:spcAft>
                <a:spcPts val="1600"/>
              </a:spcAft>
              <a:buSzPts val="2000"/>
              <a:buAutoNum type="arabicPeriod"/>
            </a:pPr>
            <a:r>
              <a:rPr lang="en" sz="2000" b="1"/>
              <a:t>How was your experience designing and testing a paper helicopter similar to how NASA engineers designed and tested the Ingenuity Mars helicopter?</a:t>
            </a:r>
            <a:endParaRPr sz="2000" b="1"/>
          </a:p>
        </p:txBody>
      </p:sp>
    </p:spTree>
  </p:cSld>
  <p:clrMapOvr>
    <a:masterClrMapping/>
  </p:clrMapOvr>
</p:sld>
</file>

<file path=ppt/theme/theme1.xml><?xml version="1.0" encoding="utf-8"?>
<a:theme xmlns:a="http://schemas.openxmlformats.org/drawingml/2006/main" name="Placeholder Texts by Slidesgo">
  <a:themeElements>
    <a:clrScheme name="Simple Light">
      <a:dk1>
        <a:srgbClr val="2A0A02"/>
      </a:dk1>
      <a:lt1>
        <a:srgbClr val="FFFFFF"/>
      </a:lt1>
      <a:dk2>
        <a:srgbClr val="FBCF8E"/>
      </a:dk2>
      <a:lt2>
        <a:srgbClr val="F4B576"/>
      </a:lt2>
      <a:accent1>
        <a:srgbClr val="E9A269"/>
      </a:accent1>
      <a:accent2>
        <a:srgbClr val="E7803B"/>
      </a:accent2>
      <a:accent3>
        <a:srgbClr val="E07435"/>
      </a:accent3>
      <a:accent4>
        <a:srgbClr val="CF662F"/>
      </a:accent4>
      <a:accent5>
        <a:srgbClr val="A24317"/>
      </a:accent5>
      <a:accent6>
        <a:srgbClr val="2A0A02"/>
      </a:accent6>
      <a:hlink>
        <a:srgbClr val="2A0A0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883</Words>
  <Application>Microsoft Office PowerPoint</Application>
  <PresentationFormat>On-screen Show (16:9)</PresentationFormat>
  <Paragraphs>51</Paragraphs>
  <Slides>11</Slides>
  <Notes>11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Roboto Slab</vt:lpstr>
      <vt:lpstr>Roboto Condensed Light</vt:lpstr>
      <vt:lpstr>Catamaran</vt:lpstr>
      <vt:lpstr>Arial</vt:lpstr>
      <vt:lpstr>Righteous</vt:lpstr>
      <vt:lpstr>PT Sans</vt:lpstr>
      <vt:lpstr>Placeholder Texts by Slidesgo</vt:lpstr>
      <vt:lpstr>Mars Ingenuity Helicopter</vt:lpstr>
      <vt:lpstr>What do you know about Helicopters?</vt:lpstr>
      <vt:lpstr>What Questions do you have about  Helicopters?</vt:lpstr>
      <vt:lpstr>How do Helicopter Fly</vt:lpstr>
      <vt:lpstr>Engineering a Helicopter  for Mars</vt:lpstr>
      <vt:lpstr>Engineering a Helicopter for mars</vt:lpstr>
      <vt:lpstr>Ingenuity First Flight</vt:lpstr>
      <vt:lpstr>Choose your Challenge</vt:lpstr>
      <vt:lpstr>Discussion</vt:lpstr>
      <vt:lpstr>Questions?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 Ingenuity Helicopter</dc:title>
  <dc:creator>Warren, Annika</dc:creator>
  <cp:lastModifiedBy>Warren, Annika</cp:lastModifiedBy>
  <cp:revision>2</cp:revision>
  <dcterms:modified xsi:type="dcterms:W3CDTF">2024-06-18T19:27:38Z</dcterms:modified>
</cp:coreProperties>
</file>