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9"/>
      <p:bold r:id="rId20"/>
      <p:italic r:id="rId21"/>
      <p:boldItalic r:id="rId22"/>
    </p:embeddedFont>
    <p:embeddedFont>
      <p:font typeface="Cuprum" panose="020B0604020202020204" charset="0"/>
      <p:regular r:id="rId23"/>
      <p:bold r:id="rId24"/>
      <p:italic r:id="rId25"/>
      <p:boldItalic r:id="rId26"/>
    </p:embeddedFont>
    <p:embeddedFont>
      <p:font typeface="Karla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6C5740-4C66-4560-9DDB-A7AD506D61E5}" v="17" dt="2024-05-30T19:56:42.5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1" autoAdjust="0"/>
    <p:restoredTop sz="86443" autoAdjust="0"/>
  </p:normalViewPr>
  <p:slideViewPr>
    <p:cSldViewPr snapToGrid="0">
      <p:cViewPr varScale="1">
        <p:scale>
          <a:sx n="66" d="100"/>
          <a:sy n="66" d="100"/>
        </p:scale>
        <p:origin x="72" y="605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899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rdlaw, Kelly" userId="6f42bd0a-6d04-4e77-81e0-724099dea70e" providerId="ADAL" clId="{3E6C5740-4C66-4560-9DDB-A7AD506D61E5}"/>
    <pc:docChg chg="undo custSel addSld modSld">
      <pc:chgData name="Wardlaw, Kelly" userId="6f42bd0a-6d04-4e77-81e0-724099dea70e" providerId="ADAL" clId="{3E6C5740-4C66-4560-9DDB-A7AD506D61E5}" dt="2024-05-30T20:00:43.077" v="423" actId="1036"/>
      <pc:docMkLst>
        <pc:docMk/>
      </pc:docMkLst>
      <pc:sldChg chg="modNotesTx">
        <pc:chgData name="Wardlaw, Kelly" userId="6f42bd0a-6d04-4e77-81e0-724099dea70e" providerId="ADAL" clId="{3E6C5740-4C66-4560-9DDB-A7AD506D61E5}" dt="2024-05-30T19:45:26.580" v="130" actId="20577"/>
        <pc:sldMkLst>
          <pc:docMk/>
          <pc:sldMk cId="0" sldId="256"/>
        </pc:sldMkLst>
      </pc:sldChg>
      <pc:sldChg chg="addSp delSp modSp mod addAnim delAnim modAnim modNotesTx">
        <pc:chgData name="Wardlaw, Kelly" userId="6f42bd0a-6d04-4e77-81e0-724099dea70e" providerId="ADAL" clId="{3E6C5740-4C66-4560-9DDB-A7AD506D61E5}" dt="2024-05-30T19:54:58.176" v="270" actId="1076"/>
        <pc:sldMkLst>
          <pc:docMk/>
          <pc:sldMk cId="0" sldId="257"/>
        </pc:sldMkLst>
        <pc:picChg chg="add del mod">
          <ac:chgData name="Wardlaw, Kelly" userId="6f42bd0a-6d04-4e77-81e0-724099dea70e" providerId="ADAL" clId="{3E6C5740-4C66-4560-9DDB-A7AD506D61E5}" dt="2024-05-30T19:45:42.854" v="131" actId="478"/>
          <ac:picMkLst>
            <pc:docMk/>
            <pc:sldMk cId="0" sldId="257"/>
            <ac:picMk id="2" creationId="{113EA45B-742C-B28B-5970-2C85DA1CE553}"/>
          </ac:picMkLst>
        </pc:picChg>
        <pc:picChg chg="add del mod">
          <ac:chgData name="Wardlaw, Kelly" userId="6f42bd0a-6d04-4e77-81e0-724099dea70e" providerId="ADAL" clId="{3E6C5740-4C66-4560-9DDB-A7AD506D61E5}" dt="2024-05-30T19:46:49.408" v="136" actId="478"/>
          <ac:picMkLst>
            <pc:docMk/>
            <pc:sldMk cId="0" sldId="257"/>
            <ac:picMk id="3" creationId="{EA161C6C-8C2E-1EAE-B358-673C1534945D}"/>
          </ac:picMkLst>
        </pc:picChg>
        <pc:picChg chg="add del mod">
          <ac:chgData name="Wardlaw, Kelly" userId="6f42bd0a-6d04-4e77-81e0-724099dea70e" providerId="ADAL" clId="{3E6C5740-4C66-4560-9DDB-A7AD506D61E5}" dt="2024-05-30T19:54:29.615" v="267" actId="478"/>
          <ac:picMkLst>
            <pc:docMk/>
            <pc:sldMk cId="0" sldId="257"/>
            <ac:picMk id="4" creationId="{5157C345-FC3F-296F-9DB8-690AFFA48C1D}"/>
          </ac:picMkLst>
        </pc:picChg>
        <pc:picChg chg="add mod">
          <ac:chgData name="Wardlaw, Kelly" userId="6f42bd0a-6d04-4e77-81e0-724099dea70e" providerId="ADAL" clId="{3E6C5740-4C66-4560-9DDB-A7AD506D61E5}" dt="2024-05-30T19:54:58.176" v="270" actId="1076"/>
          <ac:picMkLst>
            <pc:docMk/>
            <pc:sldMk cId="0" sldId="257"/>
            <ac:picMk id="5" creationId="{A3F62F0E-4956-FCE4-50FE-7CBB4756DCF3}"/>
          </ac:picMkLst>
        </pc:picChg>
        <pc:picChg chg="add del">
          <ac:chgData name="Wardlaw, Kelly" userId="6f42bd0a-6d04-4e77-81e0-724099dea70e" providerId="ADAL" clId="{3E6C5740-4C66-4560-9DDB-A7AD506D61E5}" dt="2024-04-30T21:08:09.420" v="2" actId="478"/>
          <ac:picMkLst>
            <pc:docMk/>
            <pc:sldMk cId="0" sldId="257"/>
            <ac:picMk id="1748" creationId="{00000000-0000-0000-0000-000000000000}"/>
          </ac:picMkLst>
        </pc:picChg>
      </pc:sldChg>
      <pc:sldChg chg="addSp delSp modSp mod delAnim modAnim">
        <pc:chgData name="Wardlaw, Kelly" userId="6f42bd0a-6d04-4e77-81e0-724099dea70e" providerId="ADAL" clId="{3E6C5740-4C66-4560-9DDB-A7AD506D61E5}" dt="2024-05-30T19:49:01.225" v="146" actId="1076"/>
        <pc:sldMkLst>
          <pc:docMk/>
          <pc:sldMk cId="0" sldId="258"/>
        </pc:sldMkLst>
        <pc:picChg chg="add mod">
          <ac:chgData name="Wardlaw, Kelly" userId="6f42bd0a-6d04-4e77-81e0-724099dea70e" providerId="ADAL" clId="{3E6C5740-4C66-4560-9DDB-A7AD506D61E5}" dt="2024-05-30T19:49:01.225" v="146" actId="1076"/>
          <ac:picMkLst>
            <pc:docMk/>
            <pc:sldMk cId="0" sldId="258"/>
            <ac:picMk id="2" creationId="{BB67A3EB-F66D-E2A1-7B1A-FFB39F26428A}"/>
          </ac:picMkLst>
        </pc:picChg>
        <pc:picChg chg="del">
          <ac:chgData name="Wardlaw, Kelly" userId="6f42bd0a-6d04-4e77-81e0-724099dea70e" providerId="ADAL" clId="{3E6C5740-4C66-4560-9DDB-A7AD506D61E5}" dt="2024-05-30T19:48:26.782" v="142" actId="478"/>
          <ac:picMkLst>
            <pc:docMk/>
            <pc:sldMk cId="0" sldId="258"/>
            <ac:picMk id="1755" creationId="{00000000-0000-0000-0000-000000000000}"/>
          </ac:picMkLst>
        </pc:picChg>
      </pc:sldChg>
      <pc:sldChg chg="addSp delSp modSp mod delAnim modAnim">
        <pc:chgData name="Wardlaw, Kelly" userId="6f42bd0a-6d04-4e77-81e0-724099dea70e" providerId="ADAL" clId="{3E6C5740-4C66-4560-9DDB-A7AD506D61E5}" dt="2024-05-30T19:49:54.189" v="150" actId="1076"/>
        <pc:sldMkLst>
          <pc:docMk/>
          <pc:sldMk cId="0" sldId="259"/>
        </pc:sldMkLst>
        <pc:picChg chg="add mod">
          <ac:chgData name="Wardlaw, Kelly" userId="6f42bd0a-6d04-4e77-81e0-724099dea70e" providerId="ADAL" clId="{3E6C5740-4C66-4560-9DDB-A7AD506D61E5}" dt="2024-05-30T19:49:54.189" v="150" actId="1076"/>
          <ac:picMkLst>
            <pc:docMk/>
            <pc:sldMk cId="0" sldId="259"/>
            <ac:picMk id="2" creationId="{B427EDFB-7E77-0FCF-A82A-623DA0DD16B0}"/>
          </ac:picMkLst>
        </pc:picChg>
        <pc:picChg chg="del">
          <ac:chgData name="Wardlaw, Kelly" userId="6f42bd0a-6d04-4e77-81e0-724099dea70e" providerId="ADAL" clId="{3E6C5740-4C66-4560-9DDB-A7AD506D61E5}" dt="2024-05-30T19:49:10.113" v="147" actId="478"/>
          <ac:picMkLst>
            <pc:docMk/>
            <pc:sldMk cId="0" sldId="259"/>
            <ac:picMk id="1761" creationId="{00000000-0000-0000-0000-000000000000}"/>
          </ac:picMkLst>
        </pc:picChg>
      </pc:sldChg>
      <pc:sldChg chg="modNotesTx">
        <pc:chgData name="Wardlaw, Kelly" userId="6f42bd0a-6d04-4e77-81e0-724099dea70e" providerId="ADAL" clId="{3E6C5740-4C66-4560-9DDB-A7AD506D61E5}" dt="2024-05-30T19:50:21.565" v="194" actId="20577"/>
        <pc:sldMkLst>
          <pc:docMk/>
          <pc:sldMk cId="0" sldId="260"/>
        </pc:sldMkLst>
      </pc:sldChg>
      <pc:sldChg chg="addSp delSp modSp mod modClrScheme chgLayout">
        <pc:chgData name="Wardlaw, Kelly" userId="6f42bd0a-6d04-4e77-81e0-724099dea70e" providerId="ADAL" clId="{3E6C5740-4C66-4560-9DDB-A7AD506D61E5}" dt="2024-05-30T19:57:54.598" v="344" actId="403"/>
        <pc:sldMkLst>
          <pc:docMk/>
          <pc:sldMk cId="0" sldId="269"/>
        </pc:sldMkLst>
        <pc:spChg chg="add del mod ord">
          <ac:chgData name="Wardlaw, Kelly" userId="6f42bd0a-6d04-4e77-81e0-724099dea70e" providerId="ADAL" clId="{3E6C5740-4C66-4560-9DDB-A7AD506D61E5}" dt="2024-05-30T19:57:47.206" v="339" actId="478"/>
          <ac:spMkLst>
            <pc:docMk/>
            <pc:sldMk cId="0" sldId="269"/>
            <ac:spMk id="2" creationId="{1D3BB2C9-AE56-4F25-F9F6-A10BF107903F}"/>
          </ac:spMkLst>
        </pc:spChg>
        <pc:spChg chg="add del mod ord">
          <ac:chgData name="Wardlaw, Kelly" userId="6f42bd0a-6d04-4e77-81e0-724099dea70e" providerId="ADAL" clId="{3E6C5740-4C66-4560-9DDB-A7AD506D61E5}" dt="2024-05-30T19:57:40.426" v="337" actId="478"/>
          <ac:spMkLst>
            <pc:docMk/>
            <pc:sldMk cId="0" sldId="269"/>
            <ac:spMk id="3" creationId="{0C46CF1B-8BD3-857E-578C-C6148D77CCC1}"/>
          </ac:spMkLst>
        </pc:spChg>
        <pc:spChg chg="mod ord">
          <ac:chgData name="Wardlaw, Kelly" userId="6f42bd0a-6d04-4e77-81e0-724099dea70e" providerId="ADAL" clId="{3E6C5740-4C66-4560-9DDB-A7AD506D61E5}" dt="2024-05-30T19:57:54.598" v="344" actId="403"/>
          <ac:spMkLst>
            <pc:docMk/>
            <pc:sldMk cId="0" sldId="269"/>
            <ac:spMk id="1815" creationId="{00000000-0000-0000-0000-000000000000}"/>
          </ac:spMkLst>
        </pc:spChg>
        <pc:spChg chg="del">
          <ac:chgData name="Wardlaw, Kelly" userId="6f42bd0a-6d04-4e77-81e0-724099dea70e" providerId="ADAL" clId="{3E6C5740-4C66-4560-9DDB-A7AD506D61E5}" dt="2024-05-30T19:57:44.266" v="338" actId="478"/>
          <ac:spMkLst>
            <pc:docMk/>
            <pc:sldMk cId="0" sldId="269"/>
            <ac:spMk id="1816" creationId="{00000000-0000-0000-0000-000000000000}"/>
          </ac:spMkLst>
        </pc:spChg>
      </pc:sldChg>
      <pc:sldChg chg="modSp mod">
        <pc:chgData name="Wardlaw, Kelly" userId="6f42bd0a-6d04-4e77-81e0-724099dea70e" providerId="ADAL" clId="{3E6C5740-4C66-4560-9DDB-A7AD506D61E5}" dt="2024-05-30T20:00:43.077" v="423" actId="1036"/>
        <pc:sldMkLst>
          <pc:docMk/>
          <pc:sldMk cId="0" sldId="270"/>
        </pc:sldMkLst>
        <pc:spChg chg="mod">
          <ac:chgData name="Wardlaw, Kelly" userId="6f42bd0a-6d04-4e77-81e0-724099dea70e" providerId="ADAL" clId="{3E6C5740-4C66-4560-9DDB-A7AD506D61E5}" dt="2024-05-30T20:00:19.639" v="384" actId="948"/>
          <ac:spMkLst>
            <pc:docMk/>
            <pc:sldMk cId="0" sldId="270"/>
            <ac:spMk id="1821" creationId="{00000000-0000-0000-0000-000000000000}"/>
          </ac:spMkLst>
        </pc:spChg>
        <pc:spChg chg="mod">
          <ac:chgData name="Wardlaw, Kelly" userId="6f42bd0a-6d04-4e77-81e0-724099dea70e" providerId="ADAL" clId="{3E6C5740-4C66-4560-9DDB-A7AD506D61E5}" dt="2024-05-30T20:00:37.777" v="415" actId="1035"/>
          <ac:spMkLst>
            <pc:docMk/>
            <pc:sldMk cId="0" sldId="270"/>
            <ac:spMk id="1823" creationId="{00000000-0000-0000-0000-000000000000}"/>
          </ac:spMkLst>
        </pc:spChg>
        <pc:picChg chg="mod">
          <ac:chgData name="Wardlaw, Kelly" userId="6f42bd0a-6d04-4e77-81e0-724099dea70e" providerId="ADAL" clId="{3E6C5740-4C66-4560-9DDB-A7AD506D61E5}" dt="2024-05-30T20:00:43.077" v="423" actId="1036"/>
          <ac:picMkLst>
            <pc:docMk/>
            <pc:sldMk cId="0" sldId="270"/>
            <ac:picMk id="1824" creationId="{00000000-0000-0000-0000-000000000000}"/>
          </ac:picMkLst>
        </pc:picChg>
      </pc:sldChg>
      <pc:sldChg chg="addSp delSp modSp add mod delAnim modAnim modNotesTx">
        <pc:chgData name="Wardlaw, Kelly" userId="6f42bd0a-6d04-4e77-81e0-724099dea70e" providerId="ADAL" clId="{3E6C5740-4C66-4560-9DDB-A7AD506D61E5}" dt="2024-05-30T19:56:53.506" v="335" actId="1076"/>
        <pc:sldMkLst>
          <pc:docMk/>
          <pc:sldMk cId="1061760232" sldId="271"/>
        </pc:sldMkLst>
        <pc:spChg chg="mod">
          <ac:chgData name="Wardlaw, Kelly" userId="6f42bd0a-6d04-4e77-81e0-724099dea70e" providerId="ADAL" clId="{3E6C5740-4C66-4560-9DDB-A7AD506D61E5}" dt="2024-05-30T19:55:52.896" v="307" actId="20577"/>
          <ac:spMkLst>
            <pc:docMk/>
            <pc:sldMk cId="1061760232" sldId="271"/>
            <ac:spMk id="1760" creationId="{00000000-0000-0000-0000-000000000000}"/>
          </ac:spMkLst>
        </pc:spChg>
        <pc:picChg chg="del">
          <ac:chgData name="Wardlaw, Kelly" userId="6f42bd0a-6d04-4e77-81e0-724099dea70e" providerId="ADAL" clId="{3E6C5740-4C66-4560-9DDB-A7AD506D61E5}" dt="2024-05-30T19:56:27.081" v="332" actId="478"/>
          <ac:picMkLst>
            <pc:docMk/>
            <pc:sldMk cId="1061760232" sldId="271"/>
            <ac:picMk id="2" creationId="{B427EDFB-7E77-0FCF-A82A-623DA0DD16B0}"/>
          </ac:picMkLst>
        </pc:picChg>
        <pc:picChg chg="add mod">
          <ac:chgData name="Wardlaw, Kelly" userId="6f42bd0a-6d04-4e77-81e0-724099dea70e" providerId="ADAL" clId="{3E6C5740-4C66-4560-9DDB-A7AD506D61E5}" dt="2024-05-30T19:56:53.506" v="335" actId="1076"/>
          <ac:picMkLst>
            <pc:docMk/>
            <pc:sldMk cId="1061760232" sldId="271"/>
            <ac:picMk id="3" creationId="{114C8589-3BB2-EE63-8F16-AF398866442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rs.nasa.gov/resources/20314/mars-exploration-rover-mission-anim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i_Af_o9Q9s&amp;t=1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ITni_HY1Bk&amp;t=1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1" name="Google Shape;17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i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Once a spacecraft has launched, the next step is landing it on another planet.  In this activity you will use the Engineering Design Process to design, build, and test a lander for your spacecraft.</a:t>
            </a:r>
            <a:endParaRPr sz="1200" i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g244e264c49c_0_2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7" name="Google Shape;1787;g244e264c49c_0_2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together to choose a design to build.  Keep in mind your solution could incorporate ideas from several people!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244e264c49c_0_2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2" name="Google Shape;1792;g244e264c49c_0_2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Encourage students to test out their design. They can perform a test drop by having a member of their group hold the lander as high as they can and drop it. Make changes based on how the lander does in the test drops.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g244e264c49c_0_2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7" name="Google Shape;1797;g244e264c49c_0_2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worked?  What didn’t?  How would you change your design?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g244e264c49c_0_2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2" name="Google Shape;1802;g244e264c49c_0_2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g244e264c49c_0_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7" name="Google Shape;1807;g244e264c49c_0_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2294cc1d70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3" name="Google Shape;1813;g2294cc1d70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2259a2f9f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2259a2f9f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g244e264c49c_0_1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6" name="Google Shape;1746;g244e264c49c_0_1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Mars Spirit/Opportunity Landing animation, NASA Mars Exploration, </a:t>
            </a:r>
            <a:r>
              <a:rPr lang="en" sz="160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https://mars.nasa.gov/resources/20314/mars-exploration-rover-mission-animation/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https://www.youtube.com/watch?v=b_lPbSdkLKM&amp;t=91s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244e264c49c_0_1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244e264c49c_0_1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Curiosity’s 7 Minutes of Terror, NASA Jet Propulsion Laboratory, </a:t>
            </a:r>
            <a:r>
              <a:rPr lang="en" sz="160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https://www.youtube.com/watch?v=Ki_Af_o9Q9s&amp;t=1s</a:t>
            </a:r>
            <a:r>
              <a:rPr lang="en" sz="1600" dirty="0">
                <a:solidFill>
                  <a:schemeClr val="dk1"/>
                </a:solidFill>
              </a:rPr>
              <a:t> 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g244e264c49c_0_1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8" name="Google Shape;1758;g244e264c49c_0_1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Perseverance arrives at Mars, NASA Jet Propulsion Laboratory, https://</a:t>
            </a:r>
            <a:r>
              <a:rPr lang="en" sz="160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www.youtube.com/watch?v=tITni_HY1Bk&amp;t=1s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g244e264c49c_0_1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8" name="Google Shape;1758;g244e264c49c_0_1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Phoenix lands on Mars, NASA Jet Propulsion Laboratory, h</a:t>
            </a:r>
            <a:r>
              <a:rPr lang="en-US" sz="1600" dirty="0">
                <a:solidFill>
                  <a:schemeClr val="dk1"/>
                </a:solidFill>
              </a:rPr>
              <a:t>ttps://www.youtube.com/watch?v=hH5pNFROlYU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1241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g244e264c49c_0_1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4" name="Google Shape;1764;g244e264c49c_0_1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Tell your students they will design, build, and test a device to safely deliver a payload to the surface. Show or tell students the location (height) where their object will be dropped. You may want to drop a raw egg, unprotected, from the site to give students a visual.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Have students Identify the Problem on their workshet. Encourage them to state the problem in their own words.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244e264c49c_0_1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0" name="Google Shape;1770;g244e264c49c_0_1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244e264c49c_0_1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244e264c49c_0_1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g244e264c49c_0_1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2" name="Google Shape;1782;g244e264c49c_0_1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could you solve the problem?  Try and think of as many ideas as possible!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8099331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9370905">
            <a:off x="-108092" y="-662208"/>
            <a:ext cx="9732453" cy="5741531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2"/>
          <p:cNvGrpSpPr/>
          <p:nvPr/>
        </p:nvGrpSpPr>
        <p:grpSpPr>
          <a:xfrm>
            <a:off x="7487963" y="743725"/>
            <a:ext cx="652900" cy="652900"/>
            <a:chOff x="2751400" y="2498775"/>
            <a:chExt cx="652900" cy="652900"/>
          </a:xfrm>
        </p:grpSpPr>
        <p:sp>
          <p:nvSpPr>
            <p:cNvPr id="12" name="Google Shape;12;p2"/>
            <p:cNvSpPr/>
            <p:nvPr/>
          </p:nvSpPr>
          <p:spPr>
            <a:xfrm>
              <a:off x="2751400" y="2498775"/>
              <a:ext cx="652900" cy="652900"/>
            </a:xfrm>
            <a:custGeom>
              <a:avLst/>
              <a:gdLst/>
              <a:ahLst/>
              <a:cxnLst/>
              <a:rect l="l" t="t" r="r" b="b"/>
              <a:pathLst>
                <a:path w="26116" h="26116" extrusionOk="0">
                  <a:moveTo>
                    <a:pt x="13058" y="1"/>
                  </a:moveTo>
                  <a:cubicBezTo>
                    <a:pt x="5840" y="1"/>
                    <a:pt x="0" y="5840"/>
                    <a:pt x="0" y="13058"/>
                  </a:cubicBezTo>
                  <a:cubicBezTo>
                    <a:pt x="0" y="20251"/>
                    <a:pt x="5840" y="26116"/>
                    <a:pt x="13058" y="26116"/>
                  </a:cubicBezTo>
                  <a:cubicBezTo>
                    <a:pt x="20276" y="26116"/>
                    <a:pt x="26116" y="20251"/>
                    <a:pt x="26116" y="13058"/>
                  </a:cubicBezTo>
                  <a:cubicBezTo>
                    <a:pt x="26116" y="5840"/>
                    <a:pt x="20276" y="1"/>
                    <a:pt x="13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58925" y="2889025"/>
              <a:ext cx="637875" cy="187500"/>
            </a:xfrm>
            <a:custGeom>
              <a:avLst/>
              <a:gdLst/>
              <a:ahLst/>
              <a:cxnLst/>
              <a:rect l="l" t="t" r="r" b="b"/>
              <a:pathLst>
                <a:path w="25515" h="7500" extrusionOk="0">
                  <a:moveTo>
                    <a:pt x="20492" y="0"/>
                  </a:moveTo>
                  <a:cubicBezTo>
                    <a:pt x="19762" y="0"/>
                    <a:pt x="19009" y="29"/>
                    <a:pt x="18246" y="105"/>
                  </a:cubicBezTo>
                  <a:cubicBezTo>
                    <a:pt x="14486" y="451"/>
                    <a:pt x="12558" y="4117"/>
                    <a:pt x="9135" y="4117"/>
                  </a:cubicBezTo>
                  <a:cubicBezTo>
                    <a:pt x="9090" y="4117"/>
                    <a:pt x="9044" y="4116"/>
                    <a:pt x="8998" y="4115"/>
                  </a:cubicBezTo>
                  <a:cubicBezTo>
                    <a:pt x="6291" y="4065"/>
                    <a:pt x="3183" y="1534"/>
                    <a:pt x="0" y="230"/>
                  </a:cubicBezTo>
                  <a:lnTo>
                    <a:pt x="0" y="230"/>
                  </a:lnTo>
                  <a:cubicBezTo>
                    <a:pt x="351" y="1809"/>
                    <a:pt x="978" y="3263"/>
                    <a:pt x="1830" y="4566"/>
                  </a:cubicBezTo>
                  <a:cubicBezTo>
                    <a:pt x="5238" y="5042"/>
                    <a:pt x="7920" y="6772"/>
                    <a:pt x="10953" y="7348"/>
                  </a:cubicBezTo>
                  <a:cubicBezTo>
                    <a:pt x="11518" y="7453"/>
                    <a:pt x="11996" y="7499"/>
                    <a:pt x="12409" y="7499"/>
                  </a:cubicBezTo>
                  <a:cubicBezTo>
                    <a:pt x="14646" y="7499"/>
                    <a:pt x="14969" y="6152"/>
                    <a:pt x="17043" y="5644"/>
                  </a:cubicBezTo>
                  <a:cubicBezTo>
                    <a:pt x="17262" y="5591"/>
                    <a:pt x="17491" y="5567"/>
                    <a:pt x="17729" y="5567"/>
                  </a:cubicBezTo>
                  <a:cubicBezTo>
                    <a:pt x="18962" y="5567"/>
                    <a:pt x="20426" y="6208"/>
                    <a:pt x="21855" y="6797"/>
                  </a:cubicBezTo>
                  <a:cubicBezTo>
                    <a:pt x="23659" y="5042"/>
                    <a:pt x="24963" y="2762"/>
                    <a:pt x="25514" y="230"/>
                  </a:cubicBezTo>
                  <a:cubicBezTo>
                    <a:pt x="24154" y="194"/>
                    <a:pt x="22401" y="0"/>
                    <a:pt x="204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761425" y="2606275"/>
              <a:ext cx="637250" cy="224850"/>
            </a:xfrm>
            <a:custGeom>
              <a:avLst/>
              <a:gdLst/>
              <a:ahLst/>
              <a:cxnLst/>
              <a:rect l="l" t="t" r="r" b="b"/>
              <a:pathLst>
                <a:path w="25490" h="8994" extrusionOk="0">
                  <a:moveTo>
                    <a:pt x="16340" y="0"/>
                  </a:moveTo>
                  <a:cubicBezTo>
                    <a:pt x="16049" y="0"/>
                    <a:pt x="15700" y="56"/>
                    <a:pt x="15264" y="187"/>
                  </a:cubicBezTo>
                  <a:cubicBezTo>
                    <a:pt x="12906" y="907"/>
                    <a:pt x="11308" y="4234"/>
                    <a:pt x="8202" y="4234"/>
                  </a:cubicBezTo>
                  <a:cubicBezTo>
                    <a:pt x="7742" y="4234"/>
                    <a:pt x="7250" y="4161"/>
                    <a:pt x="6717" y="3996"/>
                  </a:cubicBezTo>
                  <a:cubicBezTo>
                    <a:pt x="4311" y="3270"/>
                    <a:pt x="3785" y="1440"/>
                    <a:pt x="2908" y="87"/>
                  </a:cubicBezTo>
                  <a:cubicBezTo>
                    <a:pt x="1529" y="1615"/>
                    <a:pt x="527" y="3495"/>
                    <a:pt x="0" y="5575"/>
                  </a:cubicBezTo>
                  <a:cubicBezTo>
                    <a:pt x="2121" y="6949"/>
                    <a:pt x="4797" y="8994"/>
                    <a:pt x="6738" y="8994"/>
                  </a:cubicBezTo>
                  <a:cubicBezTo>
                    <a:pt x="6816" y="8994"/>
                    <a:pt x="6892" y="8991"/>
                    <a:pt x="6968" y="8984"/>
                  </a:cubicBezTo>
                  <a:cubicBezTo>
                    <a:pt x="9750" y="8758"/>
                    <a:pt x="13058" y="6728"/>
                    <a:pt x="16016" y="5375"/>
                  </a:cubicBezTo>
                  <a:cubicBezTo>
                    <a:pt x="16522" y="5139"/>
                    <a:pt x="16912" y="5041"/>
                    <a:pt x="17230" y="5041"/>
                  </a:cubicBezTo>
                  <a:cubicBezTo>
                    <a:pt x="18766" y="5041"/>
                    <a:pt x="18593" y="7334"/>
                    <a:pt x="21605" y="7355"/>
                  </a:cubicBezTo>
                  <a:cubicBezTo>
                    <a:pt x="21654" y="7355"/>
                    <a:pt x="21702" y="7356"/>
                    <a:pt x="21751" y="7356"/>
                  </a:cubicBezTo>
                  <a:cubicBezTo>
                    <a:pt x="23334" y="7356"/>
                    <a:pt x="24565" y="6962"/>
                    <a:pt x="25489" y="6427"/>
                  </a:cubicBezTo>
                  <a:cubicBezTo>
                    <a:pt x="25088" y="4222"/>
                    <a:pt x="24161" y="2192"/>
                    <a:pt x="22783" y="513"/>
                  </a:cubicBezTo>
                  <a:cubicBezTo>
                    <a:pt x="22610" y="1333"/>
                    <a:pt x="22233" y="2023"/>
                    <a:pt x="21156" y="2023"/>
                  </a:cubicBezTo>
                  <a:cubicBezTo>
                    <a:pt x="20982" y="2023"/>
                    <a:pt x="20789" y="2005"/>
                    <a:pt x="20577" y="1966"/>
                  </a:cubicBezTo>
                  <a:cubicBezTo>
                    <a:pt x="17828" y="1484"/>
                    <a:pt x="17837" y="0"/>
                    <a:pt x="16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07425" y="2498775"/>
              <a:ext cx="319575" cy="93675"/>
            </a:xfrm>
            <a:custGeom>
              <a:avLst/>
              <a:gdLst/>
              <a:ahLst/>
              <a:cxnLst/>
              <a:rect l="l" t="t" r="r" b="b"/>
              <a:pathLst>
                <a:path w="12783" h="3747" extrusionOk="0">
                  <a:moveTo>
                    <a:pt x="6817" y="1"/>
                  </a:moveTo>
                  <a:cubicBezTo>
                    <a:pt x="4311" y="1"/>
                    <a:pt x="2005" y="702"/>
                    <a:pt x="0" y="1930"/>
                  </a:cubicBezTo>
                  <a:cubicBezTo>
                    <a:pt x="619" y="2848"/>
                    <a:pt x="1510" y="3747"/>
                    <a:pt x="2426" y="3747"/>
                  </a:cubicBezTo>
                  <a:cubicBezTo>
                    <a:pt x="2586" y="3747"/>
                    <a:pt x="2747" y="3719"/>
                    <a:pt x="2907" y="3660"/>
                  </a:cubicBezTo>
                  <a:cubicBezTo>
                    <a:pt x="4837" y="2883"/>
                    <a:pt x="5013" y="1955"/>
                    <a:pt x="8145" y="1855"/>
                  </a:cubicBezTo>
                  <a:cubicBezTo>
                    <a:pt x="9524" y="1830"/>
                    <a:pt x="11479" y="1780"/>
                    <a:pt x="12782" y="1454"/>
                  </a:cubicBezTo>
                  <a:cubicBezTo>
                    <a:pt x="11003" y="527"/>
                    <a:pt x="8973" y="1"/>
                    <a:pt x="6817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754525" y="2694275"/>
              <a:ext cx="632875" cy="116125"/>
            </a:xfrm>
            <a:custGeom>
              <a:avLst/>
              <a:gdLst/>
              <a:ahLst/>
              <a:cxnLst/>
              <a:rect l="l" t="t" r="r" b="b"/>
              <a:pathLst>
                <a:path w="25315" h="4645" extrusionOk="0">
                  <a:moveTo>
                    <a:pt x="24888" y="0"/>
                  </a:moveTo>
                  <a:cubicBezTo>
                    <a:pt x="23044" y="1480"/>
                    <a:pt x="20871" y="2937"/>
                    <a:pt x="19529" y="2937"/>
                  </a:cubicBezTo>
                  <a:cubicBezTo>
                    <a:pt x="19485" y="2937"/>
                    <a:pt x="19442" y="2936"/>
                    <a:pt x="19399" y="2932"/>
                  </a:cubicBezTo>
                  <a:cubicBezTo>
                    <a:pt x="16718" y="2682"/>
                    <a:pt x="14938" y="326"/>
                    <a:pt x="11204" y="25"/>
                  </a:cubicBezTo>
                  <a:cubicBezTo>
                    <a:pt x="11044" y="12"/>
                    <a:pt x="10887" y="6"/>
                    <a:pt x="10732" y="6"/>
                  </a:cubicBezTo>
                  <a:cubicBezTo>
                    <a:pt x="7762" y="6"/>
                    <a:pt x="5763" y="2284"/>
                    <a:pt x="3208" y="2284"/>
                  </a:cubicBezTo>
                  <a:cubicBezTo>
                    <a:pt x="2814" y="2284"/>
                    <a:pt x="2407" y="2230"/>
                    <a:pt x="1981" y="2105"/>
                  </a:cubicBezTo>
                  <a:cubicBezTo>
                    <a:pt x="1379" y="1905"/>
                    <a:pt x="853" y="1780"/>
                    <a:pt x="377" y="1654"/>
                  </a:cubicBezTo>
                  <a:cubicBezTo>
                    <a:pt x="226" y="2231"/>
                    <a:pt x="101" y="2832"/>
                    <a:pt x="1" y="3434"/>
                  </a:cubicBezTo>
                  <a:cubicBezTo>
                    <a:pt x="953" y="3659"/>
                    <a:pt x="2031" y="3835"/>
                    <a:pt x="2983" y="3835"/>
                  </a:cubicBezTo>
                  <a:cubicBezTo>
                    <a:pt x="3011" y="3835"/>
                    <a:pt x="3038" y="3836"/>
                    <a:pt x="3065" y="3836"/>
                  </a:cubicBezTo>
                  <a:cubicBezTo>
                    <a:pt x="5573" y="3836"/>
                    <a:pt x="7105" y="1577"/>
                    <a:pt x="10452" y="1429"/>
                  </a:cubicBezTo>
                  <a:cubicBezTo>
                    <a:pt x="10524" y="1425"/>
                    <a:pt x="10597" y="1423"/>
                    <a:pt x="10669" y="1423"/>
                  </a:cubicBezTo>
                  <a:cubicBezTo>
                    <a:pt x="13691" y="1423"/>
                    <a:pt x="16374" y="4644"/>
                    <a:pt x="18918" y="4644"/>
                  </a:cubicBezTo>
                  <a:cubicBezTo>
                    <a:pt x="19146" y="4644"/>
                    <a:pt x="19374" y="4618"/>
                    <a:pt x="19600" y="4562"/>
                  </a:cubicBezTo>
                  <a:cubicBezTo>
                    <a:pt x="20953" y="4186"/>
                    <a:pt x="23284" y="2607"/>
                    <a:pt x="25314" y="1078"/>
                  </a:cubicBezTo>
                  <a:cubicBezTo>
                    <a:pt x="25189" y="702"/>
                    <a:pt x="25038" y="351"/>
                    <a:pt x="24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752025" y="2829175"/>
              <a:ext cx="619075" cy="167125"/>
            </a:xfrm>
            <a:custGeom>
              <a:avLst/>
              <a:gdLst/>
              <a:ahLst/>
              <a:cxnLst/>
              <a:rect l="l" t="t" r="r" b="b"/>
              <a:pathLst>
                <a:path w="24763" h="6685" extrusionOk="0">
                  <a:moveTo>
                    <a:pt x="14912" y="1"/>
                  </a:moveTo>
                  <a:cubicBezTo>
                    <a:pt x="14695" y="1"/>
                    <a:pt x="14486" y="30"/>
                    <a:pt x="14286" y="93"/>
                  </a:cubicBezTo>
                  <a:cubicBezTo>
                    <a:pt x="11352" y="1005"/>
                    <a:pt x="9922" y="3228"/>
                    <a:pt x="7370" y="3228"/>
                  </a:cubicBezTo>
                  <a:cubicBezTo>
                    <a:pt x="7328" y="3228"/>
                    <a:pt x="7286" y="3227"/>
                    <a:pt x="7244" y="3226"/>
                  </a:cubicBezTo>
                  <a:cubicBezTo>
                    <a:pt x="5188" y="3151"/>
                    <a:pt x="2657" y="995"/>
                    <a:pt x="0" y="168"/>
                  </a:cubicBezTo>
                  <a:lnTo>
                    <a:pt x="0" y="168"/>
                  </a:lnTo>
                  <a:cubicBezTo>
                    <a:pt x="0" y="770"/>
                    <a:pt x="76" y="1371"/>
                    <a:pt x="151" y="1973"/>
                  </a:cubicBezTo>
                  <a:cubicBezTo>
                    <a:pt x="2793" y="2784"/>
                    <a:pt x="5906" y="4259"/>
                    <a:pt x="8163" y="4259"/>
                  </a:cubicBezTo>
                  <a:cubicBezTo>
                    <a:pt x="8347" y="4259"/>
                    <a:pt x="8525" y="4249"/>
                    <a:pt x="8697" y="4228"/>
                  </a:cubicBezTo>
                  <a:cubicBezTo>
                    <a:pt x="11380" y="3933"/>
                    <a:pt x="13651" y="1801"/>
                    <a:pt x="15303" y="1801"/>
                  </a:cubicBezTo>
                  <a:cubicBezTo>
                    <a:pt x="15472" y="1801"/>
                    <a:pt x="15634" y="1824"/>
                    <a:pt x="15790" y="1872"/>
                  </a:cubicBezTo>
                  <a:cubicBezTo>
                    <a:pt x="17494" y="2374"/>
                    <a:pt x="19875" y="4228"/>
                    <a:pt x="21905" y="5582"/>
                  </a:cubicBezTo>
                  <a:cubicBezTo>
                    <a:pt x="22457" y="5958"/>
                    <a:pt x="23259" y="6334"/>
                    <a:pt x="24136" y="6684"/>
                  </a:cubicBezTo>
                  <a:cubicBezTo>
                    <a:pt x="24362" y="6308"/>
                    <a:pt x="24562" y="5933"/>
                    <a:pt x="24763" y="5532"/>
                  </a:cubicBezTo>
                  <a:lnTo>
                    <a:pt x="24763" y="5532"/>
                  </a:lnTo>
                  <a:cubicBezTo>
                    <a:pt x="24757" y="5532"/>
                    <a:pt x="24752" y="5532"/>
                    <a:pt x="24747" y="5532"/>
                  </a:cubicBezTo>
                  <a:cubicBezTo>
                    <a:pt x="22290" y="5532"/>
                    <a:pt x="17888" y="1"/>
                    <a:pt x="14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817825" y="2553600"/>
              <a:ext cx="483100" cy="74275"/>
            </a:xfrm>
            <a:custGeom>
              <a:avLst/>
              <a:gdLst/>
              <a:ahLst/>
              <a:cxnLst/>
              <a:rect l="l" t="t" r="r" b="b"/>
              <a:pathLst>
                <a:path w="19324" h="2971" extrusionOk="0">
                  <a:moveTo>
                    <a:pt x="8727" y="1"/>
                  </a:moveTo>
                  <a:cubicBezTo>
                    <a:pt x="7522" y="1"/>
                    <a:pt x="5857" y="1578"/>
                    <a:pt x="4588" y="1578"/>
                  </a:cubicBezTo>
                  <a:cubicBezTo>
                    <a:pt x="4449" y="1578"/>
                    <a:pt x="4314" y="1559"/>
                    <a:pt x="4186" y="1517"/>
                  </a:cubicBezTo>
                  <a:cubicBezTo>
                    <a:pt x="3484" y="1266"/>
                    <a:pt x="2582" y="1191"/>
                    <a:pt x="1654" y="1166"/>
                  </a:cubicBezTo>
                  <a:cubicBezTo>
                    <a:pt x="1053" y="1717"/>
                    <a:pt x="501" y="2319"/>
                    <a:pt x="0" y="2970"/>
                  </a:cubicBezTo>
                  <a:cubicBezTo>
                    <a:pt x="2331" y="2920"/>
                    <a:pt x="5138" y="2595"/>
                    <a:pt x="6817" y="1542"/>
                  </a:cubicBezTo>
                  <a:cubicBezTo>
                    <a:pt x="7552" y="1091"/>
                    <a:pt x="8146" y="919"/>
                    <a:pt x="8680" y="919"/>
                  </a:cubicBezTo>
                  <a:cubicBezTo>
                    <a:pt x="9895" y="919"/>
                    <a:pt x="10799" y="1806"/>
                    <a:pt x="12331" y="2294"/>
                  </a:cubicBezTo>
                  <a:cubicBezTo>
                    <a:pt x="12976" y="2498"/>
                    <a:pt x="13813" y="2598"/>
                    <a:pt x="14691" y="2598"/>
                  </a:cubicBezTo>
                  <a:cubicBezTo>
                    <a:pt x="16506" y="2598"/>
                    <a:pt x="18496" y="2169"/>
                    <a:pt x="19323" y="1341"/>
                  </a:cubicBezTo>
                  <a:cubicBezTo>
                    <a:pt x="18847" y="890"/>
                    <a:pt x="18321" y="464"/>
                    <a:pt x="17770" y="88"/>
                  </a:cubicBezTo>
                  <a:cubicBezTo>
                    <a:pt x="17305" y="613"/>
                    <a:pt x="16629" y="1203"/>
                    <a:pt x="15677" y="1203"/>
                  </a:cubicBezTo>
                  <a:cubicBezTo>
                    <a:pt x="15447" y="1203"/>
                    <a:pt x="15201" y="1169"/>
                    <a:pt x="14937" y="1091"/>
                  </a:cubicBezTo>
                  <a:cubicBezTo>
                    <a:pt x="12832" y="439"/>
                    <a:pt x="10526" y="665"/>
                    <a:pt x="9173" y="88"/>
                  </a:cubicBezTo>
                  <a:cubicBezTo>
                    <a:pt x="9033" y="28"/>
                    <a:pt x="8884" y="1"/>
                    <a:pt x="8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823450" y="2981950"/>
              <a:ext cx="492500" cy="130900"/>
            </a:xfrm>
            <a:custGeom>
              <a:avLst/>
              <a:gdLst/>
              <a:ahLst/>
              <a:cxnLst/>
              <a:rect l="l" t="t" r="r" b="b"/>
              <a:pathLst>
                <a:path w="19700" h="5236" extrusionOk="0">
                  <a:moveTo>
                    <a:pt x="7736" y="0"/>
                  </a:moveTo>
                  <a:cubicBezTo>
                    <a:pt x="7305" y="0"/>
                    <a:pt x="6870" y="111"/>
                    <a:pt x="6417" y="398"/>
                  </a:cubicBezTo>
                  <a:cubicBezTo>
                    <a:pt x="5154" y="1232"/>
                    <a:pt x="3212" y="1907"/>
                    <a:pt x="439" y="1907"/>
                  </a:cubicBezTo>
                  <a:cubicBezTo>
                    <a:pt x="295" y="1907"/>
                    <a:pt x="149" y="1905"/>
                    <a:pt x="1" y="1902"/>
                  </a:cubicBezTo>
                  <a:lnTo>
                    <a:pt x="1" y="1902"/>
                  </a:lnTo>
                  <a:cubicBezTo>
                    <a:pt x="1103" y="3255"/>
                    <a:pt x="2457" y="4383"/>
                    <a:pt x="3986" y="5235"/>
                  </a:cubicBezTo>
                  <a:cubicBezTo>
                    <a:pt x="4211" y="5110"/>
                    <a:pt x="4462" y="4959"/>
                    <a:pt x="4738" y="4834"/>
                  </a:cubicBezTo>
                  <a:cubicBezTo>
                    <a:pt x="7695" y="3431"/>
                    <a:pt x="6517" y="1501"/>
                    <a:pt x="7870" y="1501"/>
                  </a:cubicBezTo>
                  <a:cubicBezTo>
                    <a:pt x="9085" y="1501"/>
                    <a:pt x="12054" y="2469"/>
                    <a:pt x="13774" y="2469"/>
                  </a:cubicBezTo>
                  <a:cubicBezTo>
                    <a:pt x="13971" y="2469"/>
                    <a:pt x="14152" y="2456"/>
                    <a:pt x="14311" y="2428"/>
                  </a:cubicBezTo>
                  <a:cubicBezTo>
                    <a:pt x="14906" y="2321"/>
                    <a:pt x="15383" y="2259"/>
                    <a:pt x="15814" y="2259"/>
                  </a:cubicBezTo>
                  <a:cubicBezTo>
                    <a:pt x="16490" y="2259"/>
                    <a:pt x="17050" y="2411"/>
                    <a:pt x="17770" y="2779"/>
                  </a:cubicBezTo>
                  <a:cubicBezTo>
                    <a:pt x="18121" y="2954"/>
                    <a:pt x="18447" y="3255"/>
                    <a:pt x="18723" y="3581"/>
                  </a:cubicBezTo>
                  <a:cubicBezTo>
                    <a:pt x="19048" y="3280"/>
                    <a:pt x="19374" y="2979"/>
                    <a:pt x="19700" y="2629"/>
                  </a:cubicBezTo>
                  <a:cubicBezTo>
                    <a:pt x="19023" y="2027"/>
                    <a:pt x="18121" y="1476"/>
                    <a:pt x="17169" y="1350"/>
                  </a:cubicBezTo>
                  <a:cubicBezTo>
                    <a:pt x="16627" y="1263"/>
                    <a:pt x="16135" y="1235"/>
                    <a:pt x="15671" y="1235"/>
                  </a:cubicBezTo>
                  <a:cubicBezTo>
                    <a:pt x="14799" y="1235"/>
                    <a:pt x="14024" y="1335"/>
                    <a:pt x="13197" y="1335"/>
                  </a:cubicBezTo>
                  <a:cubicBezTo>
                    <a:pt x="12689" y="1335"/>
                    <a:pt x="12161" y="1297"/>
                    <a:pt x="11580" y="1175"/>
                  </a:cubicBezTo>
                  <a:cubicBezTo>
                    <a:pt x="10090" y="844"/>
                    <a:pt x="8924" y="0"/>
                    <a:pt x="7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842250" y="2542625"/>
              <a:ext cx="562050" cy="609050"/>
            </a:xfrm>
            <a:custGeom>
              <a:avLst/>
              <a:gdLst/>
              <a:ahLst/>
              <a:cxnLst/>
              <a:rect l="l" t="t" r="r" b="b"/>
              <a:pathLst>
                <a:path w="22482" h="24362" extrusionOk="0">
                  <a:moveTo>
                    <a:pt x="15966" y="1"/>
                  </a:moveTo>
                  <a:lnTo>
                    <a:pt x="15966" y="1"/>
                  </a:lnTo>
                  <a:cubicBezTo>
                    <a:pt x="18221" y="2357"/>
                    <a:pt x="19600" y="5515"/>
                    <a:pt x="19600" y="9049"/>
                  </a:cubicBezTo>
                  <a:cubicBezTo>
                    <a:pt x="19600" y="16242"/>
                    <a:pt x="13760" y="22106"/>
                    <a:pt x="6542" y="22106"/>
                  </a:cubicBezTo>
                  <a:cubicBezTo>
                    <a:pt x="4161" y="22106"/>
                    <a:pt x="1930" y="21455"/>
                    <a:pt x="1" y="20327"/>
                  </a:cubicBezTo>
                  <a:lnTo>
                    <a:pt x="1" y="20327"/>
                  </a:lnTo>
                  <a:cubicBezTo>
                    <a:pt x="2381" y="22808"/>
                    <a:pt x="5715" y="24362"/>
                    <a:pt x="9424" y="24362"/>
                  </a:cubicBezTo>
                  <a:cubicBezTo>
                    <a:pt x="16642" y="24362"/>
                    <a:pt x="22482" y="18497"/>
                    <a:pt x="22482" y="11304"/>
                  </a:cubicBezTo>
                  <a:cubicBezTo>
                    <a:pt x="22482" y="6467"/>
                    <a:pt x="19850" y="2257"/>
                    <a:pt x="15966" y="1"/>
                  </a:cubicBezTo>
                  <a:close/>
                </a:path>
              </a:pathLst>
            </a:custGeom>
            <a:solidFill>
              <a:srgbClr val="A6804B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3210598">
            <a:off x="-327633" y="3737841"/>
            <a:ext cx="1722395" cy="1723723"/>
            <a:chOff x="4134250" y="882850"/>
            <a:chExt cx="843375" cy="844025"/>
          </a:xfrm>
        </p:grpSpPr>
        <p:sp>
          <p:nvSpPr>
            <p:cNvPr id="22" name="Google Shape;22;p2"/>
            <p:cNvSpPr/>
            <p:nvPr/>
          </p:nvSpPr>
          <p:spPr>
            <a:xfrm>
              <a:off x="4134250" y="882850"/>
              <a:ext cx="843375" cy="844025"/>
            </a:xfrm>
            <a:custGeom>
              <a:avLst/>
              <a:gdLst/>
              <a:ahLst/>
              <a:cxnLst/>
              <a:rect l="l" t="t" r="r" b="b"/>
              <a:pathLst>
                <a:path w="33735" h="33761" extrusionOk="0">
                  <a:moveTo>
                    <a:pt x="16867" y="1"/>
                  </a:moveTo>
                  <a:cubicBezTo>
                    <a:pt x="7544" y="1"/>
                    <a:pt x="0" y="7570"/>
                    <a:pt x="0" y="16893"/>
                  </a:cubicBezTo>
                  <a:cubicBezTo>
                    <a:pt x="0" y="26191"/>
                    <a:pt x="7544" y="33760"/>
                    <a:pt x="16867" y="33760"/>
                  </a:cubicBezTo>
                  <a:cubicBezTo>
                    <a:pt x="26191" y="33760"/>
                    <a:pt x="33735" y="26191"/>
                    <a:pt x="33735" y="16893"/>
                  </a:cubicBezTo>
                  <a:cubicBezTo>
                    <a:pt x="33735" y="7570"/>
                    <a:pt x="26191" y="1"/>
                    <a:pt x="168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52650" y="944875"/>
              <a:ext cx="224975" cy="670475"/>
            </a:xfrm>
            <a:custGeom>
              <a:avLst/>
              <a:gdLst/>
              <a:ahLst/>
              <a:cxnLst/>
              <a:rect l="l" t="t" r="r" b="b"/>
              <a:pathLst>
                <a:path w="8999" h="26819" extrusionOk="0">
                  <a:moveTo>
                    <a:pt x="878" y="1"/>
                  </a:moveTo>
                  <a:lnTo>
                    <a:pt x="878" y="1"/>
                  </a:lnTo>
                  <a:cubicBezTo>
                    <a:pt x="1" y="1580"/>
                    <a:pt x="803" y="2432"/>
                    <a:pt x="2031" y="6617"/>
                  </a:cubicBezTo>
                  <a:cubicBezTo>
                    <a:pt x="3610" y="11931"/>
                    <a:pt x="6693" y="10051"/>
                    <a:pt x="5264" y="14412"/>
                  </a:cubicBezTo>
                  <a:cubicBezTo>
                    <a:pt x="3836" y="18748"/>
                    <a:pt x="3259" y="19951"/>
                    <a:pt x="3059" y="22407"/>
                  </a:cubicBezTo>
                  <a:cubicBezTo>
                    <a:pt x="2883" y="24587"/>
                    <a:pt x="2758" y="23359"/>
                    <a:pt x="3510" y="26818"/>
                  </a:cubicBezTo>
                  <a:cubicBezTo>
                    <a:pt x="6893" y="23735"/>
                    <a:pt x="8999" y="19324"/>
                    <a:pt x="8999" y="14412"/>
                  </a:cubicBezTo>
                  <a:cubicBezTo>
                    <a:pt x="8999" y="8297"/>
                    <a:pt x="5740" y="2958"/>
                    <a:pt x="878" y="1"/>
                  </a:cubicBezTo>
                  <a:close/>
                </a:path>
              </a:pathLst>
            </a:custGeom>
            <a:solidFill>
              <a:srgbClr val="6DF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350400" y="882850"/>
              <a:ext cx="397275" cy="844025"/>
            </a:xfrm>
            <a:custGeom>
              <a:avLst/>
              <a:gdLst/>
              <a:ahLst/>
              <a:cxnLst/>
              <a:rect l="l" t="t" r="r" b="b"/>
              <a:pathLst>
                <a:path w="15891" h="33761" extrusionOk="0">
                  <a:moveTo>
                    <a:pt x="8221" y="1"/>
                  </a:moveTo>
                  <a:cubicBezTo>
                    <a:pt x="6091" y="1"/>
                    <a:pt x="4061" y="427"/>
                    <a:pt x="2181" y="1154"/>
                  </a:cubicBezTo>
                  <a:cubicBezTo>
                    <a:pt x="2106" y="2407"/>
                    <a:pt x="2457" y="3885"/>
                    <a:pt x="2457" y="7144"/>
                  </a:cubicBezTo>
                  <a:cubicBezTo>
                    <a:pt x="2457" y="12081"/>
                    <a:pt x="3359" y="10427"/>
                    <a:pt x="2156" y="13885"/>
                  </a:cubicBezTo>
                  <a:cubicBezTo>
                    <a:pt x="978" y="17344"/>
                    <a:pt x="1" y="18748"/>
                    <a:pt x="828" y="22056"/>
                  </a:cubicBezTo>
                  <a:cubicBezTo>
                    <a:pt x="1655" y="25339"/>
                    <a:pt x="2833" y="24462"/>
                    <a:pt x="2306" y="28046"/>
                  </a:cubicBezTo>
                  <a:cubicBezTo>
                    <a:pt x="2056" y="29800"/>
                    <a:pt x="803" y="30803"/>
                    <a:pt x="101" y="31680"/>
                  </a:cubicBezTo>
                  <a:cubicBezTo>
                    <a:pt x="2507" y="33008"/>
                    <a:pt x="5289" y="33760"/>
                    <a:pt x="8221" y="33760"/>
                  </a:cubicBezTo>
                  <a:cubicBezTo>
                    <a:pt x="10577" y="33760"/>
                    <a:pt x="12808" y="33284"/>
                    <a:pt x="14863" y="32407"/>
                  </a:cubicBezTo>
                  <a:cubicBezTo>
                    <a:pt x="14687" y="29399"/>
                    <a:pt x="13835" y="25264"/>
                    <a:pt x="14011" y="23109"/>
                  </a:cubicBezTo>
                  <a:cubicBezTo>
                    <a:pt x="14236" y="20251"/>
                    <a:pt x="15890" y="18597"/>
                    <a:pt x="15439" y="16216"/>
                  </a:cubicBezTo>
                  <a:cubicBezTo>
                    <a:pt x="14988" y="13810"/>
                    <a:pt x="13785" y="12081"/>
                    <a:pt x="13484" y="9550"/>
                  </a:cubicBezTo>
                  <a:cubicBezTo>
                    <a:pt x="13184" y="6993"/>
                    <a:pt x="13710" y="7219"/>
                    <a:pt x="14086" y="3459"/>
                  </a:cubicBezTo>
                  <a:cubicBezTo>
                    <a:pt x="14161" y="2607"/>
                    <a:pt x="14462" y="1930"/>
                    <a:pt x="14838" y="1354"/>
                  </a:cubicBezTo>
                  <a:cubicBezTo>
                    <a:pt x="12808" y="502"/>
                    <a:pt x="10577" y="1"/>
                    <a:pt x="8221" y="1"/>
                  </a:cubicBezTo>
                  <a:close/>
                </a:path>
              </a:pathLst>
            </a:custGeom>
            <a:solidFill>
              <a:srgbClr val="6DF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483225" y="882850"/>
              <a:ext cx="139975" cy="844025"/>
            </a:xfrm>
            <a:custGeom>
              <a:avLst/>
              <a:gdLst/>
              <a:ahLst/>
              <a:cxnLst/>
              <a:rect l="l" t="t" r="r" b="b"/>
              <a:pathLst>
                <a:path w="5599" h="33761" extrusionOk="0">
                  <a:moveTo>
                    <a:pt x="2908" y="1"/>
                  </a:moveTo>
                  <a:cubicBezTo>
                    <a:pt x="2257" y="1"/>
                    <a:pt x="1605" y="51"/>
                    <a:pt x="953" y="126"/>
                  </a:cubicBezTo>
                  <a:cubicBezTo>
                    <a:pt x="452" y="1329"/>
                    <a:pt x="302" y="3159"/>
                    <a:pt x="978" y="4888"/>
                  </a:cubicBezTo>
                  <a:cubicBezTo>
                    <a:pt x="1956" y="7369"/>
                    <a:pt x="1204" y="11279"/>
                    <a:pt x="1129" y="15013"/>
                  </a:cubicBezTo>
                  <a:cubicBezTo>
                    <a:pt x="1054" y="18748"/>
                    <a:pt x="1354" y="17921"/>
                    <a:pt x="1129" y="21530"/>
                  </a:cubicBezTo>
                  <a:cubicBezTo>
                    <a:pt x="1064" y="22558"/>
                    <a:pt x="1210" y="22891"/>
                    <a:pt x="1456" y="22891"/>
                  </a:cubicBezTo>
                  <a:cubicBezTo>
                    <a:pt x="1908" y="22891"/>
                    <a:pt x="2700" y="21765"/>
                    <a:pt x="3146" y="21765"/>
                  </a:cubicBezTo>
                  <a:cubicBezTo>
                    <a:pt x="3303" y="21765"/>
                    <a:pt x="3418" y="21905"/>
                    <a:pt x="3460" y="22281"/>
                  </a:cubicBezTo>
                  <a:cubicBezTo>
                    <a:pt x="3685" y="24312"/>
                    <a:pt x="4362" y="24763"/>
                    <a:pt x="2708" y="27745"/>
                  </a:cubicBezTo>
                  <a:cubicBezTo>
                    <a:pt x="1054" y="30753"/>
                    <a:pt x="1" y="30778"/>
                    <a:pt x="1054" y="32256"/>
                  </a:cubicBezTo>
                  <a:cubicBezTo>
                    <a:pt x="1379" y="32708"/>
                    <a:pt x="1705" y="33234"/>
                    <a:pt x="2056" y="33710"/>
                  </a:cubicBezTo>
                  <a:cubicBezTo>
                    <a:pt x="2332" y="33735"/>
                    <a:pt x="2608" y="33760"/>
                    <a:pt x="2908" y="33760"/>
                  </a:cubicBezTo>
                  <a:cubicBezTo>
                    <a:pt x="3184" y="33760"/>
                    <a:pt x="3460" y="33735"/>
                    <a:pt x="3735" y="33710"/>
                  </a:cubicBezTo>
                  <a:cubicBezTo>
                    <a:pt x="3560" y="33159"/>
                    <a:pt x="3284" y="32482"/>
                    <a:pt x="3785" y="31129"/>
                  </a:cubicBezTo>
                  <a:cubicBezTo>
                    <a:pt x="4562" y="28873"/>
                    <a:pt x="5389" y="25565"/>
                    <a:pt x="5314" y="23936"/>
                  </a:cubicBezTo>
                  <a:cubicBezTo>
                    <a:pt x="5245" y="22418"/>
                    <a:pt x="5598" y="18960"/>
                    <a:pt x="4573" y="18960"/>
                  </a:cubicBezTo>
                  <a:cubicBezTo>
                    <a:pt x="4481" y="18960"/>
                    <a:pt x="4378" y="18988"/>
                    <a:pt x="4262" y="19048"/>
                  </a:cubicBezTo>
                  <a:cubicBezTo>
                    <a:pt x="3924" y="19232"/>
                    <a:pt x="3685" y="19320"/>
                    <a:pt x="3509" y="19320"/>
                  </a:cubicBezTo>
                  <a:cubicBezTo>
                    <a:pt x="2968" y="19320"/>
                    <a:pt x="3042" y="18482"/>
                    <a:pt x="2758" y="17043"/>
                  </a:cubicBezTo>
                  <a:cubicBezTo>
                    <a:pt x="2407" y="15164"/>
                    <a:pt x="2482" y="10427"/>
                    <a:pt x="2933" y="7369"/>
                  </a:cubicBezTo>
                  <a:cubicBezTo>
                    <a:pt x="3234" y="5189"/>
                    <a:pt x="3660" y="1905"/>
                    <a:pt x="3760" y="51"/>
                  </a:cubicBezTo>
                  <a:cubicBezTo>
                    <a:pt x="3485" y="26"/>
                    <a:pt x="3209" y="1"/>
                    <a:pt x="2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70825" y="927350"/>
              <a:ext cx="706800" cy="799525"/>
            </a:xfrm>
            <a:custGeom>
              <a:avLst/>
              <a:gdLst/>
              <a:ahLst/>
              <a:cxnLst/>
              <a:rect l="l" t="t" r="r" b="b"/>
              <a:pathLst>
                <a:path w="28272" h="31981" extrusionOk="0">
                  <a:moveTo>
                    <a:pt x="18923" y="0"/>
                  </a:moveTo>
                  <a:lnTo>
                    <a:pt x="18923" y="0"/>
                  </a:lnTo>
                  <a:cubicBezTo>
                    <a:pt x="22256" y="3083"/>
                    <a:pt x="24387" y="7494"/>
                    <a:pt x="24387" y="12406"/>
                  </a:cubicBezTo>
                  <a:cubicBezTo>
                    <a:pt x="24387" y="21730"/>
                    <a:pt x="16818" y="29298"/>
                    <a:pt x="7520" y="29298"/>
                  </a:cubicBezTo>
                  <a:cubicBezTo>
                    <a:pt x="4813" y="29298"/>
                    <a:pt x="2256" y="28647"/>
                    <a:pt x="1" y="27519"/>
                  </a:cubicBezTo>
                  <a:lnTo>
                    <a:pt x="1" y="27519"/>
                  </a:lnTo>
                  <a:cubicBezTo>
                    <a:pt x="3008" y="30276"/>
                    <a:pt x="6993" y="31980"/>
                    <a:pt x="11404" y="31980"/>
                  </a:cubicBezTo>
                  <a:cubicBezTo>
                    <a:pt x="20728" y="31980"/>
                    <a:pt x="28272" y="24411"/>
                    <a:pt x="28272" y="15113"/>
                  </a:cubicBezTo>
                  <a:cubicBezTo>
                    <a:pt x="28272" y="8496"/>
                    <a:pt x="24462" y="2782"/>
                    <a:pt x="18923" y="0"/>
                  </a:cubicBezTo>
                  <a:close/>
                </a:path>
              </a:pathLst>
            </a:custGeom>
            <a:solidFill>
              <a:srgbClr val="5D4682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7610758" y="-87602"/>
            <a:ext cx="1345201" cy="1345240"/>
            <a:chOff x="4876725" y="2387875"/>
            <a:chExt cx="874075" cy="874100"/>
          </a:xfrm>
        </p:grpSpPr>
        <p:sp>
          <p:nvSpPr>
            <p:cNvPr id="28" name="Google Shape;28;p2"/>
            <p:cNvSpPr/>
            <p:nvPr/>
          </p:nvSpPr>
          <p:spPr>
            <a:xfrm>
              <a:off x="4876725" y="2387875"/>
              <a:ext cx="874075" cy="874100"/>
            </a:xfrm>
            <a:custGeom>
              <a:avLst/>
              <a:gdLst/>
              <a:ahLst/>
              <a:cxnLst/>
              <a:rect l="l" t="t" r="r" b="b"/>
              <a:pathLst>
                <a:path w="34963" h="34964" extrusionOk="0">
                  <a:moveTo>
                    <a:pt x="17469" y="0"/>
                  </a:moveTo>
                  <a:cubicBezTo>
                    <a:pt x="7820" y="0"/>
                    <a:pt x="0" y="7845"/>
                    <a:pt x="0" y="17494"/>
                  </a:cubicBezTo>
                  <a:cubicBezTo>
                    <a:pt x="0" y="27143"/>
                    <a:pt x="7820" y="34963"/>
                    <a:pt x="17469" y="34963"/>
                  </a:cubicBezTo>
                  <a:cubicBezTo>
                    <a:pt x="27118" y="34963"/>
                    <a:pt x="34963" y="27143"/>
                    <a:pt x="34963" y="17494"/>
                  </a:cubicBezTo>
                  <a:cubicBezTo>
                    <a:pt x="34963" y="7845"/>
                    <a:pt x="27118" y="0"/>
                    <a:pt x="174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881725" y="2387875"/>
              <a:ext cx="853425" cy="674625"/>
            </a:xfrm>
            <a:custGeom>
              <a:avLst/>
              <a:gdLst/>
              <a:ahLst/>
              <a:cxnLst/>
              <a:rect l="l" t="t" r="r" b="b"/>
              <a:pathLst>
                <a:path w="34137" h="26985" extrusionOk="0">
                  <a:moveTo>
                    <a:pt x="17269" y="0"/>
                  </a:moveTo>
                  <a:cubicBezTo>
                    <a:pt x="8472" y="0"/>
                    <a:pt x="1204" y="6542"/>
                    <a:pt x="1" y="15013"/>
                  </a:cubicBezTo>
                  <a:cubicBezTo>
                    <a:pt x="1931" y="15088"/>
                    <a:pt x="4462" y="15013"/>
                    <a:pt x="5440" y="16341"/>
                  </a:cubicBezTo>
                  <a:cubicBezTo>
                    <a:pt x="7008" y="18495"/>
                    <a:pt x="6478" y="22112"/>
                    <a:pt x="8850" y="22112"/>
                  </a:cubicBezTo>
                  <a:cubicBezTo>
                    <a:pt x="9018" y="22112"/>
                    <a:pt x="9200" y="22094"/>
                    <a:pt x="9399" y="22056"/>
                  </a:cubicBezTo>
                  <a:cubicBezTo>
                    <a:pt x="12349" y="21495"/>
                    <a:pt x="16793" y="19796"/>
                    <a:pt x="18902" y="19796"/>
                  </a:cubicBezTo>
                  <a:cubicBezTo>
                    <a:pt x="18961" y="19796"/>
                    <a:pt x="19018" y="19797"/>
                    <a:pt x="19074" y="19800"/>
                  </a:cubicBezTo>
                  <a:cubicBezTo>
                    <a:pt x="21104" y="19875"/>
                    <a:pt x="22432" y="24437"/>
                    <a:pt x="24487" y="26517"/>
                  </a:cubicBezTo>
                  <a:cubicBezTo>
                    <a:pt x="24810" y="26844"/>
                    <a:pt x="25109" y="26984"/>
                    <a:pt x="25390" y="26984"/>
                  </a:cubicBezTo>
                  <a:cubicBezTo>
                    <a:pt x="26873" y="26984"/>
                    <a:pt x="27869" y="23067"/>
                    <a:pt x="29450" y="22056"/>
                  </a:cubicBezTo>
                  <a:cubicBezTo>
                    <a:pt x="31304" y="20853"/>
                    <a:pt x="34136" y="14286"/>
                    <a:pt x="32106" y="12958"/>
                  </a:cubicBezTo>
                  <a:cubicBezTo>
                    <a:pt x="30051" y="11630"/>
                    <a:pt x="27244" y="8948"/>
                    <a:pt x="28197" y="6792"/>
                  </a:cubicBezTo>
                  <a:cubicBezTo>
                    <a:pt x="28472" y="6191"/>
                    <a:pt x="29074" y="5690"/>
                    <a:pt x="29725" y="5239"/>
                  </a:cubicBezTo>
                  <a:cubicBezTo>
                    <a:pt x="26567" y="2005"/>
                    <a:pt x="22156" y="0"/>
                    <a:pt x="172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011425" y="2387875"/>
              <a:ext cx="511325" cy="495050"/>
            </a:xfrm>
            <a:custGeom>
              <a:avLst/>
              <a:gdLst/>
              <a:ahLst/>
              <a:cxnLst/>
              <a:rect l="l" t="t" r="r" b="b"/>
              <a:pathLst>
                <a:path w="20453" h="19802" extrusionOk="0">
                  <a:moveTo>
                    <a:pt x="12081" y="0"/>
                  </a:moveTo>
                  <a:cubicBezTo>
                    <a:pt x="7620" y="0"/>
                    <a:pt x="3560" y="1705"/>
                    <a:pt x="477" y="4462"/>
                  </a:cubicBezTo>
                  <a:cubicBezTo>
                    <a:pt x="1" y="5640"/>
                    <a:pt x="277" y="6567"/>
                    <a:pt x="1555" y="6792"/>
                  </a:cubicBezTo>
                  <a:cubicBezTo>
                    <a:pt x="4412" y="7294"/>
                    <a:pt x="8121" y="8973"/>
                    <a:pt x="6267" y="10652"/>
                  </a:cubicBezTo>
                  <a:cubicBezTo>
                    <a:pt x="4412" y="12356"/>
                    <a:pt x="2432" y="11805"/>
                    <a:pt x="3510" y="14111"/>
                  </a:cubicBezTo>
                  <a:cubicBezTo>
                    <a:pt x="4576" y="16392"/>
                    <a:pt x="5274" y="19801"/>
                    <a:pt x="8031" y="19801"/>
                  </a:cubicBezTo>
                  <a:cubicBezTo>
                    <a:pt x="8061" y="19801"/>
                    <a:pt x="8091" y="19801"/>
                    <a:pt x="8121" y="19800"/>
                  </a:cubicBezTo>
                  <a:cubicBezTo>
                    <a:pt x="10953" y="19700"/>
                    <a:pt x="13084" y="15439"/>
                    <a:pt x="14587" y="13058"/>
                  </a:cubicBezTo>
                  <a:cubicBezTo>
                    <a:pt x="16091" y="10652"/>
                    <a:pt x="17971" y="11855"/>
                    <a:pt x="18848" y="9173"/>
                  </a:cubicBezTo>
                  <a:cubicBezTo>
                    <a:pt x="19725" y="6492"/>
                    <a:pt x="20452" y="4462"/>
                    <a:pt x="17695" y="4186"/>
                  </a:cubicBezTo>
                  <a:cubicBezTo>
                    <a:pt x="17423" y="4161"/>
                    <a:pt x="17159" y="4151"/>
                    <a:pt x="16906" y="4151"/>
                  </a:cubicBezTo>
                  <a:cubicBezTo>
                    <a:pt x="15645" y="4151"/>
                    <a:pt x="14622" y="4406"/>
                    <a:pt x="13852" y="4406"/>
                  </a:cubicBezTo>
                  <a:cubicBezTo>
                    <a:pt x="13211" y="4406"/>
                    <a:pt x="12744" y="4230"/>
                    <a:pt x="12457" y="3584"/>
                  </a:cubicBezTo>
                  <a:cubicBezTo>
                    <a:pt x="11956" y="2432"/>
                    <a:pt x="12432" y="1203"/>
                    <a:pt x="12933" y="51"/>
                  </a:cubicBezTo>
                  <a:cubicBezTo>
                    <a:pt x="12633" y="51"/>
                    <a:pt x="12382" y="0"/>
                    <a:pt x="12081" y="0"/>
                  </a:cubicBezTo>
                  <a:close/>
                </a:path>
              </a:pathLst>
            </a:custGeom>
            <a:solidFill>
              <a:srgbClr val="CB5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453575" y="2644250"/>
              <a:ext cx="297225" cy="386575"/>
            </a:xfrm>
            <a:custGeom>
              <a:avLst/>
              <a:gdLst/>
              <a:ahLst/>
              <a:cxnLst/>
              <a:rect l="l" t="t" r="r" b="b"/>
              <a:pathLst>
                <a:path w="11889" h="15463" extrusionOk="0">
                  <a:moveTo>
                    <a:pt x="9459" y="1"/>
                  </a:moveTo>
                  <a:cubicBezTo>
                    <a:pt x="9239" y="1"/>
                    <a:pt x="9012" y="15"/>
                    <a:pt x="8781" y="46"/>
                  </a:cubicBezTo>
                  <a:cubicBezTo>
                    <a:pt x="5799" y="472"/>
                    <a:pt x="2616" y="497"/>
                    <a:pt x="3217" y="3605"/>
                  </a:cubicBezTo>
                  <a:cubicBezTo>
                    <a:pt x="3819" y="6688"/>
                    <a:pt x="4821" y="9269"/>
                    <a:pt x="3217" y="9545"/>
                  </a:cubicBezTo>
                  <a:cubicBezTo>
                    <a:pt x="3093" y="9564"/>
                    <a:pt x="2967" y="9573"/>
                    <a:pt x="2839" y="9573"/>
                  </a:cubicBezTo>
                  <a:cubicBezTo>
                    <a:pt x="1961" y="9573"/>
                    <a:pt x="1025" y="9173"/>
                    <a:pt x="517" y="9173"/>
                  </a:cubicBezTo>
                  <a:cubicBezTo>
                    <a:pt x="142" y="9173"/>
                    <a:pt x="0" y="9391"/>
                    <a:pt x="285" y="10147"/>
                  </a:cubicBezTo>
                  <a:cubicBezTo>
                    <a:pt x="987" y="12101"/>
                    <a:pt x="2390" y="13881"/>
                    <a:pt x="3719" y="14407"/>
                  </a:cubicBezTo>
                  <a:cubicBezTo>
                    <a:pt x="5047" y="14934"/>
                    <a:pt x="6375" y="15385"/>
                    <a:pt x="7102" y="15460"/>
                  </a:cubicBezTo>
                  <a:cubicBezTo>
                    <a:pt x="7114" y="15462"/>
                    <a:pt x="7126" y="15462"/>
                    <a:pt x="7138" y="15462"/>
                  </a:cubicBezTo>
                  <a:cubicBezTo>
                    <a:pt x="7851" y="15462"/>
                    <a:pt x="9213" y="12653"/>
                    <a:pt x="11012" y="12653"/>
                  </a:cubicBezTo>
                  <a:cubicBezTo>
                    <a:pt x="11563" y="10949"/>
                    <a:pt x="11889" y="9119"/>
                    <a:pt x="11889" y="7239"/>
                  </a:cubicBezTo>
                  <a:cubicBezTo>
                    <a:pt x="11889" y="4683"/>
                    <a:pt x="11313" y="2252"/>
                    <a:pt x="10335" y="71"/>
                  </a:cubicBezTo>
                  <a:cubicBezTo>
                    <a:pt x="10058" y="28"/>
                    <a:pt x="9765" y="1"/>
                    <a:pt x="9459" y="1"/>
                  </a:cubicBezTo>
                  <a:close/>
                </a:path>
              </a:pathLst>
            </a:custGeom>
            <a:solidFill>
              <a:srgbClr val="CB5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96150" y="2939125"/>
              <a:ext cx="609050" cy="322850"/>
            </a:xfrm>
            <a:custGeom>
              <a:avLst/>
              <a:gdLst/>
              <a:ahLst/>
              <a:cxnLst/>
              <a:rect l="l" t="t" r="r" b="b"/>
              <a:pathLst>
                <a:path w="24362" h="12914" extrusionOk="0">
                  <a:moveTo>
                    <a:pt x="2449" y="1"/>
                  </a:moveTo>
                  <a:cubicBezTo>
                    <a:pt x="1605" y="1"/>
                    <a:pt x="763" y="234"/>
                    <a:pt x="0" y="557"/>
                  </a:cubicBezTo>
                  <a:cubicBezTo>
                    <a:pt x="2181" y="7700"/>
                    <a:pt x="8848" y="12913"/>
                    <a:pt x="16692" y="12913"/>
                  </a:cubicBezTo>
                  <a:cubicBezTo>
                    <a:pt x="19449" y="12913"/>
                    <a:pt x="22056" y="12261"/>
                    <a:pt x="24361" y="11134"/>
                  </a:cubicBezTo>
                  <a:cubicBezTo>
                    <a:pt x="23234" y="10833"/>
                    <a:pt x="21630" y="10607"/>
                    <a:pt x="21153" y="9805"/>
                  </a:cubicBezTo>
                  <a:cubicBezTo>
                    <a:pt x="20176" y="8126"/>
                    <a:pt x="21780" y="7474"/>
                    <a:pt x="21153" y="4918"/>
                  </a:cubicBezTo>
                  <a:cubicBezTo>
                    <a:pt x="20527" y="2337"/>
                    <a:pt x="19299" y="3239"/>
                    <a:pt x="17168" y="1459"/>
                  </a:cubicBezTo>
                  <a:cubicBezTo>
                    <a:pt x="16653" y="1029"/>
                    <a:pt x="16143" y="843"/>
                    <a:pt x="15653" y="843"/>
                  </a:cubicBezTo>
                  <a:cubicBezTo>
                    <a:pt x="14117" y="843"/>
                    <a:pt x="12771" y="2662"/>
                    <a:pt x="12030" y="4467"/>
                  </a:cubicBezTo>
                  <a:cubicBezTo>
                    <a:pt x="11784" y="5061"/>
                    <a:pt x="11397" y="5311"/>
                    <a:pt x="10915" y="5311"/>
                  </a:cubicBezTo>
                  <a:cubicBezTo>
                    <a:pt x="9486" y="5311"/>
                    <a:pt x="7219" y="3114"/>
                    <a:pt x="5289" y="1184"/>
                  </a:cubicBezTo>
                  <a:cubicBezTo>
                    <a:pt x="4424" y="319"/>
                    <a:pt x="3436" y="1"/>
                    <a:pt x="2449" y="1"/>
                  </a:cubicBezTo>
                  <a:close/>
                </a:path>
              </a:pathLst>
            </a:custGeom>
            <a:solidFill>
              <a:srgbClr val="CB5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159300" y="2454100"/>
              <a:ext cx="224975" cy="353875"/>
            </a:xfrm>
            <a:custGeom>
              <a:avLst/>
              <a:gdLst/>
              <a:ahLst/>
              <a:cxnLst/>
              <a:rect l="l" t="t" r="r" b="b"/>
              <a:pathLst>
                <a:path w="8999" h="14155" extrusionOk="0">
                  <a:moveTo>
                    <a:pt x="4556" y="1"/>
                  </a:moveTo>
                  <a:cubicBezTo>
                    <a:pt x="4412" y="1"/>
                    <a:pt x="4240" y="11"/>
                    <a:pt x="4036" y="33"/>
                  </a:cubicBezTo>
                  <a:cubicBezTo>
                    <a:pt x="1680" y="309"/>
                    <a:pt x="176" y="209"/>
                    <a:pt x="76" y="1186"/>
                  </a:cubicBezTo>
                  <a:cubicBezTo>
                    <a:pt x="1" y="2163"/>
                    <a:pt x="1053" y="4118"/>
                    <a:pt x="2031" y="5046"/>
                  </a:cubicBezTo>
                  <a:cubicBezTo>
                    <a:pt x="3008" y="5973"/>
                    <a:pt x="3635" y="8404"/>
                    <a:pt x="2557" y="9457"/>
                  </a:cubicBezTo>
                  <a:cubicBezTo>
                    <a:pt x="1129" y="10835"/>
                    <a:pt x="1" y="11211"/>
                    <a:pt x="1580" y="12640"/>
                  </a:cubicBezTo>
                  <a:cubicBezTo>
                    <a:pt x="2492" y="13438"/>
                    <a:pt x="2950" y="14155"/>
                    <a:pt x="3434" y="14155"/>
                  </a:cubicBezTo>
                  <a:cubicBezTo>
                    <a:pt x="3801" y="14155"/>
                    <a:pt x="4182" y="13742"/>
                    <a:pt x="4788" y="12640"/>
                  </a:cubicBezTo>
                  <a:cubicBezTo>
                    <a:pt x="6166" y="10058"/>
                    <a:pt x="7344" y="8880"/>
                    <a:pt x="7971" y="7602"/>
                  </a:cubicBezTo>
                  <a:cubicBezTo>
                    <a:pt x="8597" y="6324"/>
                    <a:pt x="8998" y="4444"/>
                    <a:pt x="7520" y="4143"/>
                  </a:cubicBezTo>
                  <a:cubicBezTo>
                    <a:pt x="6041" y="3843"/>
                    <a:pt x="4863" y="4194"/>
                    <a:pt x="4687" y="2615"/>
                  </a:cubicBezTo>
                  <a:cubicBezTo>
                    <a:pt x="4527" y="1151"/>
                    <a:pt x="6057" y="1"/>
                    <a:pt x="4556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386800" y="2744225"/>
              <a:ext cx="73900" cy="54075"/>
            </a:xfrm>
            <a:custGeom>
              <a:avLst/>
              <a:gdLst/>
              <a:ahLst/>
              <a:cxnLst/>
              <a:rect l="l" t="t" r="r" b="b"/>
              <a:pathLst>
                <a:path w="2956" h="2163" extrusionOk="0">
                  <a:moveTo>
                    <a:pt x="973" y="0"/>
                  </a:moveTo>
                  <a:cubicBezTo>
                    <a:pt x="35" y="0"/>
                    <a:pt x="1" y="2163"/>
                    <a:pt x="901" y="2163"/>
                  </a:cubicBezTo>
                  <a:cubicBezTo>
                    <a:pt x="1978" y="2163"/>
                    <a:pt x="2956" y="1185"/>
                    <a:pt x="1527" y="208"/>
                  </a:cubicBezTo>
                  <a:cubicBezTo>
                    <a:pt x="1317" y="62"/>
                    <a:pt x="1132" y="0"/>
                    <a:pt x="973" y="0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70275" y="2601850"/>
              <a:ext cx="91300" cy="88200"/>
            </a:xfrm>
            <a:custGeom>
              <a:avLst/>
              <a:gdLst/>
              <a:ahLst/>
              <a:cxnLst/>
              <a:rect l="l" t="t" r="r" b="b"/>
              <a:pathLst>
                <a:path w="3652" h="3528" extrusionOk="0">
                  <a:moveTo>
                    <a:pt x="1971" y="0"/>
                  </a:moveTo>
                  <a:cubicBezTo>
                    <a:pt x="1052" y="0"/>
                    <a:pt x="1" y="864"/>
                    <a:pt x="18" y="1692"/>
                  </a:cubicBezTo>
                  <a:cubicBezTo>
                    <a:pt x="18" y="2641"/>
                    <a:pt x="642" y="3528"/>
                    <a:pt x="1336" y="3528"/>
                  </a:cubicBezTo>
                  <a:cubicBezTo>
                    <a:pt x="1521" y="3528"/>
                    <a:pt x="1712" y="3464"/>
                    <a:pt x="1898" y="3321"/>
                  </a:cubicBezTo>
                  <a:cubicBezTo>
                    <a:pt x="2775" y="2645"/>
                    <a:pt x="3652" y="1717"/>
                    <a:pt x="3025" y="614"/>
                  </a:cubicBezTo>
                  <a:cubicBezTo>
                    <a:pt x="2775" y="177"/>
                    <a:pt x="2387" y="0"/>
                    <a:pt x="1971" y="0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477600" y="3095475"/>
              <a:ext cx="87400" cy="55100"/>
            </a:xfrm>
            <a:custGeom>
              <a:avLst/>
              <a:gdLst/>
              <a:ahLst/>
              <a:cxnLst/>
              <a:rect l="l" t="t" r="r" b="b"/>
              <a:pathLst>
                <a:path w="3496" h="2204" extrusionOk="0">
                  <a:moveTo>
                    <a:pt x="3155" y="1"/>
                  </a:moveTo>
                  <a:cubicBezTo>
                    <a:pt x="2775" y="1"/>
                    <a:pt x="2118" y="334"/>
                    <a:pt x="1605" y="719"/>
                  </a:cubicBezTo>
                  <a:cubicBezTo>
                    <a:pt x="828" y="1296"/>
                    <a:pt x="1" y="2123"/>
                    <a:pt x="978" y="2198"/>
                  </a:cubicBezTo>
                  <a:cubicBezTo>
                    <a:pt x="1018" y="2202"/>
                    <a:pt x="1058" y="2204"/>
                    <a:pt x="1099" y="2204"/>
                  </a:cubicBezTo>
                  <a:cubicBezTo>
                    <a:pt x="2088" y="2204"/>
                    <a:pt x="3363" y="1066"/>
                    <a:pt x="3459" y="368"/>
                  </a:cubicBezTo>
                  <a:cubicBezTo>
                    <a:pt x="3495" y="106"/>
                    <a:pt x="3369" y="1"/>
                    <a:pt x="3155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966325" y="3037325"/>
              <a:ext cx="392250" cy="224000"/>
            </a:xfrm>
            <a:custGeom>
              <a:avLst/>
              <a:gdLst/>
              <a:ahLst/>
              <a:cxnLst/>
              <a:rect l="l" t="t" r="r" b="b"/>
              <a:pathLst>
                <a:path w="15690" h="8960" extrusionOk="0">
                  <a:moveTo>
                    <a:pt x="566" y="1"/>
                  </a:moveTo>
                  <a:cubicBezTo>
                    <a:pt x="356" y="1"/>
                    <a:pt x="218" y="155"/>
                    <a:pt x="176" y="539"/>
                  </a:cubicBezTo>
                  <a:cubicBezTo>
                    <a:pt x="0" y="1993"/>
                    <a:pt x="1905" y="3972"/>
                    <a:pt x="3534" y="5551"/>
                  </a:cubicBezTo>
                  <a:cubicBezTo>
                    <a:pt x="6291" y="7582"/>
                    <a:pt x="9650" y="8835"/>
                    <a:pt x="13309" y="8960"/>
                  </a:cubicBezTo>
                  <a:cubicBezTo>
                    <a:pt x="14737" y="8534"/>
                    <a:pt x="15690" y="7055"/>
                    <a:pt x="15414" y="5877"/>
                  </a:cubicBezTo>
                  <a:cubicBezTo>
                    <a:pt x="15063" y="4298"/>
                    <a:pt x="14787" y="4449"/>
                    <a:pt x="15063" y="2694"/>
                  </a:cubicBezTo>
                  <a:cubicBezTo>
                    <a:pt x="15339" y="940"/>
                    <a:pt x="14361" y="1441"/>
                    <a:pt x="13033" y="990"/>
                  </a:cubicBezTo>
                  <a:cubicBezTo>
                    <a:pt x="12853" y="932"/>
                    <a:pt x="12694" y="905"/>
                    <a:pt x="12551" y="905"/>
                  </a:cubicBezTo>
                  <a:cubicBezTo>
                    <a:pt x="11637" y="905"/>
                    <a:pt x="11360" y="2019"/>
                    <a:pt x="10276" y="3471"/>
                  </a:cubicBezTo>
                  <a:cubicBezTo>
                    <a:pt x="9931" y="3943"/>
                    <a:pt x="9429" y="4128"/>
                    <a:pt x="8845" y="4128"/>
                  </a:cubicBezTo>
                  <a:cubicBezTo>
                    <a:pt x="7351" y="4128"/>
                    <a:pt x="5318" y="2921"/>
                    <a:pt x="3985" y="2218"/>
                  </a:cubicBezTo>
                  <a:cubicBezTo>
                    <a:pt x="2582" y="1497"/>
                    <a:pt x="1221" y="1"/>
                    <a:pt x="566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548400" y="2691750"/>
              <a:ext cx="202400" cy="260600"/>
            </a:xfrm>
            <a:custGeom>
              <a:avLst/>
              <a:gdLst/>
              <a:ahLst/>
              <a:cxnLst/>
              <a:rect l="l" t="t" r="r" b="b"/>
              <a:pathLst>
                <a:path w="8096" h="10424" extrusionOk="0">
                  <a:moveTo>
                    <a:pt x="7319" y="226"/>
                  </a:moveTo>
                  <a:cubicBezTo>
                    <a:pt x="7144" y="252"/>
                    <a:pt x="6918" y="302"/>
                    <a:pt x="6667" y="377"/>
                  </a:cubicBezTo>
                  <a:cubicBezTo>
                    <a:pt x="4362" y="1079"/>
                    <a:pt x="3309" y="1"/>
                    <a:pt x="3209" y="2683"/>
                  </a:cubicBezTo>
                  <a:cubicBezTo>
                    <a:pt x="3134" y="5339"/>
                    <a:pt x="2682" y="8698"/>
                    <a:pt x="2682" y="8698"/>
                  </a:cubicBezTo>
                  <a:cubicBezTo>
                    <a:pt x="1179" y="9324"/>
                    <a:pt x="1" y="9876"/>
                    <a:pt x="1003" y="10277"/>
                  </a:cubicBezTo>
                  <a:cubicBezTo>
                    <a:pt x="1269" y="10376"/>
                    <a:pt x="1521" y="10423"/>
                    <a:pt x="1779" y="10423"/>
                  </a:cubicBezTo>
                  <a:cubicBezTo>
                    <a:pt x="2495" y="10423"/>
                    <a:pt x="3260" y="10064"/>
                    <a:pt x="4512" y="9475"/>
                  </a:cubicBezTo>
                  <a:cubicBezTo>
                    <a:pt x="6041" y="8773"/>
                    <a:pt x="6843" y="8923"/>
                    <a:pt x="7745" y="8773"/>
                  </a:cubicBezTo>
                  <a:cubicBezTo>
                    <a:pt x="7971" y="7645"/>
                    <a:pt x="8096" y="6517"/>
                    <a:pt x="8096" y="5339"/>
                  </a:cubicBezTo>
                  <a:cubicBezTo>
                    <a:pt x="8096" y="3560"/>
                    <a:pt x="7820" y="1856"/>
                    <a:pt x="7319" y="226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17075" y="2429225"/>
              <a:ext cx="733725" cy="832750"/>
            </a:xfrm>
            <a:custGeom>
              <a:avLst/>
              <a:gdLst/>
              <a:ahLst/>
              <a:cxnLst/>
              <a:rect l="l" t="t" r="r" b="b"/>
              <a:pathLst>
                <a:path w="29349" h="33310" extrusionOk="0">
                  <a:moveTo>
                    <a:pt x="19224" y="1"/>
                  </a:moveTo>
                  <a:lnTo>
                    <a:pt x="19224" y="1"/>
                  </a:lnTo>
                  <a:cubicBezTo>
                    <a:pt x="22657" y="3184"/>
                    <a:pt x="24813" y="7720"/>
                    <a:pt x="24813" y="12783"/>
                  </a:cubicBezTo>
                  <a:cubicBezTo>
                    <a:pt x="24813" y="22432"/>
                    <a:pt x="16993" y="30251"/>
                    <a:pt x="7344" y="30251"/>
                  </a:cubicBezTo>
                  <a:cubicBezTo>
                    <a:pt x="4712" y="30251"/>
                    <a:pt x="2231" y="29675"/>
                    <a:pt x="0" y="28622"/>
                  </a:cubicBezTo>
                  <a:lnTo>
                    <a:pt x="0" y="28622"/>
                  </a:lnTo>
                  <a:cubicBezTo>
                    <a:pt x="3108" y="31530"/>
                    <a:pt x="7269" y="33309"/>
                    <a:pt x="11855" y="33309"/>
                  </a:cubicBezTo>
                  <a:cubicBezTo>
                    <a:pt x="21504" y="33309"/>
                    <a:pt x="29349" y="25489"/>
                    <a:pt x="29349" y="15840"/>
                  </a:cubicBezTo>
                  <a:cubicBezTo>
                    <a:pt x="29349" y="8798"/>
                    <a:pt x="25189" y="2783"/>
                    <a:pt x="19224" y="1"/>
                  </a:cubicBezTo>
                  <a:close/>
                </a:path>
              </a:pathLst>
            </a:custGeom>
            <a:solidFill>
              <a:srgbClr val="AC476D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7544898" y="3519378"/>
            <a:ext cx="539058" cy="516124"/>
            <a:chOff x="3483800" y="1530650"/>
            <a:chExt cx="1459674" cy="1397574"/>
          </a:xfrm>
        </p:grpSpPr>
        <p:sp>
          <p:nvSpPr>
            <p:cNvPr id="41" name="Google Shape;41;p2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3836035" y="191744"/>
            <a:ext cx="374992" cy="348246"/>
            <a:chOff x="3931664" y="3196564"/>
            <a:chExt cx="819834" cy="761359"/>
          </a:xfrm>
        </p:grpSpPr>
        <p:sp>
          <p:nvSpPr>
            <p:cNvPr id="51" name="Google Shape;51;p2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-3462168">
            <a:off x="919648" y="1638791"/>
            <a:ext cx="184279" cy="165931"/>
            <a:chOff x="3931664" y="3196564"/>
            <a:chExt cx="819834" cy="761359"/>
          </a:xfrm>
        </p:grpSpPr>
        <p:sp>
          <p:nvSpPr>
            <p:cNvPr id="55" name="Google Shape;55;p2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2"/>
          <p:cNvGrpSpPr/>
          <p:nvPr/>
        </p:nvGrpSpPr>
        <p:grpSpPr>
          <a:xfrm rot="-5681754">
            <a:off x="8241378" y="3006753"/>
            <a:ext cx="184261" cy="165900"/>
            <a:chOff x="3931664" y="3196564"/>
            <a:chExt cx="819834" cy="761359"/>
          </a:xfrm>
        </p:grpSpPr>
        <p:sp>
          <p:nvSpPr>
            <p:cNvPr id="59" name="Google Shape;59;p2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3093417">
            <a:off x="6550801" y="196673"/>
            <a:ext cx="235009" cy="225010"/>
            <a:chOff x="3483800" y="1530650"/>
            <a:chExt cx="1459674" cy="1397574"/>
          </a:xfrm>
        </p:grpSpPr>
        <p:sp>
          <p:nvSpPr>
            <p:cNvPr id="63" name="Google Shape;63;p2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2"/>
          <p:cNvGrpSpPr/>
          <p:nvPr/>
        </p:nvGrpSpPr>
        <p:grpSpPr>
          <a:xfrm rot="3093417">
            <a:off x="939951" y="2223873"/>
            <a:ext cx="235009" cy="225010"/>
            <a:chOff x="3483800" y="1530650"/>
            <a:chExt cx="1459674" cy="1397574"/>
          </a:xfrm>
        </p:grpSpPr>
        <p:sp>
          <p:nvSpPr>
            <p:cNvPr id="73" name="Google Shape;73;p2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2"/>
          <p:cNvSpPr/>
          <p:nvPr/>
        </p:nvSpPr>
        <p:spPr>
          <a:xfrm>
            <a:off x="5829900" y="147188"/>
            <a:ext cx="4423146" cy="5969089"/>
          </a:xfrm>
          <a:custGeom>
            <a:avLst/>
            <a:gdLst/>
            <a:ahLst/>
            <a:cxnLst/>
            <a:rect l="l" t="t" r="r" b="b"/>
            <a:pathLst>
              <a:path w="113414" h="140507" extrusionOk="0">
                <a:moveTo>
                  <a:pt x="91135" y="67459"/>
                </a:moveTo>
                <a:cubicBezTo>
                  <a:pt x="91498" y="67459"/>
                  <a:pt x="91809" y="67575"/>
                  <a:pt x="92030" y="67818"/>
                </a:cubicBezTo>
                <a:cubicBezTo>
                  <a:pt x="92726" y="68603"/>
                  <a:pt x="92244" y="70378"/>
                  <a:pt x="90950" y="71797"/>
                </a:cubicBezTo>
                <a:cubicBezTo>
                  <a:pt x="90064" y="72775"/>
                  <a:pt x="89022" y="73326"/>
                  <a:pt x="88231" y="73326"/>
                </a:cubicBezTo>
                <a:cubicBezTo>
                  <a:pt x="87867" y="73326"/>
                  <a:pt x="87556" y="73210"/>
                  <a:pt x="87337" y="72965"/>
                </a:cubicBezTo>
                <a:cubicBezTo>
                  <a:pt x="86632" y="72189"/>
                  <a:pt x="87114" y="70414"/>
                  <a:pt x="88408" y="68987"/>
                </a:cubicBezTo>
                <a:cubicBezTo>
                  <a:pt x="89296" y="68013"/>
                  <a:pt x="90340" y="67459"/>
                  <a:pt x="91135" y="67459"/>
                </a:cubicBezTo>
                <a:close/>
                <a:moveTo>
                  <a:pt x="81981" y="73877"/>
                </a:moveTo>
                <a:cubicBezTo>
                  <a:pt x="83619" y="73877"/>
                  <a:pt x="84918" y="74453"/>
                  <a:pt x="85500" y="75606"/>
                </a:cubicBezTo>
                <a:cubicBezTo>
                  <a:pt x="86686" y="77952"/>
                  <a:pt x="84474" y="81797"/>
                  <a:pt x="80557" y="84188"/>
                </a:cubicBezTo>
                <a:cubicBezTo>
                  <a:pt x="78580" y="85398"/>
                  <a:pt x="76545" y="86005"/>
                  <a:pt x="74865" y="86005"/>
                </a:cubicBezTo>
                <a:cubicBezTo>
                  <a:pt x="73225" y="86005"/>
                  <a:pt x="71923" y="85427"/>
                  <a:pt x="71342" y="84268"/>
                </a:cubicBezTo>
                <a:cubicBezTo>
                  <a:pt x="70155" y="81922"/>
                  <a:pt x="72368" y="78086"/>
                  <a:pt x="76284" y="75695"/>
                </a:cubicBezTo>
                <a:cubicBezTo>
                  <a:pt x="78264" y="74484"/>
                  <a:pt x="80300" y="73877"/>
                  <a:pt x="81981" y="73877"/>
                </a:cubicBezTo>
                <a:close/>
                <a:moveTo>
                  <a:pt x="88319" y="1"/>
                </a:moveTo>
                <a:cubicBezTo>
                  <a:pt x="88024" y="1713"/>
                  <a:pt x="91691" y="3944"/>
                  <a:pt x="96856" y="9840"/>
                </a:cubicBezTo>
                <a:cubicBezTo>
                  <a:pt x="102200" y="15925"/>
                  <a:pt x="104858" y="25006"/>
                  <a:pt x="103600" y="35042"/>
                </a:cubicBezTo>
                <a:cubicBezTo>
                  <a:pt x="102334" y="45069"/>
                  <a:pt x="92708" y="63063"/>
                  <a:pt x="74500" y="72921"/>
                </a:cubicBezTo>
                <a:cubicBezTo>
                  <a:pt x="70851" y="74901"/>
                  <a:pt x="66578" y="76364"/>
                  <a:pt x="64785" y="80379"/>
                </a:cubicBezTo>
                <a:cubicBezTo>
                  <a:pt x="63233" y="83831"/>
                  <a:pt x="63616" y="87890"/>
                  <a:pt x="63233" y="91708"/>
                </a:cubicBezTo>
                <a:cubicBezTo>
                  <a:pt x="62849" y="95536"/>
                  <a:pt x="61100" y="99827"/>
                  <a:pt x="57666" y="100567"/>
                </a:cubicBezTo>
                <a:cubicBezTo>
                  <a:pt x="57088" y="100693"/>
                  <a:pt x="56540" y="100752"/>
                  <a:pt x="56007" y="100752"/>
                </a:cubicBezTo>
                <a:cubicBezTo>
                  <a:pt x="53096" y="100752"/>
                  <a:pt x="50610" y="98978"/>
                  <a:pt x="46042" y="96490"/>
                </a:cubicBezTo>
                <a:cubicBezTo>
                  <a:pt x="44576" y="95691"/>
                  <a:pt x="43209" y="95309"/>
                  <a:pt x="41947" y="95309"/>
                </a:cubicBezTo>
                <a:cubicBezTo>
                  <a:pt x="38548" y="95309"/>
                  <a:pt x="35916" y="98079"/>
                  <a:pt x="34186" y="102913"/>
                </a:cubicBezTo>
                <a:cubicBezTo>
                  <a:pt x="28824" y="117909"/>
                  <a:pt x="23677" y="122450"/>
                  <a:pt x="16727" y="123182"/>
                </a:cubicBezTo>
                <a:cubicBezTo>
                  <a:pt x="16018" y="123258"/>
                  <a:pt x="15304" y="123289"/>
                  <a:pt x="14587" y="123289"/>
                </a:cubicBezTo>
                <a:cubicBezTo>
                  <a:pt x="11418" y="123289"/>
                  <a:pt x="8190" y="122683"/>
                  <a:pt x="5062" y="122683"/>
                </a:cubicBezTo>
                <a:cubicBezTo>
                  <a:pt x="3336" y="122683"/>
                  <a:pt x="1640" y="122867"/>
                  <a:pt x="0" y="123440"/>
                </a:cubicBezTo>
                <a:lnTo>
                  <a:pt x="0" y="140506"/>
                </a:lnTo>
                <a:lnTo>
                  <a:pt x="113413" y="140506"/>
                </a:lnTo>
                <a:lnTo>
                  <a:pt x="113413" y="1"/>
                </a:ln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 rot="5400000" flipH="1">
            <a:off x="-1409607" y="-2627799"/>
            <a:ext cx="5253633" cy="5805836"/>
          </a:xfrm>
          <a:custGeom>
            <a:avLst/>
            <a:gdLst/>
            <a:ahLst/>
            <a:cxnLst/>
            <a:rect l="l" t="t" r="r" b="b"/>
            <a:pathLst>
              <a:path w="117973" h="130373" extrusionOk="0">
                <a:moveTo>
                  <a:pt x="62662" y="21848"/>
                </a:moveTo>
                <a:cubicBezTo>
                  <a:pt x="63412" y="21848"/>
                  <a:pt x="64018" y="22455"/>
                  <a:pt x="64018" y="23213"/>
                </a:cubicBezTo>
                <a:cubicBezTo>
                  <a:pt x="64018" y="23963"/>
                  <a:pt x="63412" y="24578"/>
                  <a:pt x="62662" y="24578"/>
                </a:cubicBezTo>
                <a:cubicBezTo>
                  <a:pt x="61913" y="24578"/>
                  <a:pt x="61306" y="23963"/>
                  <a:pt x="61306" y="23213"/>
                </a:cubicBezTo>
                <a:cubicBezTo>
                  <a:pt x="61306" y="22455"/>
                  <a:pt x="61913" y="21848"/>
                  <a:pt x="62662" y="21848"/>
                </a:cubicBezTo>
                <a:close/>
                <a:moveTo>
                  <a:pt x="55293" y="30029"/>
                </a:moveTo>
                <a:cubicBezTo>
                  <a:pt x="56578" y="30029"/>
                  <a:pt x="57622" y="31082"/>
                  <a:pt x="57622" y="32384"/>
                </a:cubicBezTo>
                <a:cubicBezTo>
                  <a:pt x="57622" y="33678"/>
                  <a:pt x="56578" y="34730"/>
                  <a:pt x="55293" y="34730"/>
                </a:cubicBezTo>
                <a:cubicBezTo>
                  <a:pt x="54009" y="34730"/>
                  <a:pt x="52965" y="33678"/>
                  <a:pt x="52965" y="32384"/>
                </a:cubicBezTo>
                <a:cubicBezTo>
                  <a:pt x="52965" y="31082"/>
                  <a:pt x="54009" y="30029"/>
                  <a:pt x="55293" y="30029"/>
                </a:cubicBezTo>
                <a:close/>
                <a:moveTo>
                  <a:pt x="55772" y="36346"/>
                </a:moveTo>
                <a:cubicBezTo>
                  <a:pt x="56083" y="36346"/>
                  <a:pt x="56386" y="36398"/>
                  <a:pt x="56676" y="36506"/>
                </a:cubicBezTo>
                <a:cubicBezTo>
                  <a:pt x="59058" y="37380"/>
                  <a:pt x="59683" y="41671"/>
                  <a:pt x="58086" y="46069"/>
                </a:cubicBezTo>
                <a:cubicBezTo>
                  <a:pt x="56676" y="49937"/>
                  <a:pt x="54016" y="52616"/>
                  <a:pt x="51782" y="52616"/>
                </a:cubicBezTo>
                <a:cubicBezTo>
                  <a:pt x="51470" y="52616"/>
                  <a:pt x="51168" y="52564"/>
                  <a:pt x="50877" y="52456"/>
                </a:cubicBezTo>
                <a:cubicBezTo>
                  <a:pt x="48496" y="51573"/>
                  <a:pt x="47871" y="47291"/>
                  <a:pt x="49468" y="42884"/>
                </a:cubicBezTo>
                <a:cubicBezTo>
                  <a:pt x="50877" y="39024"/>
                  <a:pt x="53538" y="36346"/>
                  <a:pt x="55772" y="36346"/>
                </a:cubicBezTo>
                <a:close/>
                <a:moveTo>
                  <a:pt x="20544" y="84546"/>
                </a:moveTo>
                <a:cubicBezTo>
                  <a:pt x="23172" y="84546"/>
                  <a:pt x="25223" y="85438"/>
                  <a:pt x="25809" y="87079"/>
                </a:cubicBezTo>
                <a:cubicBezTo>
                  <a:pt x="26728" y="89684"/>
                  <a:pt x="23641" y="93181"/>
                  <a:pt x="18895" y="94893"/>
                </a:cubicBezTo>
                <a:cubicBezTo>
                  <a:pt x="17150" y="95524"/>
                  <a:pt x="15424" y="95825"/>
                  <a:pt x="13895" y="95825"/>
                </a:cubicBezTo>
                <a:cubicBezTo>
                  <a:pt x="11267" y="95825"/>
                  <a:pt x="9217" y="94934"/>
                  <a:pt x="8636" y="93288"/>
                </a:cubicBezTo>
                <a:cubicBezTo>
                  <a:pt x="7709" y="90692"/>
                  <a:pt x="10804" y="87195"/>
                  <a:pt x="15541" y="85482"/>
                </a:cubicBezTo>
                <a:cubicBezTo>
                  <a:pt x="17288" y="84848"/>
                  <a:pt x="19014" y="84546"/>
                  <a:pt x="20544" y="84546"/>
                </a:cubicBezTo>
                <a:close/>
                <a:moveTo>
                  <a:pt x="96045" y="1"/>
                </a:moveTo>
                <a:cubicBezTo>
                  <a:pt x="92574" y="4836"/>
                  <a:pt x="88533" y="9109"/>
                  <a:pt x="83386" y="12000"/>
                </a:cubicBezTo>
                <a:cubicBezTo>
                  <a:pt x="74233" y="17129"/>
                  <a:pt x="62359" y="17361"/>
                  <a:pt x="54892" y="24783"/>
                </a:cubicBezTo>
                <a:cubicBezTo>
                  <a:pt x="48460" y="31171"/>
                  <a:pt x="47229" y="41011"/>
                  <a:pt x="46105" y="50048"/>
                </a:cubicBezTo>
                <a:cubicBezTo>
                  <a:pt x="44981" y="59085"/>
                  <a:pt x="43116" y="68987"/>
                  <a:pt x="36033" y="74634"/>
                </a:cubicBezTo>
                <a:cubicBezTo>
                  <a:pt x="28700" y="80486"/>
                  <a:pt x="18075" y="79862"/>
                  <a:pt x="9948" y="84527"/>
                </a:cubicBezTo>
                <a:cubicBezTo>
                  <a:pt x="5701" y="86972"/>
                  <a:pt x="2400" y="90754"/>
                  <a:pt x="1" y="95090"/>
                </a:cubicBezTo>
                <a:lnTo>
                  <a:pt x="1" y="130372"/>
                </a:lnTo>
                <a:lnTo>
                  <a:pt x="117973" y="130372"/>
                </a:lnTo>
                <a:lnTo>
                  <a:pt x="117973" y="127625"/>
                </a:lnTo>
                <a:cubicBezTo>
                  <a:pt x="116840" y="126072"/>
                  <a:pt x="115823" y="124404"/>
                  <a:pt x="114681" y="122861"/>
                </a:cubicBezTo>
                <a:cubicBezTo>
                  <a:pt x="112672" y="120152"/>
                  <a:pt x="109769" y="117626"/>
                  <a:pt x="106470" y="117626"/>
                </a:cubicBezTo>
                <a:cubicBezTo>
                  <a:pt x="106282" y="117626"/>
                  <a:pt x="106093" y="117634"/>
                  <a:pt x="105902" y="117651"/>
                </a:cubicBezTo>
                <a:cubicBezTo>
                  <a:pt x="104732" y="117753"/>
                  <a:pt x="103514" y="118170"/>
                  <a:pt x="102375" y="118170"/>
                </a:cubicBezTo>
                <a:cubicBezTo>
                  <a:pt x="101830" y="118170"/>
                  <a:pt x="101303" y="118074"/>
                  <a:pt x="100809" y="117803"/>
                </a:cubicBezTo>
                <a:cubicBezTo>
                  <a:pt x="99943" y="117330"/>
                  <a:pt x="99417" y="116411"/>
                  <a:pt x="99015" y="115492"/>
                </a:cubicBezTo>
                <a:cubicBezTo>
                  <a:pt x="97213" y="111406"/>
                  <a:pt x="97097" y="106598"/>
                  <a:pt x="98694" y="102432"/>
                </a:cubicBezTo>
                <a:cubicBezTo>
                  <a:pt x="99533" y="100237"/>
                  <a:pt x="100853" y="98007"/>
                  <a:pt x="100416" y="95696"/>
                </a:cubicBezTo>
                <a:cubicBezTo>
                  <a:pt x="99676" y="91780"/>
                  <a:pt x="94332" y="89951"/>
                  <a:pt x="93913" y="85990"/>
                </a:cubicBezTo>
                <a:cubicBezTo>
                  <a:pt x="93663" y="83564"/>
                  <a:pt x="95385" y="81467"/>
                  <a:pt x="96696" y="79424"/>
                </a:cubicBezTo>
                <a:cubicBezTo>
                  <a:pt x="99783" y="74661"/>
                  <a:pt x="100835" y="67899"/>
                  <a:pt x="97267" y="63492"/>
                </a:cubicBezTo>
                <a:cubicBezTo>
                  <a:pt x="95848" y="61752"/>
                  <a:pt x="93886" y="60574"/>
                  <a:pt x="92182" y="59129"/>
                </a:cubicBezTo>
                <a:cubicBezTo>
                  <a:pt x="87748" y="55373"/>
                  <a:pt x="85063" y="49611"/>
                  <a:pt x="85009" y="43776"/>
                </a:cubicBezTo>
                <a:cubicBezTo>
                  <a:pt x="84965" y="37942"/>
                  <a:pt x="87561" y="32143"/>
                  <a:pt x="91932" y="28316"/>
                </a:cubicBezTo>
                <a:cubicBezTo>
                  <a:pt x="97285" y="23633"/>
                  <a:pt x="105180" y="21661"/>
                  <a:pt x="108641" y="15425"/>
                </a:cubicBezTo>
                <a:cubicBezTo>
                  <a:pt x="109935" y="13115"/>
                  <a:pt x="110434" y="10456"/>
                  <a:pt x="111193" y="7914"/>
                </a:cubicBezTo>
                <a:cubicBezTo>
                  <a:pt x="112004" y="5157"/>
                  <a:pt x="113137" y="2499"/>
                  <a:pt x="114538" y="1"/>
                </a:cubicBez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37FEF"/>
              </a:solidFill>
            </a:endParaRPr>
          </a:p>
        </p:txBody>
      </p:sp>
      <p:grpSp>
        <p:nvGrpSpPr>
          <p:cNvPr id="84" name="Google Shape;84;p2"/>
          <p:cNvGrpSpPr/>
          <p:nvPr/>
        </p:nvGrpSpPr>
        <p:grpSpPr>
          <a:xfrm rot="1742423">
            <a:off x="1002631" y="4519665"/>
            <a:ext cx="849685" cy="850248"/>
            <a:chOff x="3026450" y="831475"/>
            <a:chExt cx="944275" cy="944900"/>
          </a:xfrm>
        </p:grpSpPr>
        <p:sp>
          <p:nvSpPr>
            <p:cNvPr id="85" name="Google Shape;85;p2"/>
            <p:cNvSpPr/>
            <p:nvPr/>
          </p:nvSpPr>
          <p:spPr>
            <a:xfrm>
              <a:off x="3026450" y="831475"/>
              <a:ext cx="944275" cy="944900"/>
            </a:xfrm>
            <a:custGeom>
              <a:avLst/>
              <a:gdLst/>
              <a:ahLst/>
              <a:cxnLst/>
              <a:rect l="l" t="t" r="r" b="b"/>
              <a:pathLst>
                <a:path w="37771" h="37796" extrusionOk="0">
                  <a:moveTo>
                    <a:pt x="18873" y="0"/>
                  </a:moveTo>
                  <a:cubicBezTo>
                    <a:pt x="8447" y="0"/>
                    <a:pt x="1" y="8472"/>
                    <a:pt x="1" y="18898"/>
                  </a:cubicBezTo>
                  <a:cubicBezTo>
                    <a:pt x="1" y="29324"/>
                    <a:pt x="8447" y="37795"/>
                    <a:pt x="18873" y="37795"/>
                  </a:cubicBezTo>
                  <a:cubicBezTo>
                    <a:pt x="29324" y="37795"/>
                    <a:pt x="37771" y="29324"/>
                    <a:pt x="37771" y="18898"/>
                  </a:cubicBezTo>
                  <a:cubicBezTo>
                    <a:pt x="37771" y="8472"/>
                    <a:pt x="29324" y="0"/>
                    <a:pt x="18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400525" y="1528850"/>
              <a:ext cx="513175" cy="247525"/>
            </a:xfrm>
            <a:custGeom>
              <a:avLst/>
              <a:gdLst/>
              <a:ahLst/>
              <a:cxnLst/>
              <a:rect l="l" t="t" r="r" b="b"/>
              <a:pathLst>
                <a:path w="20527" h="9901" extrusionOk="0">
                  <a:moveTo>
                    <a:pt x="20527" y="0"/>
                  </a:moveTo>
                  <a:lnTo>
                    <a:pt x="20527" y="0"/>
                  </a:lnTo>
                  <a:cubicBezTo>
                    <a:pt x="18096" y="852"/>
                    <a:pt x="14737" y="3835"/>
                    <a:pt x="11655" y="5188"/>
                  </a:cubicBezTo>
                  <a:cubicBezTo>
                    <a:pt x="7118" y="7118"/>
                    <a:pt x="3584" y="7594"/>
                    <a:pt x="477" y="9223"/>
                  </a:cubicBezTo>
                  <a:cubicBezTo>
                    <a:pt x="326" y="9299"/>
                    <a:pt x="176" y="9399"/>
                    <a:pt x="0" y="9474"/>
                  </a:cubicBezTo>
                  <a:cubicBezTo>
                    <a:pt x="1279" y="9750"/>
                    <a:pt x="2582" y="9900"/>
                    <a:pt x="3910" y="9900"/>
                  </a:cubicBezTo>
                  <a:cubicBezTo>
                    <a:pt x="11103" y="9900"/>
                    <a:pt x="17344" y="5890"/>
                    <a:pt x="20527" y="0"/>
                  </a:cubicBezTo>
                  <a:close/>
                </a:path>
              </a:pathLst>
            </a:custGeom>
            <a:solidFill>
              <a:srgbClr val="FF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026450" y="983100"/>
              <a:ext cx="943650" cy="723725"/>
            </a:xfrm>
            <a:custGeom>
              <a:avLst/>
              <a:gdLst/>
              <a:ahLst/>
              <a:cxnLst/>
              <a:rect l="l" t="t" r="r" b="b"/>
              <a:pathLst>
                <a:path w="37746" h="28949" extrusionOk="0">
                  <a:moveTo>
                    <a:pt x="32708" y="1"/>
                  </a:moveTo>
                  <a:cubicBezTo>
                    <a:pt x="31054" y="1655"/>
                    <a:pt x="29149" y="3785"/>
                    <a:pt x="27219" y="4687"/>
                  </a:cubicBezTo>
                  <a:cubicBezTo>
                    <a:pt x="23786" y="6266"/>
                    <a:pt x="19525" y="8923"/>
                    <a:pt x="14588" y="11229"/>
                  </a:cubicBezTo>
                  <a:cubicBezTo>
                    <a:pt x="12669" y="12134"/>
                    <a:pt x="10181" y="12376"/>
                    <a:pt x="7656" y="12376"/>
                  </a:cubicBezTo>
                  <a:cubicBezTo>
                    <a:pt x="4935" y="12376"/>
                    <a:pt x="2171" y="12095"/>
                    <a:pt x="26" y="12056"/>
                  </a:cubicBezTo>
                  <a:cubicBezTo>
                    <a:pt x="26" y="12306"/>
                    <a:pt x="1" y="12582"/>
                    <a:pt x="1" y="12833"/>
                  </a:cubicBezTo>
                  <a:cubicBezTo>
                    <a:pt x="1" y="19650"/>
                    <a:pt x="3635" y="25640"/>
                    <a:pt x="9074" y="28948"/>
                  </a:cubicBezTo>
                  <a:cubicBezTo>
                    <a:pt x="14613" y="26367"/>
                    <a:pt x="23334" y="20803"/>
                    <a:pt x="30101" y="16718"/>
                  </a:cubicBezTo>
                  <a:cubicBezTo>
                    <a:pt x="33736" y="14537"/>
                    <a:pt x="36116" y="13209"/>
                    <a:pt x="37746" y="12081"/>
                  </a:cubicBezTo>
                  <a:cubicBezTo>
                    <a:pt x="37545" y="7419"/>
                    <a:pt x="35690" y="3209"/>
                    <a:pt x="327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064675" y="831475"/>
              <a:ext cx="689250" cy="285125"/>
            </a:xfrm>
            <a:custGeom>
              <a:avLst/>
              <a:gdLst/>
              <a:ahLst/>
              <a:cxnLst/>
              <a:rect l="l" t="t" r="r" b="b"/>
              <a:pathLst>
                <a:path w="27570" h="11405" extrusionOk="0">
                  <a:moveTo>
                    <a:pt x="17344" y="0"/>
                  </a:moveTo>
                  <a:cubicBezTo>
                    <a:pt x="9575" y="0"/>
                    <a:pt x="2908" y="4712"/>
                    <a:pt x="1" y="11404"/>
                  </a:cubicBezTo>
                  <a:lnTo>
                    <a:pt x="1" y="11404"/>
                  </a:lnTo>
                  <a:cubicBezTo>
                    <a:pt x="4412" y="10677"/>
                    <a:pt x="13234" y="9524"/>
                    <a:pt x="17269" y="7895"/>
                  </a:cubicBezTo>
                  <a:cubicBezTo>
                    <a:pt x="21079" y="6366"/>
                    <a:pt x="25590" y="4913"/>
                    <a:pt x="27570" y="3033"/>
                  </a:cubicBezTo>
                  <a:cubicBezTo>
                    <a:pt x="24612" y="1128"/>
                    <a:pt x="21129" y="0"/>
                    <a:pt x="173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569700" y="1218075"/>
              <a:ext cx="401025" cy="384750"/>
            </a:xfrm>
            <a:custGeom>
              <a:avLst/>
              <a:gdLst/>
              <a:ahLst/>
              <a:cxnLst/>
              <a:rect l="l" t="t" r="r" b="b"/>
              <a:pathLst>
                <a:path w="16041" h="15390" extrusionOk="0">
                  <a:moveTo>
                    <a:pt x="15715" y="0"/>
                  </a:moveTo>
                  <a:cubicBezTo>
                    <a:pt x="11379" y="4211"/>
                    <a:pt x="0" y="15314"/>
                    <a:pt x="351" y="15389"/>
                  </a:cubicBezTo>
                  <a:cubicBezTo>
                    <a:pt x="354" y="15389"/>
                    <a:pt x="357" y="15390"/>
                    <a:pt x="361" y="15390"/>
                  </a:cubicBezTo>
                  <a:cubicBezTo>
                    <a:pt x="847" y="15390"/>
                    <a:pt x="10316" y="10530"/>
                    <a:pt x="15539" y="7694"/>
                  </a:cubicBezTo>
                  <a:cubicBezTo>
                    <a:pt x="15865" y="6316"/>
                    <a:pt x="16041" y="4887"/>
                    <a:pt x="16041" y="3434"/>
                  </a:cubicBezTo>
                  <a:cubicBezTo>
                    <a:pt x="16041" y="2256"/>
                    <a:pt x="15915" y="1103"/>
                    <a:pt x="15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061550" y="1302325"/>
              <a:ext cx="609675" cy="324925"/>
            </a:xfrm>
            <a:custGeom>
              <a:avLst/>
              <a:gdLst/>
              <a:ahLst/>
              <a:cxnLst/>
              <a:rect l="l" t="t" r="r" b="b"/>
              <a:pathLst>
                <a:path w="24387" h="12997" extrusionOk="0">
                  <a:moveTo>
                    <a:pt x="23527" y="0"/>
                  </a:moveTo>
                  <a:cubicBezTo>
                    <a:pt x="21221" y="0"/>
                    <a:pt x="5066" y="5931"/>
                    <a:pt x="0" y="7257"/>
                  </a:cubicBezTo>
                  <a:cubicBezTo>
                    <a:pt x="903" y="9387"/>
                    <a:pt x="2181" y="11342"/>
                    <a:pt x="3735" y="12996"/>
                  </a:cubicBezTo>
                  <a:cubicBezTo>
                    <a:pt x="9650" y="10289"/>
                    <a:pt x="24387" y="791"/>
                    <a:pt x="23785" y="64"/>
                  </a:cubicBezTo>
                  <a:cubicBezTo>
                    <a:pt x="23750" y="21"/>
                    <a:pt x="23663" y="0"/>
                    <a:pt x="23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612300" y="1022575"/>
              <a:ext cx="303300" cy="202100"/>
            </a:xfrm>
            <a:custGeom>
              <a:avLst/>
              <a:gdLst/>
              <a:ahLst/>
              <a:cxnLst/>
              <a:rect l="l" t="t" r="r" b="b"/>
              <a:pathLst>
                <a:path w="12132" h="8084" extrusionOk="0">
                  <a:moveTo>
                    <a:pt x="10602" y="1"/>
                  </a:moveTo>
                  <a:cubicBezTo>
                    <a:pt x="7695" y="2131"/>
                    <a:pt x="1" y="7770"/>
                    <a:pt x="76" y="8071"/>
                  </a:cubicBezTo>
                  <a:cubicBezTo>
                    <a:pt x="78" y="8080"/>
                    <a:pt x="89" y="8084"/>
                    <a:pt x="108" y="8084"/>
                  </a:cubicBezTo>
                  <a:cubicBezTo>
                    <a:pt x="684" y="8084"/>
                    <a:pt x="8758" y="4106"/>
                    <a:pt x="12131" y="2432"/>
                  </a:cubicBezTo>
                  <a:cubicBezTo>
                    <a:pt x="11680" y="1580"/>
                    <a:pt x="11179" y="778"/>
                    <a:pt x="106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032100" y="1148400"/>
              <a:ext cx="332725" cy="85975"/>
            </a:xfrm>
            <a:custGeom>
              <a:avLst/>
              <a:gdLst/>
              <a:ahLst/>
              <a:cxnLst/>
              <a:rect l="l" t="t" r="r" b="b"/>
              <a:pathLst>
                <a:path w="13309" h="3439" extrusionOk="0">
                  <a:moveTo>
                    <a:pt x="11892" y="1"/>
                  </a:moveTo>
                  <a:cubicBezTo>
                    <a:pt x="9582" y="1"/>
                    <a:pt x="3681" y="630"/>
                    <a:pt x="527" y="958"/>
                  </a:cubicBezTo>
                  <a:cubicBezTo>
                    <a:pt x="301" y="1760"/>
                    <a:pt x="126" y="2587"/>
                    <a:pt x="1" y="3439"/>
                  </a:cubicBezTo>
                  <a:cubicBezTo>
                    <a:pt x="4136" y="2662"/>
                    <a:pt x="13309" y="532"/>
                    <a:pt x="12833" y="105"/>
                  </a:cubicBezTo>
                  <a:cubicBezTo>
                    <a:pt x="12746" y="32"/>
                    <a:pt x="12409" y="1"/>
                    <a:pt x="118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175575" y="831475"/>
              <a:ext cx="392900" cy="131850"/>
            </a:xfrm>
            <a:custGeom>
              <a:avLst/>
              <a:gdLst/>
              <a:ahLst/>
              <a:cxnLst/>
              <a:rect l="l" t="t" r="r" b="b"/>
              <a:pathLst>
                <a:path w="15716" h="5274" extrusionOk="0">
                  <a:moveTo>
                    <a:pt x="12908" y="0"/>
                  </a:moveTo>
                  <a:cubicBezTo>
                    <a:pt x="7921" y="0"/>
                    <a:pt x="3384" y="1955"/>
                    <a:pt x="1" y="5138"/>
                  </a:cubicBezTo>
                  <a:cubicBezTo>
                    <a:pt x="486" y="5225"/>
                    <a:pt x="1032" y="5274"/>
                    <a:pt x="1587" y="5274"/>
                  </a:cubicBezTo>
                  <a:cubicBezTo>
                    <a:pt x="2320" y="5274"/>
                    <a:pt x="3068" y="5188"/>
                    <a:pt x="3710" y="4988"/>
                  </a:cubicBezTo>
                  <a:cubicBezTo>
                    <a:pt x="5590" y="4412"/>
                    <a:pt x="12933" y="1855"/>
                    <a:pt x="15715" y="226"/>
                  </a:cubicBezTo>
                  <a:cubicBezTo>
                    <a:pt x="14813" y="101"/>
                    <a:pt x="13886" y="0"/>
                    <a:pt x="12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198775" y="872200"/>
              <a:ext cx="771950" cy="904175"/>
            </a:xfrm>
            <a:custGeom>
              <a:avLst/>
              <a:gdLst/>
              <a:ahLst/>
              <a:cxnLst/>
              <a:rect l="l" t="t" r="r" b="b"/>
              <a:pathLst>
                <a:path w="30878" h="36167" extrusionOk="0">
                  <a:moveTo>
                    <a:pt x="19624" y="1"/>
                  </a:moveTo>
                  <a:lnTo>
                    <a:pt x="19624" y="1"/>
                  </a:lnTo>
                  <a:cubicBezTo>
                    <a:pt x="23835" y="3459"/>
                    <a:pt x="26542" y="8722"/>
                    <a:pt x="26542" y="14612"/>
                  </a:cubicBezTo>
                  <a:cubicBezTo>
                    <a:pt x="26542" y="25038"/>
                    <a:pt x="18071" y="33484"/>
                    <a:pt x="7644" y="33484"/>
                  </a:cubicBezTo>
                  <a:cubicBezTo>
                    <a:pt x="4938" y="33484"/>
                    <a:pt x="2356" y="32908"/>
                    <a:pt x="0" y="31880"/>
                  </a:cubicBezTo>
                  <a:lnTo>
                    <a:pt x="0" y="31880"/>
                  </a:lnTo>
                  <a:cubicBezTo>
                    <a:pt x="3258" y="34537"/>
                    <a:pt x="7444" y="36166"/>
                    <a:pt x="11980" y="36166"/>
                  </a:cubicBezTo>
                  <a:cubicBezTo>
                    <a:pt x="22431" y="36166"/>
                    <a:pt x="30878" y="27695"/>
                    <a:pt x="30878" y="17269"/>
                  </a:cubicBezTo>
                  <a:cubicBezTo>
                    <a:pt x="30878" y="9549"/>
                    <a:pt x="26241" y="2933"/>
                    <a:pt x="19624" y="1"/>
                  </a:cubicBezTo>
                  <a:close/>
                </a:path>
              </a:pathLst>
            </a:custGeom>
            <a:solidFill>
              <a:srgbClr val="FFE59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2"/>
          <p:cNvGrpSpPr/>
          <p:nvPr/>
        </p:nvGrpSpPr>
        <p:grpSpPr>
          <a:xfrm rot="3093417">
            <a:off x="8636001" y="2058773"/>
            <a:ext cx="235009" cy="225010"/>
            <a:chOff x="3483800" y="1530650"/>
            <a:chExt cx="1459674" cy="1397574"/>
          </a:xfrm>
        </p:grpSpPr>
        <p:sp>
          <p:nvSpPr>
            <p:cNvPr id="96" name="Google Shape;96;p2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105;p2"/>
          <p:cNvGrpSpPr/>
          <p:nvPr/>
        </p:nvGrpSpPr>
        <p:grpSpPr>
          <a:xfrm rot="-2454324">
            <a:off x="5278696" y="4709403"/>
            <a:ext cx="184297" cy="165881"/>
            <a:chOff x="3931664" y="3196564"/>
            <a:chExt cx="819834" cy="761359"/>
          </a:xfrm>
        </p:grpSpPr>
        <p:sp>
          <p:nvSpPr>
            <p:cNvPr id="106" name="Google Shape;106;p2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2"/>
          <p:cNvSpPr txBox="1">
            <a:spLocks noGrp="1"/>
          </p:cNvSpPr>
          <p:nvPr>
            <p:ph type="ctrTitle"/>
          </p:nvPr>
        </p:nvSpPr>
        <p:spPr>
          <a:xfrm>
            <a:off x="1755300" y="1795813"/>
            <a:ext cx="5633400" cy="98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latin typeface="Cuprum"/>
                <a:ea typeface="Cuprum"/>
                <a:cs typeface="Cuprum"/>
                <a:sym typeface="Cupr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" name="Google Shape;110;p2"/>
          <p:cNvSpPr txBox="1">
            <a:spLocks noGrp="1"/>
          </p:cNvSpPr>
          <p:nvPr>
            <p:ph type="subTitle" idx="1"/>
          </p:nvPr>
        </p:nvSpPr>
        <p:spPr>
          <a:xfrm>
            <a:off x="1755300" y="2831688"/>
            <a:ext cx="5633400" cy="51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1"/>
          <p:cNvSpPr/>
          <p:nvPr/>
        </p:nvSpPr>
        <p:spPr>
          <a:xfrm rot="1521954">
            <a:off x="-385060" y="-43163"/>
            <a:ext cx="9706358" cy="5726136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4" name="Google Shape;47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5" name="Google Shape;475;p11"/>
          <p:cNvGrpSpPr/>
          <p:nvPr/>
        </p:nvGrpSpPr>
        <p:grpSpPr>
          <a:xfrm>
            <a:off x="8551254" y="4681889"/>
            <a:ext cx="193699" cy="185318"/>
            <a:chOff x="3483800" y="1530650"/>
            <a:chExt cx="1459674" cy="1397574"/>
          </a:xfrm>
        </p:grpSpPr>
        <p:sp>
          <p:nvSpPr>
            <p:cNvPr id="476" name="Google Shape;476;p11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1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1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" name="Google Shape;485;p11"/>
          <p:cNvGrpSpPr/>
          <p:nvPr/>
        </p:nvGrpSpPr>
        <p:grpSpPr>
          <a:xfrm>
            <a:off x="138749" y="4109622"/>
            <a:ext cx="318260" cy="295560"/>
            <a:chOff x="3931664" y="3196564"/>
            <a:chExt cx="819834" cy="761359"/>
          </a:xfrm>
        </p:grpSpPr>
        <p:sp>
          <p:nvSpPr>
            <p:cNvPr id="486" name="Google Shape;486;p11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11"/>
          <p:cNvGrpSpPr/>
          <p:nvPr/>
        </p:nvGrpSpPr>
        <p:grpSpPr>
          <a:xfrm>
            <a:off x="8453589" y="3940297"/>
            <a:ext cx="500427" cy="464734"/>
            <a:chOff x="3931664" y="3196564"/>
            <a:chExt cx="819834" cy="761359"/>
          </a:xfrm>
        </p:grpSpPr>
        <p:sp>
          <p:nvSpPr>
            <p:cNvPr id="490" name="Google Shape;490;p11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1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11"/>
          <p:cNvGrpSpPr/>
          <p:nvPr/>
        </p:nvGrpSpPr>
        <p:grpSpPr>
          <a:xfrm>
            <a:off x="457004" y="2344739"/>
            <a:ext cx="193699" cy="185318"/>
            <a:chOff x="3483800" y="1530650"/>
            <a:chExt cx="1459674" cy="1397574"/>
          </a:xfrm>
        </p:grpSpPr>
        <p:sp>
          <p:nvSpPr>
            <p:cNvPr id="494" name="Google Shape;494;p11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11"/>
          <p:cNvGrpSpPr/>
          <p:nvPr/>
        </p:nvGrpSpPr>
        <p:grpSpPr>
          <a:xfrm>
            <a:off x="23083" y="1115322"/>
            <a:ext cx="117212" cy="111946"/>
            <a:chOff x="3483800" y="1530650"/>
            <a:chExt cx="1459674" cy="1397574"/>
          </a:xfrm>
        </p:grpSpPr>
        <p:sp>
          <p:nvSpPr>
            <p:cNvPr id="504" name="Google Shape;504;p11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1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1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1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1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1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1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1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3" name="Google Shape;513;p11"/>
          <p:cNvSpPr txBox="1">
            <a:spLocks noGrp="1"/>
          </p:cNvSpPr>
          <p:nvPr>
            <p:ph type="title"/>
          </p:nvPr>
        </p:nvSpPr>
        <p:spPr>
          <a:xfrm>
            <a:off x="720000" y="431350"/>
            <a:ext cx="7704000" cy="4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11"/>
          <p:cNvSpPr/>
          <p:nvPr/>
        </p:nvSpPr>
        <p:spPr>
          <a:xfrm>
            <a:off x="942800" y="1603825"/>
            <a:ext cx="3341700" cy="2505900"/>
          </a:xfrm>
          <a:prstGeom prst="roundRect">
            <a:avLst>
              <a:gd name="adj" fmla="val 16667"/>
            </a:avLst>
          </a:prstGeom>
          <a:solidFill>
            <a:srgbClr val="9F2A56">
              <a:alpha val="86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11"/>
          <p:cNvSpPr/>
          <p:nvPr/>
        </p:nvSpPr>
        <p:spPr>
          <a:xfrm>
            <a:off x="4859500" y="1603725"/>
            <a:ext cx="3341700" cy="2505900"/>
          </a:xfrm>
          <a:prstGeom prst="roundRect">
            <a:avLst>
              <a:gd name="adj" fmla="val 16667"/>
            </a:avLst>
          </a:prstGeom>
          <a:solidFill>
            <a:srgbClr val="9F2A56">
              <a:alpha val="86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11"/>
          <p:cNvSpPr txBox="1">
            <a:spLocks noGrp="1"/>
          </p:cNvSpPr>
          <p:nvPr>
            <p:ph type="subTitle" idx="1"/>
          </p:nvPr>
        </p:nvSpPr>
        <p:spPr>
          <a:xfrm>
            <a:off x="1316888" y="2808025"/>
            <a:ext cx="2593500" cy="123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7" name="Google Shape;517;p11"/>
          <p:cNvSpPr txBox="1">
            <a:spLocks noGrp="1"/>
          </p:cNvSpPr>
          <p:nvPr>
            <p:ph type="subTitle" idx="2"/>
          </p:nvPr>
        </p:nvSpPr>
        <p:spPr>
          <a:xfrm>
            <a:off x="5233588" y="2808025"/>
            <a:ext cx="2593500" cy="123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8" name="Google Shape;518;p11"/>
          <p:cNvSpPr txBox="1">
            <a:spLocks noGrp="1"/>
          </p:cNvSpPr>
          <p:nvPr>
            <p:ph type="title" idx="3"/>
          </p:nvPr>
        </p:nvSpPr>
        <p:spPr>
          <a:xfrm>
            <a:off x="1186100" y="2648888"/>
            <a:ext cx="28551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11"/>
          <p:cNvSpPr txBox="1">
            <a:spLocks noGrp="1"/>
          </p:cNvSpPr>
          <p:nvPr>
            <p:ph type="title" idx="4"/>
          </p:nvPr>
        </p:nvSpPr>
        <p:spPr>
          <a:xfrm>
            <a:off x="5102800" y="2648888"/>
            <a:ext cx="28551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8099331" scaled="0"/>
        </a:gra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2"/>
          <p:cNvSpPr/>
          <p:nvPr/>
        </p:nvSpPr>
        <p:spPr>
          <a:xfrm rot="-9370905">
            <a:off x="-108092" y="-662208"/>
            <a:ext cx="9732453" cy="5741531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2" name="Google Shape;522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12"/>
          <p:cNvSpPr/>
          <p:nvPr/>
        </p:nvSpPr>
        <p:spPr>
          <a:xfrm>
            <a:off x="5554700" y="136300"/>
            <a:ext cx="4757717" cy="5894269"/>
          </a:xfrm>
          <a:custGeom>
            <a:avLst/>
            <a:gdLst/>
            <a:ahLst/>
            <a:cxnLst/>
            <a:rect l="l" t="t" r="r" b="b"/>
            <a:pathLst>
              <a:path w="113414" h="140507" extrusionOk="0">
                <a:moveTo>
                  <a:pt x="91135" y="67459"/>
                </a:moveTo>
                <a:cubicBezTo>
                  <a:pt x="91498" y="67459"/>
                  <a:pt x="91809" y="67575"/>
                  <a:pt x="92030" y="67818"/>
                </a:cubicBezTo>
                <a:cubicBezTo>
                  <a:pt x="92726" y="68603"/>
                  <a:pt x="92244" y="70378"/>
                  <a:pt x="90950" y="71797"/>
                </a:cubicBezTo>
                <a:cubicBezTo>
                  <a:pt x="90064" y="72775"/>
                  <a:pt x="89022" y="73326"/>
                  <a:pt x="88231" y="73326"/>
                </a:cubicBezTo>
                <a:cubicBezTo>
                  <a:pt x="87867" y="73326"/>
                  <a:pt x="87556" y="73210"/>
                  <a:pt x="87337" y="72965"/>
                </a:cubicBezTo>
                <a:cubicBezTo>
                  <a:pt x="86632" y="72189"/>
                  <a:pt x="87114" y="70414"/>
                  <a:pt x="88408" y="68987"/>
                </a:cubicBezTo>
                <a:cubicBezTo>
                  <a:pt x="89296" y="68013"/>
                  <a:pt x="90340" y="67459"/>
                  <a:pt x="91135" y="67459"/>
                </a:cubicBezTo>
                <a:close/>
                <a:moveTo>
                  <a:pt x="81981" y="73877"/>
                </a:moveTo>
                <a:cubicBezTo>
                  <a:pt x="83619" y="73877"/>
                  <a:pt x="84918" y="74453"/>
                  <a:pt x="85500" y="75606"/>
                </a:cubicBezTo>
                <a:cubicBezTo>
                  <a:pt x="86686" y="77952"/>
                  <a:pt x="84474" y="81797"/>
                  <a:pt x="80557" y="84188"/>
                </a:cubicBezTo>
                <a:cubicBezTo>
                  <a:pt x="78580" y="85398"/>
                  <a:pt x="76545" y="86005"/>
                  <a:pt x="74865" y="86005"/>
                </a:cubicBezTo>
                <a:cubicBezTo>
                  <a:pt x="73225" y="86005"/>
                  <a:pt x="71923" y="85427"/>
                  <a:pt x="71342" y="84268"/>
                </a:cubicBezTo>
                <a:cubicBezTo>
                  <a:pt x="70155" y="81922"/>
                  <a:pt x="72368" y="78086"/>
                  <a:pt x="76284" y="75695"/>
                </a:cubicBezTo>
                <a:cubicBezTo>
                  <a:pt x="78264" y="74484"/>
                  <a:pt x="80300" y="73877"/>
                  <a:pt x="81981" y="73877"/>
                </a:cubicBezTo>
                <a:close/>
                <a:moveTo>
                  <a:pt x="88319" y="1"/>
                </a:moveTo>
                <a:cubicBezTo>
                  <a:pt x="88024" y="1713"/>
                  <a:pt x="91691" y="3944"/>
                  <a:pt x="96856" y="9840"/>
                </a:cubicBezTo>
                <a:cubicBezTo>
                  <a:pt x="102200" y="15925"/>
                  <a:pt x="104858" y="25006"/>
                  <a:pt x="103600" y="35042"/>
                </a:cubicBezTo>
                <a:cubicBezTo>
                  <a:pt x="102334" y="45069"/>
                  <a:pt x="92708" y="63063"/>
                  <a:pt x="74500" y="72921"/>
                </a:cubicBezTo>
                <a:cubicBezTo>
                  <a:pt x="70851" y="74901"/>
                  <a:pt x="66578" y="76364"/>
                  <a:pt x="64785" y="80379"/>
                </a:cubicBezTo>
                <a:cubicBezTo>
                  <a:pt x="63233" y="83831"/>
                  <a:pt x="63616" y="87890"/>
                  <a:pt x="63233" y="91708"/>
                </a:cubicBezTo>
                <a:cubicBezTo>
                  <a:pt x="62849" y="95536"/>
                  <a:pt x="61100" y="99827"/>
                  <a:pt x="57666" y="100567"/>
                </a:cubicBezTo>
                <a:cubicBezTo>
                  <a:pt x="57088" y="100693"/>
                  <a:pt x="56540" y="100752"/>
                  <a:pt x="56007" y="100752"/>
                </a:cubicBezTo>
                <a:cubicBezTo>
                  <a:pt x="53096" y="100752"/>
                  <a:pt x="50610" y="98978"/>
                  <a:pt x="46042" y="96490"/>
                </a:cubicBezTo>
                <a:cubicBezTo>
                  <a:pt x="44576" y="95691"/>
                  <a:pt x="43209" y="95309"/>
                  <a:pt x="41947" y="95309"/>
                </a:cubicBezTo>
                <a:cubicBezTo>
                  <a:pt x="38548" y="95309"/>
                  <a:pt x="35916" y="98079"/>
                  <a:pt x="34186" y="102913"/>
                </a:cubicBezTo>
                <a:cubicBezTo>
                  <a:pt x="28824" y="117909"/>
                  <a:pt x="23677" y="122450"/>
                  <a:pt x="16727" y="123182"/>
                </a:cubicBezTo>
                <a:cubicBezTo>
                  <a:pt x="16018" y="123258"/>
                  <a:pt x="15304" y="123289"/>
                  <a:pt x="14587" y="123289"/>
                </a:cubicBezTo>
                <a:cubicBezTo>
                  <a:pt x="11418" y="123289"/>
                  <a:pt x="8190" y="122683"/>
                  <a:pt x="5062" y="122683"/>
                </a:cubicBezTo>
                <a:cubicBezTo>
                  <a:pt x="3336" y="122683"/>
                  <a:pt x="1640" y="122867"/>
                  <a:pt x="0" y="123440"/>
                </a:cubicBezTo>
                <a:lnTo>
                  <a:pt x="0" y="140506"/>
                </a:lnTo>
                <a:lnTo>
                  <a:pt x="113413" y="140506"/>
                </a:lnTo>
                <a:lnTo>
                  <a:pt x="113413" y="1"/>
                </a:ln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12"/>
          <p:cNvSpPr txBox="1">
            <a:spLocks noGrp="1"/>
          </p:cNvSpPr>
          <p:nvPr>
            <p:ph type="title"/>
          </p:nvPr>
        </p:nvSpPr>
        <p:spPr>
          <a:xfrm>
            <a:off x="720000" y="431350"/>
            <a:ext cx="7704000" cy="4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25" name="Google Shape;525;p12"/>
          <p:cNvGrpSpPr/>
          <p:nvPr/>
        </p:nvGrpSpPr>
        <p:grpSpPr>
          <a:xfrm rot="-7340515">
            <a:off x="7972572" y="485342"/>
            <a:ext cx="1893455" cy="683957"/>
            <a:chOff x="5725894" y="2571645"/>
            <a:chExt cx="1443144" cy="521294"/>
          </a:xfrm>
        </p:grpSpPr>
        <p:grpSp>
          <p:nvGrpSpPr>
            <p:cNvPr id="526" name="Google Shape;526;p12"/>
            <p:cNvGrpSpPr/>
            <p:nvPr/>
          </p:nvGrpSpPr>
          <p:grpSpPr>
            <a:xfrm rot="5400000">
              <a:off x="6186819" y="2110721"/>
              <a:ext cx="521294" cy="1443144"/>
              <a:chOff x="2916100" y="2780750"/>
              <a:chExt cx="389200" cy="1077375"/>
            </a:xfrm>
          </p:grpSpPr>
          <p:sp>
            <p:nvSpPr>
              <p:cNvPr id="527" name="Google Shape;527;p12"/>
              <p:cNvSpPr/>
              <p:nvPr/>
            </p:nvSpPr>
            <p:spPr>
              <a:xfrm>
                <a:off x="3049625" y="3452950"/>
                <a:ext cx="125550" cy="405175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16207" extrusionOk="0">
                    <a:moveTo>
                      <a:pt x="0" y="0"/>
                    </a:moveTo>
                    <a:lnTo>
                      <a:pt x="2511" y="16206"/>
                    </a:lnTo>
                    <a:lnTo>
                      <a:pt x="50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12"/>
              <p:cNvSpPr/>
              <p:nvPr/>
            </p:nvSpPr>
            <p:spPr>
              <a:xfrm>
                <a:off x="3063875" y="3452950"/>
                <a:ext cx="97050" cy="196325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7853" extrusionOk="0">
                    <a:moveTo>
                      <a:pt x="1" y="0"/>
                    </a:moveTo>
                    <a:lnTo>
                      <a:pt x="1941" y="7852"/>
                    </a:lnTo>
                    <a:lnTo>
                      <a:pt x="38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12"/>
              <p:cNvSpPr/>
              <p:nvPr/>
            </p:nvSpPr>
            <p:spPr>
              <a:xfrm>
                <a:off x="3026225" y="3342800"/>
                <a:ext cx="167800" cy="136125"/>
              </a:xfrm>
              <a:custGeom>
                <a:avLst/>
                <a:gdLst/>
                <a:ahLst/>
                <a:cxnLst/>
                <a:rect l="l" t="t" r="r" b="b"/>
                <a:pathLst>
                  <a:path w="6712" h="5445" extrusionOk="0">
                    <a:moveTo>
                      <a:pt x="1073" y="1"/>
                    </a:moveTo>
                    <a:cubicBezTo>
                      <a:pt x="777" y="1393"/>
                      <a:pt x="480" y="2786"/>
                      <a:pt x="160" y="4178"/>
                    </a:cubicBezTo>
                    <a:cubicBezTo>
                      <a:pt x="0" y="4794"/>
                      <a:pt x="503" y="5388"/>
                      <a:pt x="1187" y="5410"/>
                    </a:cubicBezTo>
                    <a:cubicBezTo>
                      <a:pt x="1906" y="5433"/>
                      <a:pt x="2631" y="5445"/>
                      <a:pt x="3356" y="5445"/>
                    </a:cubicBezTo>
                    <a:cubicBezTo>
                      <a:pt x="4080" y="5445"/>
                      <a:pt x="4805" y="5433"/>
                      <a:pt x="5524" y="5410"/>
                    </a:cubicBezTo>
                    <a:cubicBezTo>
                      <a:pt x="6209" y="5388"/>
                      <a:pt x="6711" y="4794"/>
                      <a:pt x="6574" y="4178"/>
                    </a:cubicBezTo>
                    <a:cubicBezTo>
                      <a:pt x="6255" y="2786"/>
                      <a:pt x="5935" y="1393"/>
                      <a:pt x="5661" y="1"/>
                    </a:cubicBezTo>
                    <a:cubicBezTo>
                      <a:pt x="4896" y="24"/>
                      <a:pt x="4132" y="35"/>
                      <a:pt x="3367" y="35"/>
                    </a:cubicBezTo>
                    <a:cubicBezTo>
                      <a:pt x="2603" y="35"/>
                      <a:pt x="1838" y="24"/>
                      <a:pt x="1073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12"/>
              <p:cNvSpPr/>
              <p:nvPr/>
            </p:nvSpPr>
            <p:spPr>
              <a:xfrm>
                <a:off x="3026225" y="3342800"/>
                <a:ext cx="54800" cy="135850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5434" extrusionOk="0">
                    <a:moveTo>
                      <a:pt x="1073" y="1"/>
                    </a:moveTo>
                    <a:cubicBezTo>
                      <a:pt x="777" y="1393"/>
                      <a:pt x="480" y="2786"/>
                      <a:pt x="160" y="4178"/>
                    </a:cubicBezTo>
                    <a:cubicBezTo>
                      <a:pt x="0" y="4794"/>
                      <a:pt x="503" y="5388"/>
                      <a:pt x="1187" y="5410"/>
                    </a:cubicBezTo>
                    <a:cubicBezTo>
                      <a:pt x="1530" y="5433"/>
                      <a:pt x="1849" y="5433"/>
                      <a:pt x="2192" y="5433"/>
                    </a:cubicBezTo>
                    <a:lnTo>
                      <a:pt x="2192" y="24"/>
                    </a:lnTo>
                    <a:cubicBezTo>
                      <a:pt x="1826" y="24"/>
                      <a:pt x="1438" y="1"/>
                      <a:pt x="1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2"/>
              <p:cNvSpPr/>
              <p:nvPr/>
            </p:nvSpPr>
            <p:spPr>
              <a:xfrm>
                <a:off x="3141500" y="3342800"/>
                <a:ext cx="52525" cy="135850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5434" extrusionOk="0">
                    <a:moveTo>
                      <a:pt x="1050" y="1"/>
                    </a:moveTo>
                    <a:cubicBezTo>
                      <a:pt x="685" y="1"/>
                      <a:pt x="343" y="24"/>
                      <a:pt x="0" y="24"/>
                    </a:cubicBezTo>
                    <a:lnTo>
                      <a:pt x="0" y="5433"/>
                    </a:lnTo>
                    <a:cubicBezTo>
                      <a:pt x="297" y="5433"/>
                      <a:pt x="616" y="5433"/>
                      <a:pt x="913" y="5410"/>
                    </a:cubicBezTo>
                    <a:cubicBezTo>
                      <a:pt x="1598" y="5388"/>
                      <a:pt x="2100" y="4794"/>
                      <a:pt x="1963" y="4178"/>
                    </a:cubicBezTo>
                    <a:cubicBezTo>
                      <a:pt x="1644" y="2786"/>
                      <a:pt x="1324" y="1393"/>
                      <a:pt x="10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2"/>
              <p:cNvSpPr/>
              <p:nvPr/>
            </p:nvSpPr>
            <p:spPr>
              <a:xfrm>
                <a:off x="2963450" y="2780750"/>
                <a:ext cx="295625" cy="633425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25337" extrusionOk="0">
                    <a:moveTo>
                      <a:pt x="5935" y="0"/>
                    </a:moveTo>
                    <a:cubicBezTo>
                      <a:pt x="5456" y="0"/>
                      <a:pt x="69" y="5661"/>
                      <a:pt x="46" y="12645"/>
                    </a:cubicBezTo>
                    <a:cubicBezTo>
                      <a:pt x="1" y="19653"/>
                      <a:pt x="4086" y="25336"/>
                      <a:pt x="5821" y="25336"/>
                    </a:cubicBezTo>
                    <a:cubicBezTo>
                      <a:pt x="7556" y="25336"/>
                      <a:pt x="11779" y="19698"/>
                      <a:pt x="11801" y="12691"/>
                    </a:cubicBezTo>
                    <a:cubicBezTo>
                      <a:pt x="11824" y="5706"/>
                      <a:pt x="6392" y="23"/>
                      <a:pt x="593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2"/>
              <p:cNvSpPr/>
              <p:nvPr/>
            </p:nvSpPr>
            <p:spPr>
              <a:xfrm>
                <a:off x="3026225" y="2780750"/>
                <a:ext cx="170650" cy="105575"/>
              </a:xfrm>
              <a:custGeom>
                <a:avLst/>
                <a:gdLst/>
                <a:ahLst/>
                <a:cxnLst/>
                <a:rect l="l" t="t" r="r" b="b"/>
                <a:pathLst>
                  <a:path w="6826" h="4223" extrusionOk="0">
                    <a:moveTo>
                      <a:pt x="3424" y="0"/>
                    </a:moveTo>
                    <a:cubicBezTo>
                      <a:pt x="3173" y="0"/>
                      <a:pt x="1507" y="1621"/>
                      <a:pt x="0" y="4200"/>
                    </a:cubicBezTo>
                    <a:lnTo>
                      <a:pt x="6825" y="4223"/>
                    </a:lnTo>
                    <a:cubicBezTo>
                      <a:pt x="5342" y="1643"/>
                      <a:pt x="3652" y="0"/>
                      <a:pt x="34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2"/>
              <p:cNvSpPr/>
              <p:nvPr/>
            </p:nvSpPr>
            <p:spPr>
              <a:xfrm>
                <a:off x="2966875" y="3143650"/>
                <a:ext cx="288775" cy="44550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178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6" y="594"/>
                      <a:pt x="138" y="1188"/>
                      <a:pt x="252" y="1758"/>
                    </a:cubicBezTo>
                    <a:lnTo>
                      <a:pt x="11276" y="1781"/>
                    </a:lnTo>
                    <a:cubicBezTo>
                      <a:pt x="11390" y="1211"/>
                      <a:pt x="11482" y="640"/>
                      <a:pt x="11550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2"/>
              <p:cNvSpPr/>
              <p:nvPr/>
            </p:nvSpPr>
            <p:spPr>
              <a:xfrm>
                <a:off x="3095275" y="3228100"/>
                <a:ext cx="34250" cy="2277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9109" extrusionOk="0">
                    <a:moveTo>
                      <a:pt x="699" y="0"/>
                    </a:moveTo>
                    <a:cubicBezTo>
                      <a:pt x="652" y="0"/>
                      <a:pt x="609" y="25"/>
                      <a:pt x="594" y="69"/>
                    </a:cubicBezTo>
                    <a:cubicBezTo>
                      <a:pt x="594" y="69"/>
                      <a:pt x="594" y="69"/>
                      <a:pt x="571" y="92"/>
                    </a:cubicBezTo>
                    <a:cubicBezTo>
                      <a:pt x="571" y="115"/>
                      <a:pt x="548" y="138"/>
                      <a:pt x="525" y="161"/>
                    </a:cubicBezTo>
                    <a:cubicBezTo>
                      <a:pt x="502" y="229"/>
                      <a:pt x="457" y="321"/>
                      <a:pt x="411" y="435"/>
                    </a:cubicBezTo>
                    <a:cubicBezTo>
                      <a:pt x="366" y="549"/>
                      <a:pt x="320" y="686"/>
                      <a:pt x="297" y="846"/>
                    </a:cubicBezTo>
                    <a:cubicBezTo>
                      <a:pt x="251" y="1005"/>
                      <a:pt x="229" y="1188"/>
                      <a:pt x="183" y="1393"/>
                    </a:cubicBezTo>
                    <a:cubicBezTo>
                      <a:pt x="160" y="1576"/>
                      <a:pt x="160" y="1804"/>
                      <a:pt x="137" y="2032"/>
                    </a:cubicBezTo>
                    <a:cubicBezTo>
                      <a:pt x="137" y="2261"/>
                      <a:pt x="137" y="2489"/>
                      <a:pt x="114" y="2740"/>
                    </a:cubicBezTo>
                    <a:cubicBezTo>
                      <a:pt x="92" y="3242"/>
                      <a:pt x="92" y="3767"/>
                      <a:pt x="69" y="4292"/>
                    </a:cubicBezTo>
                    <a:cubicBezTo>
                      <a:pt x="46" y="4817"/>
                      <a:pt x="46" y="5342"/>
                      <a:pt x="23" y="5844"/>
                    </a:cubicBezTo>
                    <a:cubicBezTo>
                      <a:pt x="23" y="6073"/>
                      <a:pt x="23" y="6324"/>
                      <a:pt x="23" y="6552"/>
                    </a:cubicBezTo>
                    <a:cubicBezTo>
                      <a:pt x="23" y="6780"/>
                      <a:pt x="0" y="6986"/>
                      <a:pt x="0" y="7191"/>
                    </a:cubicBezTo>
                    <a:cubicBezTo>
                      <a:pt x="0" y="7579"/>
                      <a:pt x="0" y="7921"/>
                      <a:pt x="0" y="8150"/>
                    </a:cubicBezTo>
                    <a:cubicBezTo>
                      <a:pt x="0" y="8378"/>
                      <a:pt x="0" y="8515"/>
                      <a:pt x="0" y="8515"/>
                    </a:cubicBezTo>
                    <a:cubicBezTo>
                      <a:pt x="0" y="8834"/>
                      <a:pt x="297" y="9108"/>
                      <a:pt x="685" y="9108"/>
                    </a:cubicBezTo>
                    <a:cubicBezTo>
                      <a:pt x="1050" y="9108"/>
                      <a:pt x="1370" y="8834"/>
                      <a:pt x="1370" y="8515"/>
                    </a:cubicBezTo>
                    <a:cubicBezTo>
                      <a:pt x="1370" y="8515"/>
                      <a:pt x="1370" y="8378"/>
                      <a:pt x="1370" y="8150"/>
                    </a:cubicBezTo>
                    <a:cubicBezTo>
                      <a:pt x="1370" y="7921"/>
                      <a:pt x="1370" y="7579"/>
                      <a:pt x="1370" y="7191"/>
                    </a:cubicBezTo>
                    <a:cubicBezTo>
                      <a:pt x="1370" y="6986"/>
                      <a:pt x="1370" y="6780"/>
                      <a:pt x="1370" y="6552"/>
                    </a:cubicBezTo>
                    <a:cubicBezTo>
                      <a:pt x="1370" y="6324"/>
                      <a:pt x="1370" y="6095"/>
                      <a:pt x="1370" y="5844"/>
                    </a:cubicBezTo>
                    <a:cubicBezTo>
                      <a:pt x="1347" y="5342"/>
                      <a:pt x="1347" y="4817"/>
                      <a:pt x="1324" y="4292"/>
                    </a:cubicBezTo>
                    <a:cubicBezTo>
                      <a:pt x="1324" y="3767"/>
                      <a:pt x="1301" y="3242"/>
                      <a:pt x="1301" y="2740"/>
                    </a:cubicBezTo>
                    <a:cubicBezTo>
                      <a:pt x="1279" y="2489"/>
                      <a:pt x="1279" y="2261"/>
                      <a:pt x="1279" y="2032"/>
                    </a:cubicBezTo>
                    <a:cubicBezTo>
                      <a:pt x="1256" y="1804"/>
                      <a:pt x="1256" y="1576"/>
                      <a:pt x="1233" y="1393"/>
                    </a:cubicBezTo>
                    <a:cubicBezTo>
                      <a:pt x="1210" y="1188"/>
                      <a:pt x="1164" y="1005"/>
                      <a:pt x="1142" y="846"/>
                    </a:cubicBezTo>
                    <a:cubicBezTo>
                      <a:pt x="1096" y="686"/>
                      <a:pt x="1050" y="549"/>
                      <a:pt x="1005" y="435"/>
                    </a:cubicBezTo>
                    <a:cubicBezTo>
                      <a:pt x="982" y="321"/>
                      <a:pt x="936" y="229"/>
                      <a:pt x="890" y="161"/>
                    </a:cubicBezTo>
                    <a:cubicBezTo>
                      <a:pt x="890" y="138"/>
                      <a:pt x="868" y="115"/>
                      <a:pt x="868" y="92"/>
                    </a:cubicBezTo>
                    <a:cubicBezTo>
                      <a:pt x="845" y="69"/>
                      <a:pt x="845" y="69"/>
                      <a:pt x="845" y="69"/>
                    </a:cubicBezTo>
                    <a:cubicBezTo>
                      <a:pt x="822" y="47"/>
                      <a:pt x="799" y="24"/>
                      <a:pt x="776" y="24"/>
                    </a:cubicBezTo>
                    <a:cubicBezTo>
                      <a:pt x="752" y="8"/>
                      <a:pt x="725" y="0"/>
                      <a:pt x="6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2"/>
              <p:cNvSpPr/>
              <p:nvPr/>
            </p:nvSpPr>
            <p:spPr>
              <a:xfrm>
                <a:off x="2916100" y="3237250"/>
                <a:ext cx="141525" cy="218325"/>
              </a:xfrm>
              <a:custGeom>
                <a:avLst/>
                <a:gdLst/>
                <a:ahLst/>
                <a:cxnLst/>
                <a:rect l="l" t="t" r="r" b="b"/>
                <a:pathLst>
                  <a:path w="5661" h="8733" extrusionOk="0">
                    <a:moveTo>
                      <a:pt x="2837" y="0"/>
                    </a:moveTo>
                    <a:cubicBezTo>
                      <a:pt x="2833" y="0"/>
                      <a:pt x="2831" y="0"/>
                      <a:pt x="2831" y="0"/>
                    </a:cubicBezTo>
                    <a:cubicBezTo>
                      <a:pt x="0" y="2534"/>
                      <a:pt x="822" y="6734"/>
                      <a:pt x="3355" y="8537"/>
                    </a:cubicBezTo>
                    <a:cubicBezTo>
                      <a:pt x="3563" y="8673"/>
                      <a:pt x="3733" y="8732"/>
                      <a:pt x="3866" y="8732"/>
                    </a:cubicBezTo>
                    <a:cubicBezTo>
                      <a:pt x="4201" y="8732"/>
                      <a:pt x="4311" y="8361"/>
                      <a:pt x="4246" y="7921"/>
                    </a:cubicBezTo>
                    <a:cubicBezTo>
                      <a:pt x="3903" y="5798"/>
                      <a:pt x="5661" y="5638"/>
                      <a:pt x="5661" y="5638"/>
                    </a:cubicBezTo>
                    <a:cubicBezTo>
                      <a:pt x="5108" y="86"/>
                      <a:pt x="2968" y="0"/>
                      <a:pt x="2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2"/>
              <p:cNvSpPr/>
              <p:nvPr/>
            </p:nvSpPr>
            <p:spPr>
              <a:xfrm>
                <a:off x="3160900" y="3239525"/>
                <a:ext cx="144400" cy="216825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8673" extrusionOk="0">
                    <a:moveTo>
                      <a:pt x="2948" y="0"/>
                    </a:moveTo>
                    <a:cubicBezTo>
                      <a:pt x="2724" y="0"/>
                      <a:pt x="584" y="143"/>
                      <a:pt x="0" y="5570"/>
                    </a:cubicBezTo>
                    <a:cubicBezTo>
                      <a:pt x="0" y="5570"/>
                      <a:pt x="1758" y="5730"/>
                      <a:pt x="1415" y="7852"/>
                    </a:cubicBezTo>
                    <a:cubicBezTo>
                      <a:pt x="1349" y="8298"/>
                      <a:pt x="1462" y="8672"/>
                      <a:pt x="1807" y="8672"/>
                    </a:cubicBezTo>
                    <a:cubicBezTo>
                      <a:pt x="1938" y="8672"/>
                      <a:pt x="2104" y="8618"/>
                      <a:pt x="2306" y="8492"/>
                    </a:cubicBezTo>
                    <a:cubicBezTo>
                      <a:pt x="4839" y="6688"/>
                      <a:pt x="5775" y="2534"/>
                      <a:pt x="2968" y="1"/>
                    </a:cubicBezTo>
                    <a:cubicBezTo>
                      <a:pt x="2968" y="1"/>
                      <a:pt x="2961" y="0"/>
                      <a:pt x="29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2"/>
              <p:cNvSpPr/>
              <p:nvPr/>
            </p:nvSpPr>
            <p:spPr>
              <a:xfrm>
                <a:off x="3017100" y="2934225"/>
                <a:ext cx="187750" cy="187200"/>
              </a:xfrm>
              <a:custGeom>
                <a:avLst/>
                <a:gdLst/>
                <a:ahLst/>
                <a:cxnLst/>
                <a:rect l="l" t="t" r="r" b="b"/>
                <a:pathLst>
                  <a:path w="7510" h="7488" extrusionOk="0">
                    <a:moveTo>
                      <a:pt x="3725" y="1"/>
                    </a:moveTo>
                    <a:cubicBezTo>
                      <a:pt x="1667" y="1"/>
                      <a:pt x="0" y="1681"/>
                      <a:pt x="0" y="3722"/>
                    </a:cubicBezTo>
                    <a:cubicBezTo>
                      <a:pt x="0" y="5799"/>
                      <a:pt x="1666" y="7488"/>
                      <a:pt x="3721" y="7488"/>
                    </a:cubicBezTo>
                    <a:cubicBezTo>
                      <a:pt x="5798" y="7488"/>
                      <a:pt x="7487" y="5821"/>
                      <a:pt x="7487" y="3744"/>
                    </a:cubicBezTo>
                    <a:cubicBezTo>
                      <a:pt x="7510" y="1690"/>
                      <a:pt x="5821" y="1"/>
                      <a:pt x="3766" y="1"/>
                    </a:cubicBezTo>
                    <a:cubicBezTo>
                      <a:pt x="3753" y="1"/>
                      <a:pt x="3739" y="1"/>
                      <a:pt x="37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2"/>
              <p:cNvSpPr/>
              <p:nvPr/>
            </p:nvSpPr>
            <p:spPr>
              <a:xfrm>
                <a:off x="3031925" y="2949075"/>
                <a:ext cx="158100" cy="157525"/>
              </a:xfrm>
              <a:custGeom>
                <a:avLst/>
                <a:gdLst/>
                <a:ahLst/>
                <a:cxnLst/>
                <a:rect l="l" t="t" r="r" b="b"/>
                <a:pathLst>
                  <a:path w="6324" h="6301" extrusionOk="0">
                    <a:moveTo>
                      <a:pt x="3132" y="0"/>
                    </a:moveTo>
                    <a:cubicBezTo>
                      <a:pt x="1393" y="0"/>
                      <a:pt x="1" y="1407"/>
                      <a:pt x="1" y="3128"/>
                    </a:cubicBezTo>
                    <a:cubicBezTo>
                      <a:pt x="1" y="4885"/>
                      <a:pt x="1393" y="6300"/>
                      <a:pt x="3151" y="6300"/>
                    </a:cubicBezTo>
                    <a:cubicBezTo>
                      <a:pt x="4885" y="6300"/>
                      <a:pt x="6300" y="4908"/>
                      <a:pt x="6300" y="3150"/>
                    </a:cubicBezTo>
                    <a:cubicBezTo>
                      <a:pt x="6323" y="1416"/>
                      <a:pt x="4908" y="0"/>
                      <a:pt x="3173" y="0"/>
                    </a:cubicBezTo>
                    <a:cubicBezTo>
                      <a:pt x="3159" y="0"/>
                      <a:pt x="3145" y="0"/>
                      <a:pt x="31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2"/>
              <p:cNvSpPr/>
              <p:nvPr/>
            </p:nvSpPr>
            <p:spPr>
              <a:xfrm>
                <a:off x="3049050" y="2966200"/>
                <a:ext cx="123275" cy="123275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4931" extrusionOk="0">
                    <a:moveTo>
                      <a:pt x="2466" y="0"/>
                    </a:moveTo>
                    <a:cubicBezTo>
                      <a:pt x="1119" y="0"/>
                      <a:pt x="0" y="1096"/>
                      <a:pt x="0" y="2443"/>
                    </a:cubicBezTo>
                    <a:cubicBezTo>
                      <a:pt x="0" y="3812"/>
                      <a:pt x="1096" y="4930"/>
                      <a:pt x="2466" y="4930"/>
                    </a:cubicBezTo>
                    <a:cubicBezTo>
                      <a:pt x="3812" y="4930"/>
                      <a:pt x="4931" y="3835"/>
                      <a:pt x="4931" y="2465"/>
                    </a:cubicBezTo>
                    <a:cubicBezTo>
                      <a:pt x="4931" y="1119"/>
                      <a:pt x="3835" y="0"/>
                      <a:pt x="24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1" name="Google Shape;541;p12"/>
            <p:cNvSpPr/>
            <p:nvPr/>
          </p:nvSpPr>
          <p:spPr>
            <a:xfrm rot="5400000">
              <a:off x="6569756" y="2493657"/>
              <a:ext cx="263728" cy="934837"/>
            </a:xfrm>
            <a:custGeom>
              <a:avLst/>
              <a:gdLst/>
              <a:ahLst/>
              <a:cxnLst/>
              <a:rect l="l" t="t" r="r" b="b"/>
              <a:pathLst>
                <a:path w="7876" h="27916" extrusionOk="0">
                  <a:moveTo>
                    <a:pt x="137" y="0"/>
                  </a:moveTo>
                  <a:cubicBezTo>
                    <a:pt x="114" y="0"/>
                    <a:pt x="92" y="23"/>
                    <a:pt x="92" y="23"/>
                  </a:cubicBezTo>
                  <a:cubicBezTo>
                    <a:pt x="1644" y="4542"/>
                    <a:pt x="2169" y="9404"/>
                    <a:pt x="2100" y="13969"/>
                  </a:cubicBezTo>
                  <a:cubicBezTo>
                    <a:pt x="2055" y="18671"/>
                    <a:pt x="1187" y="24240"/>
                    <a:pt x="0" y="27915"/>
                  </a:cubicBezTo>
                  <a:cubicBezTo>
                    <a:pt x="731" y="27915"/>
                    <a:pt x="1484" y="27915"/>
                    <a:pt x="2237" y="27892"/>
                  </a:cubicBezTo>
                  <a:cubicBezTo>
                    <a:pt x="2922" y="27870"/>
                    <a:pt x="3424" y="27276"/>
                    <a:pt x="3287" y="26660"/>
                  </a:cubicBezTo>
                  <a:cubicBezTo>
                    <a:pt x="3082" y="25815"/>
                    <a:pt x="2899" y="24971"/>
                    <a:pt x="2717" y="24126"/>
                  </a:cubicBezTo>
                  <a:lnTo>
                    <a:pt x="2717" y="24126"/>
                  </a:lnTo>
                  <a:cubicBezTo>
                    <a:pt x="3196" y="24377"/>
                    <a:pt x="3721" y="24948"/>
                    <a:pt x="3515" y="26203"/>
                  </a:cubicBezTo>
                  <a:cubicBezTo>
                    <a:pt x="3449" y="26649"/>
                    <a:pt x="3562" y="27023"/>
                    <a:pt x="3907" y="27023"/>
                  </a:cubicBezTo>
                  <a:cubicBezTo>
                    <a:pt x="4038" y="27023"/>
                    <a:pt x="4204" y="26969"/>
                    <a:pt x="4406" y="26843"/>
                  </a:cubicBezTo>
                  <a:cubicBezTo>
                    <a:pt x="6939" y="25039"/>
                    <a:pt x="7875" y="20908"/>
                    <a:pt x="5068" y="18352"/>
                  </a:cubicBezTo>
                  <a:cubicBezTo>
                    <a:pt x="5638" y="16662"/>
                    <a:pt x="6003" y="14722"/>
                    <a:pt x="6003" y="12691"/>
                  </a:cubicBezTo>
                  <a:cubicBezTo>
                    <a:pt x="6026" y="9450"/>
                    <a:pt x="4839" y="6482"/>
                    <a:pt x="3538" y="4223"/>
                  </a:cubicBezTo>
                  <a:cubicBezTo>
                    <a:pt x="3447" y="4063"/>
                    <a:pt x="3356" y="3903"/>
                    <a:pt x="3264" y="3766"/>
                  </a:cubicBezTo>
                  <a:cubicBezTo>
                    <a:pt x="3264" y="3766"/>
                    <a:pt x="3264" y="3766"/>
                    <a:pt x="3264" y="3743"/>
                  </a:cubicBezTo>
                  <a:cubicBezTo>
                    <a:pt x="3082" y="3447"/>
                    <a:pt x="2876" y="3150"/>
                    <a:pt x="2694" y="2876"/>
                  </a:cubicBezTo>
                  <a:cubicBezTo>
                    <a:pt x="2694" y="2876"/>
                    <a:pt x="2671" y="2853"/>
                    <a:pt x="2671" y="2830"/>
                  </a:cubicBezTo>
                  <a:cubicBezTo>
                    <a:pt x="2580" y="2716"/>
                    <a:pt x="2511" y="2602"/>
                    <a:pt x="2420" y="2488"/>
                  </a:cubicBezTo>
                  <a:cubicBezTo>
                    <a:pt x="2397" y="2465"/>
                    <a:pt x="2374" y="2442"/>
                    <a:pt x="2374" y="2397"/>
                  </a:cubicBezTo>
                  <a:cubicBezTo>
                    <a:pt x="2306" y="2305"/>
                    <a:pt x="2237" y="2214"/>
                    <a:pt x="2169" y="2123"/>
                  </a:cubicBezTo>
                  <a:cubicBezTo>
                    <a:pt x="2123" y="2100"/>
                    <a:pt x="2100" y="2054"/>
                    <a:pt x="2077" y="2031"/>
                  </a:cubicBezTo>
                  <a:cubicBezTo>
                    <a:pt x="2009" y="1940"/>
                    <a:pt x="1963" y="1872"/>
                    <a:pt x="1895" y="1780"/>
                  </a:cubicBezTo>
                  <a:cubicBezTo>
                    <a:pt x="1872" y="1758"/>
                    <a:pt x="1849" y="1712"/>
                    <a:pt x="1803" y="1689"/>
                  </a:cubicBezTo>
                  <a:cubicBezTo>
                    <a:pt x="1758" y="1621"/>
                    <a:pt x="1689" y="1552"/>
                    <a:pt x="1644" y="1484"/>
                  </a:cubicBezTo>
                  <a:cubicBezTo>
                    <a:pt x="1621" y="1438"/>
                    <a:pt x="1598" y="1415"/>
                    <a:pt x="1552" y="1370"/>
                  </a:cubicBezTo>
                  <a:cubicBezTo>
                    <a:pt x="1507" y="1324"/>
                    <a:pt x="1461" y="1255"/>
                    <a:pt x="1415" y="1187"/>
                  </a:cubicBezTo>
                  <a:cubicBezTo>
                    <a:pt x="1370" y="1164"/>
                    <a:pt x="1347" y="1118"/>
                    <a:pt x="1324" y="1096"/>
                  </a:cubicBezTo>
                  <a:cubicBezTo>
                    <a:pt x="1279" y="1050"/>
                    <a:pt x="1233" y="981"/>
                    <a:pt x="1187" y="936"/>
                  </a:cubicBezTo>
                  <a:cubicBezTo>
                    <a:pt x="1142" y="913"/>
                    <a:pt x="1119" y="867"/>
                    <a:pt x="1096" y="845"/>
                  </a:cubicBezTo>
                  <a:cubicBezTo>
                    <a:pt x="1050" y="799"/>
                    <a:pt x="1005" y="753"/>
                    <a:pt x="959" y="708"/>
                  </a:cubicBezTo>
                  <a:cubicBezTo>
                    <a:pt x="936" y="685"/>
                    <a:pt x="913" y="662"/>
                    <a:pt x="890" y="639"/>
                  </a:cubicBezTo>
                  <a:cubicBezTo>
                    <a:pt x="845" y="593"/>
                    <a:pt x="822" y="548"/>
                    <a:pt x="776" y="525"/>
                  </a:cubicBezTo>
                  <a:cubicBezTo>
                    <a:pt x="754" y="479"/>
                    <a:pt x="731" y="457"/>
                    <a:pt x="708" y="434"/>
                  </a:cubicBezTo>
                  <a:cubicBezTo>
                    <a:pt x="662" y="411"/>
                    <a:pt x="639" y="388"/>
                    <a:pt x="594" y="342"/>
                  </a:cubicBezTo>
                  <a:cubicBezTo>
                    <a:pt x="571" y="320"/>
                    <a:pt x="548" y="320"/>
                    <a:pt x="548" y="297"/>
                  </a:cubicBezTo>
                  <a:cubicBezTo>
                    <a:pt x="502" y="274"/>
                    <a:pt x="480" y="228"/>
                    <a:pt x="457" y="205"/>
                  </a:cubicBezTo>
                  <a:cubicBezTo>
                    <a:pt x="434" y="205"/>
                    <a:pt x="411" y="183"/>
                    <a:pt x="388" y="160"/>
                  </a:cubicBezTo>
                  <a:cubicBezTo>
                    <a:pt x="365" y="137"/>
                    <a:pt x="343" y="137"/>
                    <a:pt x="320" y="114"/>
                  </a:cubicBezTo>
                  <a:cubicBezTo>
                    <a:pt x="297" y="114"/>
                    <a:pt x="297" y="91"/>
                    <a:pt x="274" y="91"/>
                  </a:cubicBezTo>
                  <a:cubicBezTo>
                    <a:pt x="251" y="68"/>
                    <a:pt x="229" y="46"/>
                    <a:pt x="206" y="46"/>
                  </a:cubicBezTo>
                  <a:cubicBezTo>
                    <a:pt x="206" y="46"/>
                    <a:pt x="206" y="23"/>
                    <a:pt x="183" y="23"/>
                  </a:cubicBezTo>
                  <a:cubicBezTo>
                    <a:pt x="160" y="23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A9A7A7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2" name="Google Shape;542;p12"/>
          <p:cNvGrpSpPr/>
          <p:nvPr/>
        </p:nvGrpSpPr>
        <p:grpSpPr>
          <a:xfrm rot="3203653">
            <a:off x="240691" y="985951"/>
            <a:ext cx="297660" cy="239057"/>
            <a:chOff x="3483800" y="1530650"/>
            <a:chExt cx="1459674" cy="1397574"/>
          </a:xfrm>
        </p:grpSpPr>
        <p:sp>
          <p:nvSpPr>
            <p:cNvPr id="543" name="Google Shape;543;p12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2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2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2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2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2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2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2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2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" name="Google Shape;552;p12"/>
          <p:cNvGrpSpPr/>
          <p:nvPr/>
        </p:nvGrpSpPr>
        <p:grpSpPr>
          <a:xfrm>
            <a:off x="447585" y="150969"/>
            <a:ext cx="374992" cy="348246"/>
            <a:chOff x="3931664" y="3196564"/>
            <a:chExt cx="819834" cy="761359"/>
          </a:xfrm>
        </p:grpSpPr>
        <p:sp>
          <p:nvSpPr>
            <p:cNvPr id="553" name="Google Shape;553;p12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2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2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13500032" scaled="0"/>
        </a:gradFill>
        <a:effectLst/>
      </p:bgPr>
    </p:bg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3"/>
          <p:cNvSpPr/>
          <p:nvPr/>
        </p:nvSpPr>
        <p:spPr>
          <a:xfrm>
            <a:off x="-294392" y="15192"/>
            <a:ext cx="9732795" cy="5741733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8" name="Google Shape;5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13"/>
          <p:cNvSpPr/>
          <p:nvPr/>
        </p:nvSpPr>
        <p:spPr>
          <a:xfrm flipH="1">
            <a:off x="-1802521" y="-114300"/>
            <a:ext cx="4423146" cy="6000703"/>
          </a:xfrm>
          <a:custGeom>
            <a:avLst/>
            <a:gdLst/>
            <a:ahLst/>
            <a:cxnLst/>
            <a:rect l="l" t="t" r="r" b="b"/>
            <a:pathLst>
              <a:path w="113414" h="140507" extrusionOk="0">
                <a:moveTo>
                  <a:pt x="91135" y="67459"/>
                </a:moveTo>
                <a:cubicBezTo>
                  <a:pt x="91498" y="67459"/>
                  <a:pt x="91809" y="67575"/>
                  <a:pt x="92030" y="67818"/>
                </a:cubicBezTo>
                <a:cubicBezTo>
                  <a:pt x="92726" y="68603"/>
                  <a:pt x="92244" y="70378"/>
                  <a:pt x="90950" y="71797"/>
                </a:cubicBezTo>
                <a:cubicBezTo>
                  <a:pt x="90064" y="72775"/>
                  <a:pt x="89022" y="73326"/>
                  <a:pt x="88231" y="73326"/>
                </a:cubicBezTo>
                <a:cubicBezTo>
                  <a:pt x="87867" y="73326"/>
                  <a:pt x="87556" y="73210"/>
                  <a:pt x="87337" y="72965"/>
                </a:cubicBezTo>
                <a:cubicBezTo>
                  <a:pt x="86632" y="72189"/>
                  <a:pt x="87114" y="70414"/>
                  <a:pt x="88408" y="68987"/>
                </a:cubicBezTo>
                <a:cubicBezTo>
                  <a:pt x="89296" y="68013"/>
                  <a:pt x="90340" y="67459"/>
                  <a:pt x="91135" y="67459"/>
                </a:cubicBezTo>
                <a:close/>
                <a:moveTo>
                  <a:pt x="81981" y="73877"/>
                </a:moveTo>
                <a:cubicBezTo>
                  <a:pt x="83619" y="73877"/>
                  <a:pt x="84918" y="74453"/>
                  <a:pt x="85500" y="75606"/>
                </a:cubicBezTo>
                <a:cubicBezTo>
                  <a:pt x="86686" y="77952"/>
                  <a:pt x="84474" y="81797"/>
                  <a:pt x="80557" y="84188"/>
                </a:cubicBezTo>
                <a:cubicBezTo>
                  <a:pt x="78580" y="85398"/>
                  <a:pt x="76545" y="86005"/>
                  <a:pt x="74865" y="86005"/>
                </a:cubicBezTo>
                <a:cubicBezTo>
                  <a:pt x="73225" y="86005"/>
                  <a:pt x="71923" y="85427"/>
                  <a:pt x="71342" y="84268"/>
                </a:cubicBezTo>
                <a:cubicBezTo>
                  <a:pt x="70155" y="81922"/>
                  <a:pt x="72368" y="78086"/>
                  <a:pt x="76284" y="75695"/>
                </a:cubicBezTo>
                <a:cubicBezTo>
                  <a:pt x="78264" y="74484"/>
                  <a:pt x="80300" y="73877"/>
                  <a:pt x="81981" y="73877"/>
                </a:cubicBezTo>
                <a:close/>
                <a:moveTo>
                  <a:pt x="88319" y="1"/>
                </a:moveTo>
                <a:cubicBezTo>
                  <a:pt x="88024" y="1713"/>
                  <a:pt x="91691" y="3944"/>
                  <a:pt x="96856" y="9840"/>
                </a:cubicBezTo>
                <a:cubicBezTo>
                  <a:pt x="102200" y="15925"/>
                  <a:pt x="104858" y="25006"/>
                  <a:pt x="103600" y="35042"/>
                </a:cubicBezTo>
                <a:cubicBezTo>
                  <a:pt x="102334" y="45069"/>
                  <a:pt x="92708" y="63063"/>
                  <a:pt x="74500" y="72921"/>
                </a:cubicBezTo>
                <a:cubicBezTo>
                  <a:pt x="70851" y="74901"/>
                  <a:pt x="66578" y="76364"/>
                  <a:pt x="64785" y="80379"/>
                </a:cubicBezTo>
                <a:cubicBezTo>
                  <a:pt x="63233" y="83831"/>
                  <a:pt x="63616" y="87890"/>
                  <a:pt x="63233" y="91708"/>
                </a:cubicBezTo>
                <a:cubicBezTo>
                  <a:pt x="62849" y="95536"/>
                  <a:pt x="61100" y="99827"/>
                  <a:pt x="57666" y="100567"/>
                </a:cubicBezTo>
                <a:cubicBezTo>
                  <a:pt x="57088" y="100693"/>
                  <a:pt x="56540" y="100752"/>
                  <a:pt x="56007" y="100752"/>
                </a:cubicBezTo>
                <a:cubicBezTo>
                  <a:pt x="53096" y="100752"/>
                  <a:pt x="50610" y="98978"/>
                  <a:pt x="46042" y="96490"/>
                </a:cubicBezTo>
                <a:cubicBezTo>
                  <a:pt x="44576" y="95691"/>
                  <a:pt x="43209" y="95309"/>
                  <a:pt x="41947" y="95309"/>
                </a:cubicBezTo>
                <a:cubicBezTo>
                  <a:pt x="38548" y="95309"/>
                  <a:pt x="35916" y="98079"/>
                  <a:pt x="34186" y="102913"/>
                </a:cubicBezTo>
                <a:cubicBezTo>
                  <a:pt x="28824" y="117909"/>
                  <a:pt x="23677" y="122450"/>
                  <a:pt x="16727" y="123182"/>
                </a:cubicBezTo>
                <a:cubicBezTo>
                  <a:pt x="16018" y="123258"/>
                  <a:pt x="15304" y="123289"/>
                  <a:pt x="14587" y="123289"/>
                </a:cubicBezTo>
                <a:cubicBezTo>
                  <a:pt x="11418" y="123289"/>
                  <a:pt x="8190" y="122683"/>
                  <a:pt x="5062" y="122683"/>
                </a:cubicBezTo>
                <a:cubicBezTo>
                  <a:pt x="3336" y="122683"/>
                  <a:pt x="1640" y="122867"/>
                  <a:pt x="0" y="123440"/>
                </a:cubicBezTo>
                <a:lnTo>
                  <a:pt x="0" y="140506"/>
                </a:lnTo>
                <a:lnTo>
                  <a:pt x="113413" y="140506"/>
                </a:lnTo>
                <a:lnTo>
                  <a:pt x="113413" y="1"/>
                </a:ln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13"/>
          <p:cNvSpPr/>
          <p:nvPr/>
        </p:nvSpPr>
        <p:spPr>
          <a:xfrm rot="10800000">
            <a:off x="7446901" y="-526530"/>
            <a:ext cx="5253633" cy="5884059"/>
          </a:xfrm>
          <a:custGeom>
            <a:avLst/>
            <a:gdLst/>
            <a:ahLst/>
            <a:cxnLst/>
            <a:rect l="l" t="t" r="r" b="b"/>
            <a:pathLst>
              <a:path w="117973" h="130373" extrusionOk="0">
                <a:moveTo>
                  <a:pt x="62662" y="21848"/>
                </a:moveTo>
                <a:cubicBezTo>
                  <a:pt x="63412" y="21848"/>
                  <a:pt x="64018" y="22455"/>
                  <a:pt x="64018" y="23213"/>
                </a:cubicBezTo>
                <a:cubicBezTo>
                  <a:pt x="64018" y="23963"/>
                  <a:pt x="63412" y="24578"/>
                  <a:pt x="62662" y="24578"/>
                </a:cubicBezTo>
                <a:cubicBezTo>
                  <a:pt x="61913" y="24578"/>
                  <a:pt x="61306" y="23963"/>
                  <a:pt x="61306" y="23213"/>
                </a:cubicBezTo>
                <a:cubicBezTo>
                  <a:pt x="61306" y="22455"/>
                  <a:pt x="61913" y="21848"/>
                  <a:pt x="62662" y="21848"/>
                </a:cubicBezTo>
                <a:close/>
                <a:moveTo>
                  <a:pt x="55293" y="30029"/>
                </a:moveTo>
                <a:cubicBezTo>
                  <a:pt x="56578" y="30029"/>
                  <a:pt x="57622" y="31082"/>
                  <a:pt x="57622" y="32384"/>
                </a:cubicBezTo>
                <a:cubicBezTo>
                  <a:pt x="57622" y="33678"/>
                  <a:pt x="56578" y="34730"/>
                  <a:pt x="55293" y="34730"/>
                </a:cubicBezTo>
                <a:cubicBezTo>
                  <a:pt x="54009" y="34730"/>
                  <a:pt x="52965" y="33678"/>
                  <a:pt x="52965" y="32384"/>
                </a:cubicBezTo>
                <a:cubicBezTo>
                  <a:pt x="52965" y="31082"/>
                  <a:pt x="54009" y="30029"/>
                  <a:pt x="55293" y="30029"/>
                </a:cubicBezTo>
                <a:close/>
                <a:moveTo>
                  <a:pt x="55772" y="36346"/>
                </a:moveTo>
                <a:cubicBezTo>
                  <a:pt x="56083" y="36346"/>
                  <a:pt x="56386" y="36398"/>
                  <a:pt x="56676" y="36506"/>
                </a:cubicBezTo>
                <a:cubicBezTo>
                  <a:pt x="59058" y="37380"/>
                  <a:pt x="59683" y="41671"/>
                  <a:pt x="58086" y="46069"/>
                </a:cubicBezTo>
                <a:cubicBezTo>
                  <a:pt x="56676" y="49937"/>
                  <a:pt x="54016" y="52616"/>
                  <a:pt x="51782" y="52616"/>
                </a:cubicBezTo>
                <a:cubicBezTo>
                  <a:pt x="51470" y="52616"/>
                  <a:pt x="51168" y="52564"/>
                  <a:pt x="50877" y="52456"/>
                </a:cubicBezTo>
                <a:cubicBezTo>
                  <a:pt x="48496" y="51573"/>
                  <a:pt x="47871" y="47291"/>
                  <a:pt x="49468" y="42884"/>
                </a:cubicBezTo>
                <a:cubicBezTo>
                  <a:pt x="50877" y="39024"/>
                  <a:pt x="53538" y="36346"/>
                  <a:pt x="55772" y="36346"/>
                </a:cubicBezTo>
                <a:close/>
                <a:moveTo>
                  <a:pt x="20544" y="84546"/>
                </a:moveTo>
                <a:cubicBezTo>
                  <a:pt x="23172" y="84546"/>
                  <a:pt x="25223" y="85438"/>
                  <a:pt x="25809" y="87079"/>
                </a:cubicBezTo>
                <a:cubicBezTo>
                  <a:pt x="26728" y="89684"/>
                  <a:pt x="23641" y="93181"/>
                  <a:pt x="18895" y="94893"/>
                </a:cubicBezTo>
                <a:cubicBezTo>
                  <a:pt x="17150" y="95524"/>
                  <a:pt x="15424" y="95825"/>
                  <a:pt x="13895" y="95825"/>
                </a:cubicBezTo>
                <a:cubicBezTo>
                  <a:pt x="11267" y="95825"/>
                  <a:pt x="9217" y="94934"/>
                  <a:pt x="8636" y="93288"/>
                </a:cubicBezTo>
                <a:cubicBezTo>
                  <a:pt x="7709" y="90692"/>
                  <a:pt x="10804" y="87195"/>
                  <a:pt x="15541" y="85482"/>
                </a:cubicBezTo>
                <a:cubicBezTo>
                  <a:pt x="17288" y="84848"/>
                  <a:pt x="19014" y="84546"/>
                  <a:pt x="20544" y="84546"/>
                </a:cubicBezTo>
                <a:close/>
                <a:moveTo>
                  <a:pt x="96045" y="1"/>
                </a:moveTo>
                <a:cubicBezTo>
                  <a:pt x="92574" y="4836"/>
                  <a:pt x="88533" y="9109"/>
                  <a:pt x="83386" y="12000"/>
                </a:cubicBezTo>
                <a:cubicBezTo>
                  <a:pt x="74233" y="17129"/>
                  <a:pt x="62359" y="17361"/>
                  <a:pt x="54892" y="24783"/>
                </a:cubicBezTo>
                <a:cubicBezTo>
                  <a:pt x="48460" y="31171"/>
                  <a:pt x="47229" y="41011"/>
                  <a:pt x="46105" y="50048"/>
                </a:cubicBezTo>
                <a:cubicBezTo>
                  <a:pt x="44981" y="59085"/>
                  <a:pt x="43116" y="68987"/>
                  <a:pt x="36033" y="74634"/>
                </a:cubicBezTo>
                <a:cubicBezTo>
                  <a:pt x="28700" y="80486"/>
                  <a:pt x="18075" y="79862"/>
                  <a:pt x="9948" y="84527"/>
                </a:cubicBezTo>
                <a:cubicBezTo>
                  <a:pt x="5701" y="86972"/>
                  <a:pt x="2400" y="90754"/>
                  <a:pt x="1" y="95090"/>
                </a:cubicBezTo>
                <a:lnTo>
                  <a:pt x="1" y="130372"/>
                </a:lnTo>
                <a:lnTo>
                  <a:pt x="117973" y="130372"/>
                </a:lnTo>
                <a:lnTo>
                  <a:pt x="117973" y="127625"/>
                </a:lnTo>
                <a:cubicBezTo>
                  <a:pt x="116840" y="126072"/>
                  <a:pt x="115823" y="124404"/>
                  <a:pt x="114681" y="122861"/>
                </a:cubicBezTo>
                <a:cubicBezTo>
                  <a:pt x="112672" y="120152"/>
                  <a:pt x="109769" y="117626"/>
                  <a:pt x="106470" y="117626"/>
                </a:cubicBezTo>
                <a:cubicBezTo>
                  <a:pt x="106282" y="117626"/>
                  <a:pt x="106093" y="117634"/>
                  <a:pt x="105902" y="117651"/>
                </a:cubicBezTo>
                <a:cubicBezTo>
                  <a:pt x="104732" y="117753"/>
                  <a:pt x="103514" y="118170"/>
                  <a:pt x="102375" y="118170"/>
                </a:cubicBezTo>
                <a:cubicBezTo>
                  <a:pt x="101830" y="118170"/>
                  <a:pt x="101303" y="118074"/>
                  <a:pt x="100809" y="117803"/>
                </a:cubicBezTo>
                <a:cubicBezTo>
                  <a:pt x="99943" y="117330"/>
                  <a:pt x="99417" y="116411"/>
                  <a:pt x="99015" y="115492"/>
                </a:cubicBezTo>
                <a:cubicBezTo>
                  <a:pt x="97213" y="111406"/>
                  <a:pt x="97097" y="106598"/>
                  <a:pt x="98694" y="102432"/>
                </a:cubicBezTo>
                <a:cubicBezTo>
                  <a:pt x="99533" y="100237"/>
                  <a:pt x="100853" y="98007"/>
                  <a:pt x="100416" y="95696"/>
                </a:cubicBezTo>
                <a:cubicBezTo>
                  <a:pt x="99676" y="91780"/>
                  <a:pt x="94332" y="89951"/>
                  <a:pt x="93913" y="85990"/>
                </a:cubicBezTo>
                <a:cubicBezTo>
                  <a:pt x="93663" y="83564"/>
                  <a:pt x="95385" y="81467"/>
                  <a:pt x="96696" y="79424"/>
                </a:cubicBezTo>
                <a:cubicBezTo>
                  <a:pt x="99783" y="74661"/>
                  <a:pt x="100835" y="67899"/>
                  <a:pt x="97267" y="63492"/>
                </a:cubicBezTo>
                <a:cubicBezTo>
                  <a:pt x="95848" y="61752"/>
                  <a:pt x="93886" y="60574"/>
                  <a:pt x="92182" y="59129"/>
                </a:cubicBezTo>
                <a:cubicBezTo>
                  <a:pt x="87748" y="55373"/>
                  <a:pt x="85063" y="49611"/>
                  <a:pt x="85009" y="43776"/>
                </a:cubicBezTo>
                <a:cubicBezTo>
                  <a:pt x="84965" y="37942"/>
                  <a:pt x="87561" y="32143"/>
                  <a:pt x="91932" y="28316"/>
                </a:cubicBezTo>
                <a:cubicBezTo>
                  <a:pt x="97285" y="23633"/>
                  <a:pt x="105180" y="21661"/>
                  <a:pt x="108641" y="15425"/>
                </a:cubicBezTo>
                <a:cubicBezTo>
                  <a:pt x="109935" y="13115"/>
                  <a:pt x="110434" y="10456"/>
                  <a:pt x="111193" y="7914"/>
                </a:cubicBezTo>
                <a:cubicBezTo>
                  <a:pt x="112004" y="5157"/>
                  <a:pt x="113137" y="2499"/>
                  <a:pt x="114538" y="1"/>
                </a:cubicBez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37FEF"/>
              </a:solidFill>
            </a:endParaRPr>
          </a:p>
        </p:txBody>
      </p:sp>
      <p:grpSp>
        <p:nvGrpSpPr>
          <p:cNvPr id="561" name="Google Shape;561;p13"/>
          <p:cNvGrpSpPr/>
          <p:nvPr/>
        </p:nvGrpSpPr>
        <p:grpSpPr>
          <a:xfrm>
            <a:off x="6985149" y="261297"/>
            <a:ext cx="318260" cy="295560"/>
            <a:chOff x="3931664" y="3196564"/>
            <a:chExt cx="819834" cy="761359"/>
          </a:xfrm>
        </p:grpSpPr>
        <p:sp>
          <p:nvSpPr>
            <p:cNvPr id="562" name="Google Shape;562;p13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3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" name="Google Shape;565;p13"/>
          <p:cNvGrpSpPr/>
          <p:nvPr/>
        </p:nvGrpSpPr>
        <p:grpSpPr>
          <a:xfrm>
            <a:off x="7030779" y="728689"/>
            <a:ext cx="193699" cy="185318"/>
            <a:chOff x="3483800" y="1530650"/>
            <a:chExt cx="1459674" cy="1397574"/>
          </a:xfrm>
        </p:grpSpPr>
        <p:sp>
          <p:nvSpPr>
            <p:cNvPr id="566" name="Google Shape;566;p13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3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3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3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3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3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3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13"/>
          <p:cNvSpPr txBox="1">
            <a:spLocks noGrp="1"/>
          </p:cNvSpPr>
          <p:nvPr>
            <p:ph type="title"/>
          </p:nvPr>
        </p:nvSpPr>
        <p:spPr>
          <a:xfrm>
            <a:off x="3168000" y="1646125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8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6" name="Google Shape;576;p13"/>
          <p:cNvSpPr txBox="1">
            <a:spLocks noGrp="1"/>
          </p:cNvSpPr>
          <p:nvPr>
            <p:ph type="subTitle" idx="1"/>
          </p:nvPr>
        </p:nvSpPr>
        <p:spPr>
          <a:xfrm>
            <a:off x="2734050" y="2671158"/>
            <a:ext cx="3675900" cy="82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77" name="Google Shape;577;p13"/>
          <p:cNvGrpSpPr/>
          <p:nvPr/>
        </p:nvGrpSpPr>
        <p:grpSpPr>
          <a:xfrm>
            <a:off x="7133488" y="3542250"/>
            <a:ext cx="652900" cy="652900"/>
            <a:chOff x="2751400" y="2498775"/>
            <a:chExt cx="652900" cy="652900"/>
          </a:xfrm>
        </p:grpSpPr>
        <p:sp>
          <p:nvSpPr>
            <p:cNvPr id="578" name="Google Shape;578;p13"/>
            <p:cNvSpPr/>
            <p:nvPr/>
          </p:nvSpPr>
          <p:spPr>
            <a:xfrm>
              <a:off x="2751400" y="2498775"/>
              <a:ext cx="652900" cy="652900"/>
            </a:xfrm>
            <a:custGeom>
              <a:avLst/>
              <a:gdLst/>
              <a:ahLst/>
              <a:cxnLst/>
              <a:rect l="l" t="t" r="r" b="b"/>
              <a:pathLst>
                <a:path w="26116" h="26116" extrusionOk="0">
                  <a:moveTo>
                    <a:pt x="13058" y="1"/>
                  </a:moveTo>
                  <a:cubicBezTo>
                    <a:pt x="5840" y="1"/>
                    <a:pt x="0" y="5840"/>
                    <a:pt x="0" y="13058"/>
                  </a:cubicBezTo>
                  <a:cubicBezTo>
                    <a:pt x="0" y="20251"/>
                    <a:pt x="5840" y="26116"/>
                    <a:pt x="13058" y="26116"/>
                  </a:cubicBezTo>
                  <a:cubicBezTo>
                    <a:pt x="20276" y="26116"/>
                    <a:pt x="26116" y="20251"/>
                    <a:pt x="26116" y="13058"/>
                  </a:cubicBezTo>
                  <a:cubicBezTo>
                    <a:pt x="26116" y="5840"/>
                    <a:pt x="20276" y="1"/>
                    <a:pt x="13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3"/>
            <p:cNvSpPr/>
            <p:nvPr/>
          </p:nvSpPr>
          <p:spPr>
            <a:xfrm>
              <a:off x="2758925" y="2889025"/>
              <a:ext cx="637875" cy="187500"/>
            </a:xfrm>
            <a:custGeom>
              <a:avLst/>
              <a:gdLst/>
              <a:ahLst/>
              <a:cxnLst/>
              <a:rect l="l" t="t" r="r" b="b"/>
              <a:pathLst>
                <a:path w="25515" h="7500" extrusionOk="0">
                  <a:moveTo>
                    <a:pt x="20492" y="0"/>
                  </a:moveTo>
                  <a:cubicBezTo>
                    <a:pt x="19762" y="0"/>
                    <a:pt x="19009" y="29"/>
                    <a:pt x="18246" y="105"/>
                  </a:cubicBezTo>
                  <a:cubicBezTo>
                    <a:pt x="14486" y="451"/>
                    <a:pt x="12558" y="4117"/>
                    <a:pt x="9135" y="4117"/>
                  </a:cubicBezTo>
                  <a:cubicBezTo>
                    <a:pt x="9090" y="4117"/>
                    <a:pt x="9044" y="4116"/>
                    <a:pt x="8998" y="4115"/>
                  </a:cubicBezTo>
                  <a:cubicBezTo>
                    <a:pt x="6291" y="4065"/>
                    <a:pt x="3183" y="1534"/>
                    <a:pt x="0" y="230"/>
                  </a:cubicBezTo>
                  <a:lnTo>
                    <a:pt x="0" y="230"/>
                  </a:lnTo>
                  <a:cubicBezTo>
                    <a:pt x="351" y="1809"/>
                    <a:pt x="978" y="3263"/>
                    <a:pt x="1830" y="4566"/>
                  </a:cubicBezTo>
                  <a:cubicBezTo>
                    <a:pt x="5238" y="5042"/>
                    <a:pt x="7920" y="6772"/>
                    <a:pt x="10953" y="7348"/>
                  </a:cubicBezTo>
                  <a:cubicBezTo>
                    <a:pt x="11518" y="7453"/>
                    <a:pt x="11996" y="7499"/>
                    <a:pt x="12409" y="7499"/>
                  </a:cubicBezTo>
                  <a:cubicBezTo>
                    <a:pt x="14646" y="7499"/>
                    <a:pt x="14969" y="6152"/>
                    <a:pt x="17043" y="5644"/>
                  </a:cubicBezTo>
                  <a:cubicBezTo>
                    <a:pt x="17262" y="5591"/>
                    <a:pt x="17491" y="5567"/>
                    <a:pt x="17729" y="5567"/>
                  </a:cubicBezTo>
                  <a:cubicBezTo>
                    <a:pt x="18962" y="5567"/>
                    <a:pt x="20426" y="6208"/>
                    <a:pt x="21855" y="6797"/>
                  </a:cubicBezTo>
                  <a:cubicBezTo>
                    <a:pt x="23659" y="5042"/>
                    <a:pt x="24963" y="2762"/>
                    <a:pt x="25514" y="230"/>
                  </a:cubicBezTo>
                  <a:cubicBezTo>
                    <a:pt x="24154" y="194"/>
                    <a:pt x="22401" y="0"/>
                    <a:pt x="204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3"/>
            <p:cNvSpPr/>
            <p:nvPr/>
          </p:nvSpPr>
          <p:spPr>
            <a:xfrm>
              <a:off x="2761425" y="2606275"/>
              <a:ext cx="637250" cy="224850"/>
            </a:xfrm>
            <a:custGeom>
              <a:avLst/>
              <a:gdLst/>
              <a:ahLst/>
              <a:cxnLst/>
              <a:rect l="l" t="t" r="r" b="b"/>
              <a:pathLst>
                <a:path w="25490" h="8994" extrusionOk="0">
                  <a:moveTo>
                    <a:pt x="16340" y="0"/>
                  </a:moveTo>
                  <a:cubicBezTo>
                    <a:pt x="16049" y="0"/>
                    <a:pt x="15700" y="56"/>
                    <a:pt x="15264" y="187"/>
                  </a:cubicBezTo>
                  <a:cubicBezTo>
                    <a:pt x="12906" y="907"/>
                    <a:pt x="11308" y="4234"/>
                    <a:pt x="8202" y="4234"/>
                  </a:cubicBezTo>
                  <a:cubicBezTo>
                    <a:pt x="7742" y="4234"/>
                    <a:pt x="7250" y="4161"/>
                    <a:pt x="6717" y="3996"/>
                  </a:cubicBezTo>
                  <a:cubicBezTo>
                    <a:pt x="4311" y="3270"/>
                    <a:pt x="3785" y="1440"/>
                    <a:pt x="2908" y="87"/>
                  </a:cubicBezTo>
                  <a:cubicBezTo>
                    <a:pt x="1529" y="1615"/>
                    <a:pt x="527" y="3495"/>
                    <a:pt x="0" y="5575"/>
                  </a:cubicBezTo>
                  <a:cubicBezTo>
                    <a:pt x="2121" y="6949"/>
                    <a:pt x="4797" y="8994"/>
                    <a:pt x="6738" y="8994"/>
                  </a:cubicBezTo>
                  <a:cubicBezTo>
                    <a:pt x="6816" y="8994"/>
                    <a:pt x="6892" y="8991"/>
                    <a:pt x="6968" y="8984"/>
                  </a:cubicBezTo>
                  <a:cubicBezTo>
                    <a:pt x="9750" y="8758"/>
                    <a:pt x="13058" y="6728"/>
                    <a:pt x="16016" y="5375"/>
                  </a:cubicBezTo>
                  <a:cubicBezTo>
                    <a:pt x="16522" y="5139"/>
                    <a:pt x="16912" y="5041"/>
                    <a:pt x="17230" y="5041"/>
                  </a:cubicBezTo>
                  <a:cubicBezTo>
                    <a:pt x="18766" y="5041"/>
                    <a:pt x="18593" y="7334"/>
                    <a:pt x="21605" y="7355"/>
                  </a:cubicBezTo>
                  <a:cubicBezTo>
                    <a:pt x="21654" y="7355"/>
                    <a:pt x="21702" y="7356"/>
                    <a:pt x="21751" y="7356"/>
                  </a:cubicBezTo>
                  <a:cubicBezTo>
                    <a:pt x="23334" y="7356"/>
                    <a:pt x="24565" y="6962"/>
                    <a:pt x="25489" y="6427"/>
                  </a:cubicBezTo>
                  <a:cubicBezTo>
                    <a:pt x="25088" y="4222"/>
                    <a:pt x="24161" y="2192"/>
                    <a:pt x="22783" y="513"/>
                  </a:cubicBezTo>
                  <a:cubicBezTo>
                    <a:pt x="22610" y="1333"/>
                    <a:pt x="22233" y="2023"/>
                    <a:pt x="21156" y="2023"/>
                  </a:cubicBezTo>
                  <a:cubicBezTo>
                    <a:pt x="20982" y="2023"/>
                    <a:pt x="20789" y="2005"/>
                    <a:pt x="20577" y="1966"/>
                  </a:cubicBezTo>
                  <a:cubicBezTo>
                    <a:pt x="17828" y="1484"/>
                    <a:pt x="17837" y="0"/>
                    <a:pt x="16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3"/>
            <p:cNvSpPr/>
            <p:nvPr/>
          </p:nvSpPr>
          <p:spPr>
            <a:xfrm>
              <a:off x="2907425" y="2498775"/>
              <a:ext cx="319575" cy="93675"/>
            </a:xfrm>
            <a:custGeom>
              <a:avLst/>
              <a:gdLst/>
              <a:ahLst/>
              <a:cxnLst/>
              <a:rect l="l" t="t" r="r" b="b"/>
              <a:pathLst>
                <a:path w="12783" h="3747" extrusionOk="0">
                  <a:moveTo>
                    <a:pt x="6817" y="1"/>
                  </a:moveTo>
                  <a:cubicBezTo>
                    <a:pt x="4311" y="1"/>
                    <a:pt x="2005" y="702"/>
                    <a:pt x="0" y="1930"/>
                  </a:cubicBezTo>
                  <a:cubicBezTo>
                    <a:pt x="619" y="2848"/>
                    <a:pt x="1510" y="3747"/>
                    <a:pt x="2426" y="3747"/>
                  </a:cubicBezTo>
                  <a:cubicBezTo>
                    <a:pt x="2586" y="3747"/>
                    <a:pt x="2747" y="3719"/>
                    <a:pt x="2907" y="3660"/>
                  </a:cubicBezTo>
                  <a:cubicBezTo>
                    <a:pt x="4837" y="2883"/>
                    <a:pt x="5013" y="1955"/>
                    <a:pt x="8145" y="1855"/>
                  </a:cubicBezTo>
                  <a:cubicBezTo>
                    <a:pt x="9524" y="1830"/>
                    <a:pt x="11479" y="1780"/>
                    <a:pt x="12782" y="1454"/>
                  </a:cubicBezTo>
                  <a:cubicBezTo>
                    <a:pt x="11003" y="527"/>
                    <a:pt x="8973" y="1"/>
                    <a:pt x="6817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3"/>
            <p:cNvSpPr/>
            <p:nvPr/>
          </p:nvSpPr>
          <p:spPr>
            <a:xfrm>
              <a:off x="2754525" y="2694275"/>
              <a:ext cx="632875" cy="116125"/>
            </a:xfrm>
            <a:custGeom>
              <a:avLst/>
              <a:gdLst/>
              <a:ahLst/>
              <a:cxnLst/>
              <a:rect l="l" t="t" r="r" b="b"/>
              <a:pathLst>
                <a:path w="25315" h="4645" extrusionOk="0">
                  <a:moveTo>
                    <a:pt x="24888" y="0"/>
                  </a:moveTo>
                  <a:cubicBezTo>
                    <a:pt x="23044" y="1480"/>
                    <a:pt x="20871" y="2937"/>
                    <a:pt x="19529" y="2937"/>
                  </a:cubicBezTo>
                  <a:cubicBezTo>
                    <a:pt x="19485" y="2937"/>
                    <a:pt x="19442" y="2936"/>
                    <a:pt x="19399" y="2932"/>
                  </a:cubicBezTo>
                  <a:cubicBezTo>
                    <a:pt x="16718" y="2682"/>
                    <a:pt x="14938" y="326"/>
                    <a:pt x="11204" y="25"/>
                  </a:cubicBezTo>
                  <a:cubicBezTo>
                    <a:pt x="11044" y="12"/>
                    <a:pt x="10887" y="6"/>
                    <a:pt x="10732" y="6"/>
                  </a:cubicBezTo>
                  <a:cubicBezTo>
                    <a:pt x="7762" y="6"/>
                    <a:pt x="5763" y="2284"/>
                    <a:pt x="3208" y="2284"/>
                  </a:cubicBezTo>
                  <a:cubicBezTo>
                    <a:pt x="2814" y="2284"/>
                    <a:pt x="2407" y="2230"/>
                    <a:pt x="1981" y="2105"/>
                  </a:cubicBezTo>
                  <a:cubicBezTo>
                    <a:pt x="1379" y="1905"/>
                    <a:pt x="853" y="1780"/>
                    <a:pt x="377" y="1654"/>
                  </a:cubicBezTo>
                  <a:cubicBezTo>
                    <a:pt x="226" y="2231"/>
                    <a:pt x="101" y="2832"/>
                    <a:pt x="1" y="3434"/>
                  </a:cubicBezTo>
                  <a:cubicBezTo>
                    <a:pt x="953" y="3659"/>
                    <a:pt x="2031" y="3835"/>
                    <a:pt x="2983" y="3835"/>
                  </a:cubicBezTo>
                  <a:cubicBezTo>
                    <a:pt x="3011" y="3835"/>
                    <a:pt x="3038" y="3836"/>
                    <a:pt x="3065" y="3836"/>
                  </a:cubicBezTo>
                  <a:cubicBezTo>
                    <a:pt x="5573" y="3836"/>
                    <a:pt x="7105" y="1577"/>
                    <a:pt x="10452" y="1429"/>
                  </a:cubicBezTo>
                  <a:cubicBezTo>
                    <a:pt x="10524" y="1425"/>
                    <a:pt x="10597" y="1423"/>
                    <a:pt x="10669" y="1423"/>
                  </a:cubicBezTo>
                  <a:cubicBezTo>
                    <a:pt x="13691" y="1423"/>
                    <a:pt x="16374" y="4644"/>
                    <a:pt x="18918" y="4644"/>
                  </a:cubicBezTo>
                  <a:cubicBezTo>
                    <a:pt x="19146" y="4644"/>
                    <a:pt x="19374" y="4618"/>
                    <a:pt x="19600" y="4562"/>
                  </a:cubicBezTo>
                  <a:cubicBezTo>
                    <a:pt x="20953" y="4186"/>
                    <a:pt x="23284" y="2607"/>
                    <a:pt x="25314" y="1078"/>
                  </a:cubicBezTo>
                  <a:cubicBezTo>
                    <a:pt x="25189" y="702"/>
                    <a:pt x="25038" y="351"/>
                    <a:pt x="24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2752025" y="2829175"/>
              <a:ext cx="619075" cy="167125"/>
            </a:xfrm>
            <a:custGeom>
              <a:avLst/>
              <a:gdLst/>
              <a:ahLst/>
              <a:cxnLst/>
              <a:rect l="l" t="t" r="r" b="b"/>
              <a:pathLst>
                <a:path w="24763" h="6685" extrusionOk="0">
                  <a:moveTo>
                    <a:pt x="14912" y="1"/>
                  </a:moveTo>
                  <a:cubicBezTo>
                    <a:pt x="14695" y="1"/>
                    <a:pt x="14486" y="30"/>
                    <a:pt x="14286" y="93"/>
                  </a:cubicBezTo>
                  <a:cubicBezTo>
                    <a:pt x="11352" y="1005"/>
                    <a:pt x="9922" y="3228"/>
                    <a:pt x="7370" y="3228"/>
                  </a:cubicBezTo>
                  <a:cubicBezTo>
                    <a:pt x="7328" y="3228"/>
                    <a:pt x="7286" y="3227"/>
                    <a:pt x="7244" y="3226"/>
                  </a:cubicBezTo>
                  <a:cubicBezTo>
                    <a:pt x="5188" y="3151"/>
                    <a:pt x="2657" y="995"/>
                    <a:pt x="0" y="168"/>
                  </a:cubicBezTo>
                  <a:lnTo>
                    <a:pt x="0" y="168"/>
                  </a:lnTo>
                  <a:cubicBezTo>
                    <a:pt x="0" y="770"/>
                    <a:pt x="76" y="1371"/>
                    <a:pt x="151" y="1973"/>
                  </a:cubicBezTo>
                  <a:cubicBezTo>
                    <a:pt x="2793" y="2784"/>
                    <a:pt x="5906" y="4259"/>
                    <a:pt x="8163" y="4259"/>
                  </a:cubicBezTo>
                  <a:cubicBezTo>
                    <a:pt x="8347" y="4259"/>
                    <a:pt x="8525" y="4249"/>
                    <a:pt x="8697" y="4228"/>
                  </a:cubicBezTo>
                  <a:cubicBezTo>
                    <a:pt x="11380" y="3933"/>
                    <a:pt x="13651" y="1801"/>
                    <a:pt x="15303" y="1801"/>
                  </a:cubicBezTo>
                  <a:cubicBezTo>
                    <a:pt x="15472" y="1801"/>
                    <a:pt x="15634" y="1824"/>
                    <a:pt x="15790" y="1872"/>
                  </a:cubicBezTo>
                  <a:cubicBezTo>
                    <a:pt x="17494" y="2374"/>
                    <a:pt x="19875" y="4228"/>
                    <a:pt x="21905" y="5582"/>
                  </a:cubicBezTo>
                  <a:cubicBezTo>
                    <a:pt x="22457" y="5958"/>
                    <a:pt x="23259" y="6334"/>
                    <a:pt x="24136" y="6684"/>
                  </a:cubicBezTo>
                  <a:cubicBezTo>
                    <a:pt x="24362" y="6308"/>
                    <a:pt x="24562" y="5933"/>
                    <a:pt x="24763" y="5532"/>
                  </a:cubicBezTo>
                  <a:lnTo>
                    <a:pt x="24763" y="5532"/>
                  </a:lnTo>
                  <a:cubicBezTo>
                    <a:pt x="24757" y="5532"/>
                    <a:pt x="24752" y="5532"/>
                    <a:pt x="24747" y="5532"/>
                  </a:cubicBezTo>
                  <a:cubicBezTo>
                    <a:pt x="22290" y="5532"/>
                    <a:pt x="17888" y="1"/>
                    <a:pt x="14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2817825" y="2553600"/>
              <a:ext cx="483100" cy="74275"/>
            </a:xfrm>
            <a:custGeom>
              <a:avLst/>
              <a:gdLst/>
              <a:ahLst/>
              <a:cxnLst/>
              <a:rect l="l" t="t" r="r" b="b"/>
              <a:pathLst>
                <a:path w="19324" h="2971" extrusionOk="0">
                  <a:moveTo>
                    <a:pt x="8727" y="1"/>
                  </a:moveTo>
                  <a:cubicBezTo>
                    <a:pt x="7522" y="1"/>
                    <a:pt x="5857" y="1578"/>
                    <a:pt x="4588" y="1578"/>
                  </a:cubicBezTo>
                  <a:cubicBezTo>
                    <a:pt x="4449" y="1578"/>
                    <a:pt x="4314" y="1559"/>
                    <a:pt x="4186" y="1517"/>
                  </a:cubicBezTo>
                  <a:cubicBezTo>
                    <a:pt x="3484" y="1266"/>
                    <a:pt x="2582" y="1191"/>
                    <a:pt x="1654" y="1166"/>
                  </a:cubicBezTo>
                  <a:cubicBezTo>
                    <a:pt x="1053" y="1717"/>
                    <a:pt x="501" y="2319"/>
                    <a:pt x="0" y="2970"/>
                  </a:cubicBezTo>
                  <a:cubicBezTo>
                    <a:pt x="2331" y="2920"/>
                    <a:pt x="5138" y="2595"/>
                    <a:pt x="6817" y="1542"/>
                  </a:cubicBezTo>
                  <a:cubicBezTo>
                    <a:pt x="7552" y="1091"/>
                    <a:pt x="8146" y="919"/>
                    <a:pt x="8680" y="919"/>
                  </a:cubicBezTo>
                  <a:cubicBezTo>
                    <a:pt x="9895" y="919"/>
                    <a:pt x="10799" y="1806"/>
                    <a:pt x="12331" y="2294"/>
                  </a:cubicBezTo>
                  <a:cubicBezTo>
                    <a:pt x="12976" y="2498"/>
                    <a:pt x="13813" y="2598"/>
                    <a:pt x="14691" y="2598"/>
                  </a:cubicBezTo>
                  <a:cubicBezTo>
                    <a:pt x="16506" y="2598"/>
                    <a:pt x="18496" y="2169"/>
                    <a:pt x="19323" y="1341"/>
                  </a:cubicBezTo>
                  <a:cubicBezTo>
                    <a:pt x="18847" y="890"/>
                    <a:pt x="18321" y="464"/>
                    <a:pt x="17770" y="88"/>
                  </a:cubicBezTo>
                  <a:cubicBezTo>
                    <a:pt x="17305" y="613"/>
                    <a:pt x="16629" y="1203"/>
                    <a:pt x="15677" y="1203"/>
                  </a:cubicBezTo>
                  <a:cubicBezTo>
                    <a:pt x="15447" y="1203"/>
                    <a:pt x="15201" y="1169"/>
                    <a:pt x="14937" y="1091"/>
                  </a:cubicBezTo>
                  <a:cubicBezTo>
                    <a:pt x="12832" y="439"/>
                    <a:pt x="10526" y="665"/>
                    <a:pt x="9173" y="88"/>
                  </a:cubicBezTo>
                  <a:cubicBezTo>
                    <a:pt x="9033" y="28"/>
                    <a:pt x="8884" y="1"/>
                    <a:pt x="8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2823450" y="2981950"/>
              <a:ext cx="492500" cy="130900"/>
            </a:xfrm>
            <a:custGeom>
              <a:avLst/>
              <a:gdLst/>
              <a:ahLst/>
              <a:cxnLst/>
              <a:rect l="l" t="t" r="r" b="b"/>
              <a:pathLst>
                <a:path w="19700" h="5236" extrusionOk="0">
                  <a:moveTo>
                    <a:pt x="7736" y="0"/>
                  </a:moveTo>
                  <a:cubicBezTo>
                    <a:pt x="7305" y="0"/>
                    <a:pt x="6870" y="111"/>
                    <a:pt x="6417" y="398"/>
                  </a:cubicBezTo>
                  <a:cubicBezTo>
                    <a:pt x="5154" y="1232"/>
                    <a:pt x="3212" y="1907"/>
                    <a:pt x="439" y="1907"/>
                  </a:cubicBezTo>
                  <a:cubicBezTo>
                    <a:pt x="295" y="1907"/>
                    <a:pt x="149" y="1905"/>
                    <a:pt x="1" y="1902"/>
                  </a:cubicBezTo>
                  <a:lnTo>
                    <a:pt x="1" y="1902"/>
                  </a:lnTo>
                  <a:cubicBezTo>
                    <a:pt x="1103" y="3255"/>
                    <a:pt x="2457" y="4383"/>
                    <a:pt x="3986" y="5235"/>
                  </a:cubicBezTo>
                  <a:cubicBezTo>
                    <a:pt x="4211" y="5110"/>
                    <a:pt x="4462" y="4959"/>
                    <a:pt x="4738" y="4834"/>
                  </a:cubicBezTo>
                  <a:cubicBezTo>
                    <a:pt x="7695" y="3431"/>
                    <a:pt x="6517" y="1501"/>
                    <a:pt x="7870" y="1501"/>
                  </a:cubicBezTo>
                  <a:cubicBezTo>
                    <a:pt x="9085" y="1501"/>
                    <a:pt x="12054" y="2469"/>
                    <a:pt x="13774" y="2469"/>
                  </a:cubicBezTo>
                  <a:cubicBezTo>
                    <a:pt x="13971" y="2469"/>
                    <a:pt x="14152" y="2456"/>
                    <a:pt x="14311" y="2428"/>
                  </a:cubicBezTo>
                  <a:cubicBezTo>
                    <a:pt x="14906" y="2321"/>
                    <a:pt x="15383" y="2259"/>
                    <a:pt x="15814" y="2259"/>
                  </a:cubicBezTo>
                  <a:cubicBezTo>
                    <a:pt x="16490" y="2259"/>
                    <a:pt x="17050" y="2411"/>
                    <a:pt x="17770" y="2779"/>
                  </a:cubicBezTo>
                  <a:cubicBezTo>
                    <a:pt x="18121" y="2954"/>
                    <a:pt x="18447" y="3255"/>
                    <a:pt x="18723" y="3581"/>
                  </a:cubicBezTo>
                  <a:cubicBezTo>
                    <a:pt x="19048" y="3280"/>
                    <a:pt x="19374" y="2979"/>
                    <a:pt x="19700" y="2629"/>
                  </a:cubicBezTo>
                  <a:cubicBezTo>
                    <a:pt x="19023" y="2027"/>
                    <a:pt x="18121" y="1476"/>
                    <a:pt x="17169" y="1350"/>
                  </a:cubicBezTo>
                  <a:cubicBezTo>
                    <a:pt x="16627" y="1263"/>
                    <a:pt x="16135" y="1235"/>
                    <a:pt x="15671" y="1235"/>
                  </a:cubicBezTo>
                  <a:cubicBezTo>
                    <a:pt x="14799" y="1235"/>
                    <a:pt x="14024" y="1335"/>
                    <a:pt x="13197" y="1335"/>
                  </a:cubicBezTo>
                  <a:cubicBezTo>
                    <a:pt x="12689" y="1335"/>
                    <a:pt x="12161" y="1297"/>
                    <a:pt x="11580" y="1175"/>
                  </a:cubicBezTo>
                  <a:cubicBezTo>
                    <a:pt x="10090" y="844"/>
                    <a:pt x="8924" y="0"/>
                    <a:pt x="7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2842250" y="2542625"/>
              <a:ext cx="562050" cy="609050"/>
            </a:xfrm>
            <a:custGeom>
              <a:avLst/>
              <a:gdLst/>
              <a:ahLst/>
              <a:cxnLst/>
              <a:rect l="l" t="t" r="r" b="b"/>
              <a:pathLst>
                <a:path w="22482" h="24362" extrusionOk="0">
                  <a:moveTo>
                    <a:pt x="15966" y="1"/>
                  </a:moveTo>
                  <a:lnTo>
                    <a:pt x="15966" y="1"/>
                  </a:lnTo>
                  <a:cubicBezTo>
                    <a:pt x="18221" y="2357"/>
                    <a:pt x="19600" y="5515"/>
                    <a:pt x="19600" y="9049"/>
                  </a:cubicBezTo>
                  <a:cubicBezTo>
                    <a:pt x="19600" y="16242"/>
                    <a:pt x="13760" y="22106"/>
                    <a:pt x="6542" y="22106"/>
                  </a:cubicBezTo>
                  <a:cubicBezTo>
                    <a:pt x="4161" y="22106"/>
                    <a:pt x="1930" y="21455"/>
                    <a:pt x="1" y="20327"/>
                  </a:cubicBezTo>
                  <a:lnTo>
                    <a:pt x="1" y="20327"/>
                  </a:lnTo>
                  <a:cubicBezTo>
                    <a:pt x="2381" y="22808"/>
                    <a:pt x="5715" y="24362"/>
                    <a:pt x="9424" y="24362"/>
                  </a:cubicBezTo>
                  <a:cubicBezTo>
                    <a:pt x="16642" y="24362"/>
                    <a:pt x="22482" y="18497"/>
                    <a:pt x="22482" y="11304"/>
                  </a:cubicBezTo>
                  <a:cubicBezTo>
                    <a:pt x="22482" y="6467"/>
                    <a:pt x="19850" y="2257"/>
                    <a:pt x="15966" y="1"/>
                  </a:cubicBezTo>
                  <a:close/>
                </a:path>
              </a:pathLst>
            </a:custGeom>
            <a:solidFill>
              <a:srgbClr val="A6804B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13"/>
          <p:cNvGrpSpPr/>
          <p:nvPr/>
        </p:nvGrpSpPr>
        <p:grpSpPr>
          <a:xfrm>
            <a:off x="591150" y="540000"/>
            <a:ext cx="1040525" cy="1040525"/>
            <a:chOff x="591150" y="540000"/>
            <a:chExt cx="1040525" cy="1040525"/>
          </a:xfrm>
        </p:grpSpPr>
        <p:sp>
          <p:nvSpPr>
            <p:cNvPr id="588" name="Google Shape;588;p13"/>
            <p:cNvSpPr/>
            <p:nvPr/>
          </p:nvSpPr>
          <p:spPr>
            <a:xfrm>
              <a:off x="591150" y="540000"/>
              <a:ext cx="1040525" cy="1040525"/>
            </a:xfrm>
            <a:custGeom>
              <a:avLst/>
              <a:gdLst/>
              <a:ahLst/>
              <a:cxnLst/>
              <a:rect l="l" t="t" r="r" b="b"/>
              <a:pathLst>
                <a:path w="37345" h="37345" extrusionOk="0">
                  <a:moveTo>
                    <a:pt x="18673" y="0"/>
                  </a:moveTo>
                  <a:cubicBezTo>
                    <a:pt x="8372" y="0"/>
                    <a:pt x="1" y="8346"/>
                    <a:pt x="1" y="18672"/>
                  </a:cubicBezTo>
                  <a:cubicBezTo>
                    <a:pt x="1" y="28973"/>
                    <a:pt x="8372" y="37344"/>
                    <a:pt x="18673" y="37344"/>
                  </a:cubicBezTo>
                  <a:cubicBezTo>
                    <a:pt x="28998" y="37344"/>
                    <a:pt x="37344" y="28973"/>
                    <a:pt x="37344" y="18672"/>
                  </a:cubicBezTo>
                  <a:cubicBezTo>
                    <a:pt x="37344" y="8346"/>
                    <a:pt x="28998" y="0"/>
                    <a:pt x="186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591150" y="759975"/>
              <a:ext cx="1040525" cy="602359"/>
            </a:xfrm>
            <a:custGeom>
              <a:avLst/>
              <a:gdLst/>
              <a:ahLst/>
              <a:cxnLst/>
              <a:rect l="l" t="t" r="r" b="b"/>
              <a:pathLst>
                <a:path w="37345" h="21619" extrusionOk="0">
                  <a:moveTo>
                    <a:pt x="33911" y="0"/>
                  </a:moveTo>
                  <a:cubicBezTo>
                    <a:pt x="30552" y="1028"/>
                    <a:pt x="28322" y="6918"/>
                    <a:pt x="25966" y="7494"/>
                  </a:cubicBezTo>
                  <a:cubicBezTo>
                    <a:pt x="23234" y="8196"/>
                    <a:pt x="18322" y="10677"/>
                    <a:pt x="13259" y="10752"/>
                  </a:cubicBezTo>
                  <a:cubicBezTo>
                    <a:pt x="13238" y="10753"/>
                    <a:pt x="13216" y="10753"/>
                    <a:pt x="13195" y="10753"/>
                  </a:cubicBezTo>
                  <a:cubicBezTo>
                    <a:pt x="9192" y="10753"/>
                    <a:pt x="6198" y="3720"/>
                    <a:pt x="2783" y="1003"/>
                  </a:cubicBezTo>
                  <a:cubicBezTo>
                    <a:pt x="1028" y="3835"/>
                    <a:pt x="1" y="7193"/>
                    <a:pt x="1" y="10777"/>
                  </a:cubicBezTo>
                  <a:cubicBezTo>
                    <a:pt x="1" y="14712"/>
                    <a:pt x="1229" y="18371"/>
                    <a:pt x="3334" y="21379"/>
                  </a:cubicBezTo>
                  <a:cubicBezTo>
                    <a:pt x="4624" y="21295"/>
                    <a:pt x="6194" y="20931"/>
                    <a:pt x="8178" y="20931"/>
                  </a:cubicBezTo>
                  <a:cubicBezTo>
                    <a:pt x="9163" y="20931"/>
                    <a:pt x="10249" y="21021"/>
                    <a:pt x="11454" y="21279"/>
                  </a:cubicBezTo>
                  <a:cubicBezTo>
                    <a:pt x="12565" y="21517"/>
                    <a:pt x="13500" y="21619"/>
                    <a:pt x="14316" y="21619"/>
                  </a:cubicBezTo>
                  <a:cubicBezTo>
                    <a:pt x="18046" y="21619"/>
                    <a:pt x="19264" y="19484"/>
                    <a:pt x="23234" y="18497"/>
                  </a:cubicBezTo>
                  <a:cubicBezTo>
                    <a:pt x="24192" y="18265"/>
                    <a:pt x="25311" y="18178"/>
                    <a:pt x="26530" y="18178"/>
                  </a:cubicBezTo>
                  <a:cubicBezTo>
                    <a:pt x="29265" y="18178"/>
                    <a:pt x="32498" y="18614"/>
                    <a:pt x="35515" y="18822"/>
                  </a:cubicBezTo>
                  <a:cubicBezTo>
                    <a:pt x="36693" y="16391"/>
                    <a:pt x="37344" y="13659"/>
                    <a:pt x="37344" y="10777"/>
                  </a:cubicBezTo>
                  <a:cubicBezTo>
                    <a:pt x="37344" y="6742"/>
                    <a:pt x="36066" y="3033"/>
                    <a:pt x="339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745481" y="540000"/>
              <a:ext cx="710215" cy="295343"/>
            </a:xfrm>
            <a:custGeom>
              <a:avLst/>
              <a:gdLst/>
              <a:ahLst/>
              <a:cxnLst/>
              <a:rect l="l" t="t" r="r" b="b"/>
              <a:pathLst>
                <a:path w="25490" h="10600" extrusionOk="0">
                  <a:moveTo>
                    <a:pt x="13134" y="0"/>
                  </a:moveTo>
                  <a:cubicBezTo>
                    <a:pt x="8021" y="0"/>
                    <a:pt x="3359" y="2056"/>
                    <a:pt x="1" y="5414"/>
                  </a:cubicBezTo>
                  <a:cubicBezTo>
                    <a:pt x="1304" y="7394"/>
                    <a:pt x="3610" y="9850"/>
                    <a:pt x="5915" y="10226"/>
                  </a:cubicBezTo>
                  <a:cubicBezTo>
                    <a:pt x="7236" y="10446"/>
                    <a:pt x="8717" y="10599"/>
                    <a:pt x="10203" y="10599"/>
                  </a:cubicBezTo>
                  <a:cubicBezTo>
                    <a:pt x="12780" y="10599"/>
                    <a:pt x="15373" y="10139"/>
                    <a:pt x="17169" y="8772"/>
                  </a:cubicBezTo>
                  <a:cubicBezTo>
                    <a:pt x="19449" y="7043"/>
                    <a:pt x="23936" y="6592"/>
                    <a:pt x="25489" y="4662"/>
                  </a:cubicBezTo>
                  <a:cubicBezTo>
                    <a:pt x="22181" y="1755"/>
                    <a:pt x="17870" y="0"/>
                    <a:pt x="13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783206" y="1371779"/>
              <a:ext cx="731140" cy="208746"/>
            </a:xfrm>
            <a:custGeom>
              <a:avLst/>
              <a:gdLst/>
              <a:ahLst/>
              <a:cxnLst/>
              <a:rect l="l" t="t" r="r" b="b"/>
              <a:pathLst>
                <a:path w="26241" h="7492" extrusionOk="0">
                  <a:moveTo>
                    <a:pt x="24003" y="1"/>
                  </a:moveTo>
                  <a:cubicBezTo>
                    <a:pt x="22615" y="1"/>
                    <a:pt x="20868" y="387"/>
                    <a:pt x="18922" y="674"/>
                  </a:cubicBezTo>
                  <a:cubicBezTo>
                    <a:pt x="15396" y="1187"/>
                    <a:pt x="12817" y="2702"/>
                    <a:pt x="9306" y="2702"/>
                  </a:cubicBezTo>
                  <a:cubicBezTo>
                    <a:pt x="8699" y="2702"/>
                    <a:pt x="8065" y="2657"/>
                    <a:pt x="7394" y="2554"/>
                  </a:cubicBezTo>
                  <a:cubicBezTo>
                    <a:pt x="6534" y="2429"/>
                    <a:pt x="5772" y="2373"/>
                    <a:pt x="5068" y="2373"/>
                  </a:cubicBezTo>
                  <a:cubicBezTo>
                    <a:pt x="3226" y="2373"/>
                    <a:pt x="1777" y="2755"/>
                    <a:pt x="0" y="3281"/>
                  </a:cubicBezTo>
                  <a:cubicBezTo>
                    <a:pt x="3208" y="5912"/>
                    <a:pt x="7318" y="7491"/>
                    <a:pt x="11780" y="7491"/>
                  </a:cubicBezTo>
                  <a:cubicBezTo>
                    <a:pt x="17619" y="7491"/>
                    <a:pt x="22807" y="4809"/>
                    <a:pt x="26241" y="649"/>
                  </a:cubicBezTo>
                  <a:cubicBezTo>
                    <a:pt x="25682" y="170"/>
                    <a:pt x="24921" y="1"/>
                    <a:pt x="24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751778" y="795583"/>
              <a:ext cx="199050" cy="118889"/>
            </a:xfrm>
            <a:custGeom>
              <a:avLst/>
              <a:gdLst/>
              <a:ahLst/>
              <a:cxnLst/>
              <a:rect l="l" t="t" r="r" b="b"/>
              <a:pathLst>
                <a:path w="7144" h="4267" extrusionOk="0">
                  <a:moveTo>
                    <a:pt x="3058" y="1"/>
                  </a:moveTo>
                  <a:cubicBezTo>
                    <a:pt x="2880" y="1"/>
                    <a:pt x="2726" y="17"/>
                    <a:pt x="2607" y="51"/>
                  </a:cubicBezTo>
                  <a:cubicBezTo>
                    <a:pt x="1053" y="452"/>
                    <a:pt x="0" y="903"/>
                    <a:pt x="953" y="1930"/>
                  </a:cubicBezTo>
                  <a:cubicBezTo>
                    <a:pt x="1809" y="2855"/>
                    <a:pt x="2869" y="4266"/>
                    <a:pt x="4077" y="4266"/>
                  </a:cubicBezTo>
                  <a:cubicBezTo>
                    <a:pt x="4212" y="4266"/>
                    <a:pt x="4348" y="4249"/>
                    <a:pt x="4486" y="4211"/>
                  </a:cubicBezTo>
                  <a:cubicBezTo>
                    <a:pt x="5840" y="3810"/>
                    <a:pt x="7143" y="2482"/>
                    <a:pt x="6441" y="1429"/>
                  </a:cubicBezTo>
                  <a:cubicBezTo>
                    <a:pt x="5866" y="533"/>
                    <a:pt x="4074" y="1"/>
                    <a:pt x="30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1035278" y="771315"/>
              <a:ext cx="567058" cy="640977"/>
            </a:xfrm>
            <a:custGeom>
              <a:avLst/>
              <a:gdLst/>
              <a:ahLst/>
              <a:cxnLst/>
              <a:rect l="l" t="t" r="r" b="b"/>
              <a:pathLst>
                <a:path w="20352" h="23005" extrusionOk="0">
                  <a:moveTo>
                    <a:pt x="15529" y="0"/>
                  </a:moveTo>
                  <a:cubicBezTo>
                    <a:pt x="15203" y="0"/>
                    <a:pt x="14344" y="338"/>
                    <a:pt x="11931" y="1323"/>
                  </a:cubicBezTo>
                  <a:cubicBezTo>
                    <a:pt x="10336" y="1977"/>
                    <a:pt x="9201" y="2218"/>
                    <a:pt x="8377" y="2218"/>
                  </a:cubicBezTo>
                  <a:cubicBezTo>
                    <a:pt x="6094" y="2218"/>
                    <a:pt x="6191" y="373"/>
                    <a:pt x="5462" y="373"/>
                  </a:cubicBezTo>
                  <a:cubicBezTo>
                    <a:pt x="5416" y="373"/>
                    <a:pt x="5367" y="380"/>
                    <a:pt x="5314" y="395"/>
                  </a:cubicBezTo>
                  <a:cubicBezTo>
                    <a:pt x="4111" y="721"/>
                    <a:pt x="2908" y="2250"/>
                    <a:pt x="3234" y="3002"/>
                  </a:cubicBezTo>
                  <a:cubicBezTo>
                    <a:pt x="3585" y="3729"/>
                    <a:pt x="4687" y="6110"/>
                    <a:pt x="4286" y="6185"/>
                  </a:cubicBezTo>
                  <a:cubicBezTo>
                    <a:pt x="2206" y="6511"/>
                    <a:pt x="577" y="6160"/>
                    <a:pt x="753" y="7613"/>
                  </a:cubicBezTo>
                  <a:cubicBezTo>
                    <a:pt x="928" y="9067"/>
                    <a:pt x="2632" y="10696"/>
                    <a:pt x="3685" y="11222"/>
                  </a:cubicBezTo>
                  <a:cubicBezTo>
                    <a:pt x="4712" y="11724"/>
                    <a:pt x="5139" y="12501"/>
                    <a:pt x="4286" y="13278"/>
                  </a:cubicBezTo>
                  <a:cubicBezTo>
                    <a:pt x="3409" y="14055"/>
                    <a:pt x="3610" y="13729"/>
                    <a:pt x="2231" y="14456"/>
                  </a:cubicBezTo>
                  <a:cubicBezTo>
                    <a:pt x="828" y="15182"/>
                    <a:pt x="1" y="14230"/>
                    <a:pt x="201" y="15608"/>
                  </a:cubicBezTo>
                  <a:cubicBezTo>
                    <a:pt x="402" y="16987"/>
                    <a:pt x="978" y="17714"/>
                    <a:pt x="1931" y="19318"/>
                  </a:cubicBezTo>
                  <a:cubicBezTo>
                    <a:pt x="2908" y="20947"/>
                    <a:pt x="7720" y="22902"/>
                    <a:pt x="8497" y="23002"/>
                  </a:cubicBezTo>
                  <a:cubicBezTo>
                    <a:pt x="8516" y="23004"/>
                    <a:pt x="8534" y="23005"/>
                    <a:pt x="8552" y="23005"/>
                  </a:cubicBezTo>
                  <a:cubicBezTo>
                    <a:pt x="9245" y="23005"/>
                    <a:pt x="9176" y="21583"/>
                    <a:pt x="9249" y="19994"/>
                  </a:cubicBezTo>
                  <a:cubicBezTo>
                    <a:pt x="9349" y="18365"/>
                    <a:pt x="8823" y="17613"/>
                    <a:pt x="10301" y="16661"/>
                  </a:cubicBezTo>
                  <a:cubicBezTo>
                    <a:pt x="11755" y="15684"/>
                    <a:pt x="13560" y="16586"/>
                    <a:pt x="13635" y="14581"/>
                  </a:cubicBezTo>
                  <a:cubicBezTo>
                    <a:pt x="13735" y="12601"/>
                    <a:pt x="11931" y="12250"/>
                    <a:pt x="12432" y="11047"/>
                  </a:cubicBezTo>
                  <a:cubicBezTo>
                    <a:pt x="12760" y="10297"/>
                    <a:pt x="13847" y="9947"/>
                    <a:pt x="14851" y="9947"/>
                  </a:cubicBezTo>
                  <a:cubicBezTo>
                    <a:pt x="15457" y="9947"/>
                    <a:pt x="16033" y="10075"/>
                    <a:pt x="16392" y="10320"/>
                  </a:cubicBezTo>
                  <a:cubicBezTo>
                    <a:pt x="17050" y="10771"/>
                    <a:pt x="17541" y="11485"/>
                    <a:pt x="18038" y="11485"/>
                  </a:cubicBezTo>
                  <a:cubicBezTo>
                    <a:pt x="18260" y="11485"/>
                    <a:pt x="18483" y="11343"/>
                    <a:pt x="18723" y="10972"/>
                  </a:cubicBezTo>
                  <a:cubicBezTo>
                    <a:pt x="19500" y="9769"/>
                    <a:pt x="19575" y="8616"/>
                    <a:pt x="19750" y="8014"/>
                  </a:cubicBezTo>
                  <a:cubicBezTo>
                    <a:pt x="19926" y="7438"/>
                    <a:pt x="19500" y="5633"/>
                    <a:pt x="19750" y="5132"/>
                  </a:cubicBezTo>
                  <a:cubicBezTo>
                    <a:pt x="20001" y="4631"/>
                    <a:pt x="20352" y="2100"/>
                    <a:pt x="17169" y="1323"/>
                  </a:cubicBezTo>
                  <a:cubicBezTo>
                    <a:pt x="15212" y="860"/>
                    <a:pt x="16050" y="0"/>
                    <a:pt x="155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816725" y="540000"/>
              <a:ext cx="483944" cy="230423"/>
            </a:xfrm>
            <a:custGeom>
              <a:avLst/>
              <a:gdLst/>
              <a:ahLst/>
              <a:cxnLst/>
              <a:rect l="l" t="t" r="r" b="b"/>
              <a:pathLst>
                <a:path w="17369" h="8270" extrusionOk="0">
                  <a:moveTo>
                    <a:pt x="10577" y="0"/>
                  </a:moveTo>
                  <a:cubicBezTo>
                    <a:pt x="7143" y="0"/>
                    <a:pt x="3935" y="928"/>
                    <a:pt x="1153" y="2557"/>
                  </a:cubicBezTo>
                  <a:cubicBezTo>
                    <a:pt x="326" y="3810"/>
                    <a:pt x="0" y="4938"/>
                    <a:pt x="602" y="5389"/>
                  </a:cubicBezTo>
                  <a:cubicBezTo>
                    <a:pt x="2155" y="6542"/>
                    <a:pt x="5589" y="6843"/>
                    <a:pt x="6441" y="7720"/>
                  </a:cubicBezTo>
                  <a:cubicBezTo>
                    <a:pt x="6798" y="8087"/>
                    <a:pt x="7581" y="8270"/>
                    <a:pt x="8441" y="8270"/>
                  </a:cubicBezTo>
                  <a:cubicBezTo>
                    <a:pt x="9634" y="8270"/>
                    <a:pt x="10975" y="7918"/>
                    <a:pt x="11529" y="7219"/>
                  </a:cubicBezTo>
                  <a:cubicBezTo>
                    <a:pt x="12456" y="6016"/>
                    <a:pt x="13158" y="5765"/>
                    <a:pt x="14536" y="4988"/>
                  </a:cubicBezTo>
                  <a:cubicBezTo>
                    <a:pt x="15890" y="4211"/>
                    <a:pt x="17369" y="2632"/>
                    <a:pt x="16667" y="1705"/>
                  </a:cubicBezTo>
                  <a:cubicBezTo>
                    <a:pt x="16491" y="1454"/>
                    <a:pt x="16040" y="1053"/>
                    <a:pt x="15389" y="627"/>
                  </a:cubicBezTo>
                  <a:cubicBezTo>
                    <a:pt x="13860" y="226"/>
                    <a:pt x="12256" y="0"/>
                    <a:pt x="10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>
              <a:off x="591150" y="889730"/>
              <a:ext cx="335910" cy="604198"/>
            </a:xfrm>
            <a:custGeom>
              <a:avLst/>
              <a:gdLst/>
              <a:ahLst/>
              <a:cxnLst/>
              <a:rect l="l" t="t" r="r" b="b"/>
              <a:pathLst>
                <a:path w="12056" h="21685" extrusionOk="0">
                  <a:moveTo>
                    <a:pt x="2637" y="0"/>
                  </a:moveTo>
                  <a:cubicBezTo>
                    <a:pt x="1822" y="0"/>
                    <a:pt x="1119" y="254"/>
                    <a:pt x="778" y="857"/>
                  </a:cubicBezTo>
                  <a:cubicBezTo>
                    <a:pt x="276" y="2511"/>
                    <a:pt x="1" y="4291"/>
                    <a:pt x="1" y="6120"/>
                  </a:cubicBezTo>
                  <a:cubicBezTo>
                    <a:pt x="1" y="12612"/>
                    <a:pt x="3334" y="18326"/>
                    <a:pt x="8372" y="21684"/>
                  </a:cubicBezTo>
                  <a:cubicBezTo>
                    <a:pt x="9700" y="20832"/>
                    <a:pt x="9926" y="19830"/>
                    <a:pt x="10327" y="17800"/>
                  </a:cubicBezTo>
                  <a:cubicBezTo>
                    <a:pt x="10728" y="15769"/>
                    <a:pt x="11104" y="15318"/>
                    <a:pt x="10076" y="14291"/>
                  </a:cubicBezTo>
                  <a:cubicBezTo>
                    <a:pt x="9048" y="13288"/>
                    <a:pt x="5164" y="13063"/>
                    <a:pt x="4387" y="12411"/>
                  </a:cubicBezTo>
                  <a:cubicBezTo>
                    <a:pt x="3610" y="11734"/>
                    <a:pt x="3008" y="9554"/>
                    <a:pt x="3284" y="8852"/>
                  </a:cubicBezTo>
                  <a:cubicBezTo>
                    <a:pt x="3328" y="8734"/>
                    <a:pt x="3395" y="8684"/>
                    <a:pt x="3489" y="8684"/>
                  </a:cubicBezTo>
                  <a:cubicBezTo>
                    <a:pt x="3934" y="8684"/>
                    <a:pt x="4981" y="9812"/>
                    <a:pt x="6968" y="10206"/>
                  </a:cubicBezTo>
                  <a:cubicBezTo>
                    <a:pt x="7151" y="10242"/>
                    <a:pt x="7309" y="10259"/>
                    <a:pt x="7446" y="10259"/>
                  </a:cubicBezTo>
                  <a:cubicBezTo>
                    <a:pt x="9108" y="10259"/>
                    <a:pt x="7605" y="7760"/>
                    <a:pt x="8948" y="6972"/>
                  </a:cubicBezTo>
                  <a:cubicBezTo>
                    <a:pt x="10402" y="6120"/>
                    <a:pt x="10502" y="6020"/>
                    <a:pt x="11279" y="4917"/>
                  </a:cubicBezTo>
                  <a:cubicBezTo>
                    <a:pt x="12056" y="3789"/>
                    <a:pt x="7394" y="4642"/>
                    <a:pt x="6968" y="2586"/>
                  </a:cubicBezTo>
                  <a:cubicBezTo>
                    <a:pt x="6677" y="1182"/>
                    <a:pt x="4396" y="0"/>
                    <a:pt x="26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876072" y="1448318"/>
              <a:ext cx="528635" cy="132208"/>
            </a:xfrm>
            <a:custGeom>
              <a:avLst/>
              <a:gdLst/>
              <a:ahLst/>
              <a:cxnLst/>
              <a:rect l="l" t="t" r="r" b="b"/>
              <a:pathLst>
                <a:path w="18973" h="4745" extrusionOk="0">
                  <a:moveTo>
                    <a:pt x="14066" y="1"/>
                  </a:moveTo>
                  <a:cubicBezTo>
                    <a:pt x="13042" y="1"/>
                    <a:pt x="11946" y="367"/>
                    <a:pt x="11128" y="1185"/>
                  </a:cubicBezTo>
                  <a:cubicBezTo>
                    <a:pt x="10482" y="1857"/>
                    <a:pt x="9151" y="2069"/>
                    <a:pt x="7610" y="2069"/>
                  </a:cubicBezTo>
                  <a:cubicBezTo>
                    <a:pt x="6162" y="2069"/>
                    <a:pt x="4529" y="1881"/>
                    <a:pt x="3108" y="1711"/>
                  </a:cubicBezTo>
                  <a:cubicBezTo>
                    <a:pt x="2892" y="1687"/>
                    <a:pt x="2687" y="1676"/>
                    <a:pt x="2493" y="1676"/>
                  </a:cubicBezTo>
                  <a:cubicBezTo>
                    <a:pt x="1270" y="1676"/>
                    <a:pt x="476" y="2126"/>
                    <a:pt x="0" y="2689"/>
                  </a:cubicBezTo>
                  <a:cubicBezTo>
                    <a:pt x="2557" y="3992"/>
                    <a:pt x="5414" y="4744"/>
                    <a:pt x="8447" y="4744"/>
                  </a:cubicBezTo>
                  <a:cubicBezTo>
                    <a:pt x="12206" y="4744"/>
                    <a:pt x="15715" y="3616"/>
                    <a:pt x="18622" y="1711"/>
                  </a:cubicBezTo>
                  <a:cubicBezTo>
                    <a:pt x="18973" y="433"/>
                    <a:pt x="16692" y="809"/>
                    <a:pt x="15665" y="333"/>
                  </a:cubicBezTo>
                  <a:cubicBezTo>
                    <a:pt x="15196" y="116"/>
                    <a:pt x="14642" y="1"/>
                    <a:pt x="14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1501752" y="1180085"/>
              <a:ext cx="111756" cy="193728"/>
            </a:xfrm>
            <a:custGeom>
              <a:avLst/>
              <a:gdLst/>
              <a:ahLst/>
              <a:cxnLst/>
              <a:rect l="l" t="t" r="r" b="b"/>
              <a:pathLst>
                <a:path w="4011" h="6953" extrusionOk="0">
                  <a:moveTo>
                    <a:pt x="2703" y="1"/>
                  </a:moveTo>
                  <a:cubicBezTo>
                    <a:pt x="2264" y="1"/>
                    <a:pt x="1815" y="278"/>
                    <a:pt x="1354" y="1113"/>
                  </a:cubicBezTo>
                  <a:cubicBezTo>
                    <a:pt x="1" y="3519"/>
                    <a:pt x="301" y="6125"/>
                    <a:pt x="602" y="6551"/>
                  </a:cubicBezTo>
                  <a:cubicBezTo>
                    <a:pt x="652" y="6602"/>
                    <a:pt x="753" y="6752"/>
                    <a:pt x="878" y="6952"/>
                  </a:cubicBezTo>
                  <a:cubicBezTo>
                    <a:pt x="2306" y="5073"/>
                    <a:pt x="3384" y="2917"/>
                    <a:pt x="4011" y="561"/>
                  </a:cubicBezTo>
                  <a:cubicBezTo>
                    <a:pt x="3582" y="284"/>
                    <a:pt x="3147" y="1"/>
                    <a:pt x="27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818815" y="562346"/>
              <a:ext cx="812861" cy="1018179"/>
            </a:xfrm>
            <a:custGeom>
              <a:avLst/>
              <a:gdLst/>
              <a:ahLst/>
              <a:cxnLst/>
              <a:rect l="l" t="t" r="r" b="b"/>
              <a:pathLst>
                <a:path w="29174" h="36543" extrusionOk="0">
                  <a:moveTo>
                    <a:pt x="16015" y="0"/>
                  </a:moveTo>
                  <a:cubicBezTo>
                    <a:pt x="20928" y="3384"/>
                    <a:pt x="24161" y="9023"/>
                    <a:pt x="24161" y="15439"/>
                  </a:cubicBezTo>
                  <a:cubicBezTo>
                    <a:pt x="24161" y="25765"/>
                    <a:pt x="15815" y="34111"/>
                    <a:pt x="5489" y="34111"/>
                  </a:cubicBezTo>
                  <a:cubicBezTo>
                    <a:pt x="3584" y="34111"/>
                    <a:pt x="1730" y="33810"/>
                    <a:pt x="0" y="33284"/>
                  </a:cubicBezTo>
                  <a:lnTo>
                    <a:pt x="0" y="33284"/>
                  </a:lnTo>
                  <a:cubicBezTo>
                    <a:pt x="2983" y="35339"/>
                    <a:pt x="6617" y="36542"/>
                    <a:pt x="10502" y="36542"/>
                  </a:cubicBezTo>
                  <a:cubicBezTo>
                    <a:pt x="20827" y="36542"/>
                    <a:pt x="29173" y="28171"/>
                    <a:pt x="29173" y="17870"/>
                  </a:cubicBezTo>
                  <a:cubicBezTo>
                    <a:pt x="29173" y="9449"/>
                    <a:pt x="23634" y="2356"/>
                    <a:pt x="16015" y="0"/>
                  </a:cubicBezTo>
                  <a:close/>
                </a:path>
              </a:pathLst>
            </a:custGeom>
            <a:solidFill>
              <a:srgbClr val="00C0C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300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14"/>
          <p:cNvSpPr/>
          <p:nvPr/>
        </p:nvSpPr>
        <p:spPr>
          <a:xfrm rot="1521954">
            <a:off x="-385060" y="-43163"/>
            <a:ext cx="9706358" cy="5726136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4"/>
          <p:cNvSpPr/>
          <p:nvPr/>
        </p:nvSpPr>
        <p:spPr>
          <a:xfrm rot="-5400000">
            <a:off x="5143212" y="-1885062"/>
            <a:ext cx="5253633" cy="5805836"/>
          </a:xfrm>
          <a:custGeom>
            <a:avLst/>
            <a:gdLst/>
            <a:ahLst/>
            <a:cxnLst/>
            <a:rect l="l" t="t" r="r" b="b"/>
            <a:pathLst>
              <a:path w="117973" h="130373" extrusionOk="0">
                <a:moveTo>
                  <a:pt x="62662" y="21848"/>
                </a:moveTo>
                <a:cubicBezTo>
                  <a:pt x="63412" y="21848"/>
                  <a:pt x="64018" y="22455"/>
                  <a:pt x="64018" y="23213"/>
                </a:cubicBezTo>
                <a:cubicBezTo>
                  <a:pt x="64018" y="23963"/>
                  <a:pt x="63412" y="24578"/>
                  <a:pt x="62662" y="24578"/>
                </a:cubicBezTo>
                <a:cubicBezTo>
                  <a:pt x="61913" y="24578"/>
                  <a:pt x="61306" y="23963"/>
                  <a:pt x="61306" y="23213"/>
                </a:cubicBezTo>
                <a:cubicBezTo>
                  <a:pt x="61306" y="22455"/>
                  <a:pt x="61913" y="21848"/>
                  <a:pt x="62662" y="21848"/>
                </a:cubicBezTo>
                <a:close/>
                <a:moveTo>
                  <a:pt x="55293" y="30029"/>
                </a:moveTo>
                <a:cubicBezTo>
                  <a:pt x="56578" y="30029"/>
                  <a:pt x="57622" y="31082"/>
                  <a:pt x="57622" y="32384"/>
                </a:cubicBezTo>
                <a:cubicBezTo>
                  <a:pt x="57622" y="33678"/>
                  <a:pt x="56578" y="34730"/>
                  <a:pt x="55293" y="34730"/>
                </a:cubicBezTo>
                <a:cubicBezTo>
                  <a:pt x="54009" y="34730"/>
                  <a:pt x="52965" y="33678"/>
                  <a:pt x="52965" y="32384"/>
                </a:cubicBezTo>
                <a:cubicBezTo>
                  <a:pt x="52965" y="31082"/>
                  <a:pt x="54009" y="30029"/>
                  <a:pt x="55293" y="30029"/>
                </a:cubicBezTo>
                <a:close/>
                <a:moveTo>
                  <a:pt x="55772" y="36346"/>
                </a:moveTo>
                <a:cubicBezTo>
                  <a:pt x="56083" y="36346"/>
                  <a:pt x="56386" y="36398"/>
                  <a:pt x="56676" y="36506"/>
                </a:cubicBezTo>
                <a:cubicBezTo>
                  <a:pt x="59058" y="37380"/>
                  <a:pt x="59683" y="41671"/>
                  <a:pt x="58086" y="46069"/>
                </a:cubicBezTo>
                <a:cubicBezTo>
                  <a:pt x="56676" y="49937"/>
                  <a:pt x="54016" y="52616"/>
                  <a:pt x="51782" y="52616"/>
                </a:cubicBezTo>
                <a:cubicBezTo>
                  <a:pt x="51470" y="52616"/>
                  <a:pt x="51168" y="52564"/>
                  <a:pt x="50877" y="52456"/>
                </a:cubicBezTo>
                <a:cubicBezTo>
                  <a:pt x="48496" y="51573"/>
                  <a:pt x="47871" y="47291"/>
                  <a:pt x="49468" y="42884"/>
                </a:cubicBezTo>
                <a:cubicBezTo>
                  <a:pt x="50877" y="39024"/>
                  <a:pt x="53538" y="36346"/>
                  <a:pt x="55772" y="36346"/>
                </a:cubicBezTo>
                <a:close/>
                <a:moveTo>
                  <a:pt x="20544" y="84546"/>
                </a:moveTo>
                <a:cubicBezTo>
                  <a:pt x="23172" y="84546"/>
                  <a:pt x="25223" y="85438"/>
                  <a:pt x="25809" y="87079"/>
                </a:cubicBezTo>
                <a:cubicBezTo>
                  <a:pt x="26728" y="89684"/>
                  <a:pt x="23641" y="93181"/>
                  <a:pt x="18895" y="94893"/>
                </a:cubicBezTo>
                <a:cubicBezTo>
                  <a:pt x="17150" y="95524"/>
                  <a:pt x="15424" y="95825"/>
                  <a:pt x="13895" y="95825"/>
                </a:cubicBezTo>
                <a:cubicBezTo>
                  <a:pt x="11267" y="95825"/>
                  <a:pt x="9217" y="94934"/>
                  <a:pt x="8636" y="93288"/>
                </a:cubicBezTo>
                <a:cubicBezTo>
                  <a:pt x="7709" y="90692"/>
                  <a:pt x="10804" y="87195"/>
                  <a:pt x="15541" y="85482"/>
                </a:cubicBezTo>
                <a:cubicBezTo>
                  <a:pt x="17288" y="84848"/>
                  <a:pt x="19014" y="84546"/>
                  <a:pt x="20544" y="84546"/>
                </a:cubicBezTo>
                <a:close/>
                <a:moveTo>
                  <a:pt x="96045" y="1"/>
                </a:moveTo>
                <a:cubicBezTo>
                  <a:pt x="92574" y="4836"/>
                  <a:pt x="88533" y="9109"/>
                  <a:pt x="83386" y="12000"/>
                </a:cubicBezTo>
                <a:cubicBezTo>
                  <a:pt x="74233" y="17129"/>
                  <a:pt x="62359" y="17361"/>
                  <a:pt x="54892" y="24783"/>
                </a:cubicBezTo>
                <a:cubicBezTo>
                  <a:pt x="48460" y="31171"/>
                  <a:pt x="47229" y="41011"/>
                  <a:pt x="46105" y="50048"/>
                </a:cubicBezTo>
                <a:cubicBezTo>
                  <a:pt x="44981" y="59085"/>
                  <a:pt x="43116" y="68987"/>
                  <a:pt x="36033" y="74634"/>
                </a:cubicBezTo>
                <a:cubicBezTo>
                  <a:pt x="28700" y="80486"/>
                  <a:pt x="18075" y="79862"/>
                  <a:pt x="9948" y="84527"/>
                </a:cubicBezTo>
                <a:cubicBezTo>
                  <a:pt x="5701" y="86972"/>
                  <a:pt x="2400" y="90754"/>
                  <a:pt x="1" y="95090"/>
                </a:cubicBezTo>
                <a:lnTo>
                  <a:pt x="1" y="130372"/>
                </a:lnTo>
                <a:lnTo>
                  <a:pt x="117973" y="130372"/>
                </a:lnTo>
                <a:lnTo>
                  <a:pt x="117973" y="127625"/>
                </a:lnTo>
                <a:cubicBezTo>
                  <a:pt x="116840" y="126072"/>
                  <a:pt x="115823" y="124404"/>
                  <a:pt x="114681" y="122861"/>
                </a:cubicBezTo>
                <a:cubicBezTo>
                  <a:pt x="112672" y="120152"/>
                  <a:pt x="109769" y="117626"/>
                  <a:pt x="106470" y="117626"/>
                </a:cubicBezTo>
                <a:cubicBezTo>
                  <a:pt x="106282" y="117626"/>
                  <a:pt x="106093" y="117634"/>
                  <a:pt x="105902" y="117651"/>
                </a:cubicBezTo>
                <a:cubicBezTo>
                  <a:pt x="104732" y="117753"/>
                  <a:pt x="103514" y="118170"/>
                  <a:pt x="102375" y="118170"/>
                </a:cubicBezTo>
                <a:cubicBezTo>
                  <a:pt x="101830" y="118170"/>
                  <a:pt x="101303" y="118074"/>
                  <a:pt x="100809" y="117803"/>
                </a:cubicBezTo>
                <a:cubicBezTo>
                  <a:pt x="99943" y="117330"/>
                  <a:pt x="99417" y="116411"/>
                  <a:pt x="99015" y="115492"/>
                </a:cubicBezTo>
                <a:cubicBezTo>
                  <a:pt x="97213" y="111406"/>
                  <a:pt x="97097" y="106598"/>
                  <a:pt x="98694" y="102432"/>
                </a:cubicBezTo>
                <a:cubicBezTo>
                  <a:pt x="99533" y="100237"/>
                  <a:pt x="100853" y="98007"/>
                  <a:pt x="100416" y="95696"/>
                </a:cubicBezTo>
                <a:cubicBezTo>
                  <a:pt x="99676" y="91780"/>
                  <a:pt x="94332" y="89951"/>
                  <a:pt x="93913" y="85990"/>
                </a:cubicBezTo>
                <a:cubicBezTo>
                  <a:pt x="93663" y="83564"/>
                  <a:pt x="95385" y="81467"/>
                  <a:pt x="96696" y="79424"/>
                </a:cubicBezTo>
                <a:cubicBezTo>
                  <a:pt x="99783" y="74661"/>
                  <a:pt x="100835" y="67899"/>
                  <a:pt x="97267" y="63492"/>
                </a:cubicBezTo>
                <a:cubicBezTo>
                  <a:pt x="95848" y="61752"/>
                  <a:pt x="93886" y="60574"/>
                  <a:pt x="92182" y="59129"/>
                </a:cubicBezTo>
                <a:cubicBezTo>
                  <a:pt x="87748" y="55373"/>
                  <a:pt x="85063" y="49611"/>
                  <a:pt x="85009" y="43776"/>
                </a:cubicBezTo>
                <a:cubicBezTo>
                  <a:pt x="84965" y="37942"/>
                  <a:pt x="87561" y="32143"/>
                  <a:pt x="91932" y="28316"/>
                </a:cubicBezTo>
                <a:cubicBezTo>
                  <a:pt x="97285" y="23633"/>
                  <a:pt x="105180" y="21661"/>
                  <a:pt x="108641" y="15425"/>
                </a:cubicBezTo>
                <a:cubicBezTo>
                  <a:pt x="109935" y="13115"/>
                  <a:pt x="110434" y="10456"/>
                  <a:pt x="111193" y="7914"/>
                </a:cubicBezTo>
                <a:cubicBezTo>
                  <a:pt x="112004" y="5157"/>
                  <a:pt x="113137" y="2499"/>
                  <a:pt x="114538" y="1"/>
                </a:cubicBez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37FEF"/>
              </a:solidFill>
            </a:endParaRPr>
          </a:p>
        </p:txBody>
      </p:sp>
      <p:sp>
        <p:nvSpPr>
          <p:cNvPr id="603" name="Google Shape;603;p14"/>
          <p:cNvSpPr/>
          <p:nvPr/>
        </p:nvSpPr>
        <p:spPr>
          <a:xfrm flipH="1">
            <a:off x="-457808" y="-95587"/>
            <a:ext cx="4423146" cy="5969089"/>
          </a:xfrm>
          <a:custGeom>
            <a:avLst/>
            <a:gdLst/>
            <a:ahLst/>
            <a:cxnLst/>
            <a:rect l="l" t="t" r="r" b="b"/>
            <a:pathLst>
              <a:path w="113414" h="140507" extrusionOk="0">
                <a:moveTo>
                  <a:pt x="91135" y="67459"/>
                </a:moveTo>
                <a:cubicBezTo>
                  <a:pt x="91498" y="67459"/>
                  <a:pt x="91809" y="67575"/>
                  <a:pt x="92030" y="67818"/>
                </a:cubicBezTo>
                <a:cubicBezTo>
                  <a:pt x="92726" y="68603"/>
                  <a:pt x="92244" y="70378"/>
                  <a:pt x="90950" y="71797"/>
                </a:cubicBezTo>
                <a:cubicBezTo>
                  <a:pt x="90064" y="72775"/>
                  <a:pt x="89022" y="73326"/>
                  <a:pt x="88231" y="73326"/>
                </a:cubicBezTo>
                <a:cubicBezTo>
                  <a:pt x="87867" y="73326"/>
                  <a:pt x="87556" y="73210"/>
                  <a:pt x="87337" y="72965"/>
                </a:cubicBezTo>
                <a:cubicBezTo>
                  <a:pt x="86632" y="72189"/>
                  <a:pt x="87114" y="70414"/>
                  <a:pt x="88408" y="68987"/>
                </a:cubicBezTo>
                <a:cubicBezTo>
                  <a:pt x="89296" y="68013"/>
                  <a:pt x="90340" y="67459"/>
                  <a:pt x="91135" y="67459"/>
                </a:cubicBezTo>
                <a:close/>
                <a:moveTo>
                  <a:pt x="81981" y="73877"/>
                </a:moveTo>
                <a:cubicBezTo>
                  <a:pt x="83619" y="73877"/>
                  <a:pt x="84918" y="74453"/>
                  <a:pt x="85500" y="75606"/>
                </a:cubicBezTo>
                <a:cubicBezTo>
                  <a:pt x="86686" y="77952"/>
                  <a:pt x="84474" y="81797"/>
                  <a:pt x="80557" y="84188"/>
                </a:cubicBezTo>
                <a:cubicBezTo>
                  <a:pt x="78580" y="85398"/>
                  <a:pt x="76545" y="86005"/>
                  <a:pt x="74865" y="86005"/>
                </a:cubicBezTo>
                <a:cubicBezTo>
                  <a:pt x="73225" y="86005"/>
                  <a:pt x="71923" y="85427"/>
                  <a:pt x="71342" y="84268"/>
                </a:cubicBezTo>
                <a:cubicBezTo>
                  <a:pt x="70155" y="81922"/>
                  <a:pt x="72368" y="78086"/>
                  <a:pt x="76284" y="75695"/>
                </a:cubicBezTo>
                <a:cubicBezTo>
                  <a:pt x="78264" y="74484"/>
                  <a:pt x="80300" y="73877"/>
                  <a:pt x="81981" y="73877"/>
                </a:cubicBezTo>
                <a:close/>
                <a:moveTo>
                  <a:pt x="88319" y="1"/>
                </a:moveTo>
                <a:cubicBezTo>
                  <a:pt x="88024" y="1713"/>
                  <a:pt x="91691" y="3944"/>
                  <a:pt x="96856" y="9840"/>
                </a:cubicBezTo>
                <a:cubicBezTo>
                  <a:pt x="102200" y="15925"/>
                  <a:pt x="104858" y="25006"/>
                  <a:pt x="103600" y="35042"/>
                </a:cubicBezTo>
                <a:cubicBezTo>
                  <a:pt x="102334" y="45069"/>
                  <a:pt x="92708" y="63063"/>
                  <a:pt x="74500" y="72921"/>
                </a:cubicBezTo>
                <a:cubicBezTo>
                  <a:pt x="70851" y="74901"/>
                  <a:pt x="66578" y="76364"/>
                  <a:pt x="64785" y="80379"/>
                </a:cubicBezTo>
                <a:cubicBezTo>
                  <a:pt x="63233" y="83831"/>
                  <a:pt x="63616" y="87890"/>
                  <a:pt x="63233" y="91708"/>
                </a:cubicBezTo>
                <a:cubicBezTo>
                  <a:pt x="62849" y="95536"/>
                  <a:pt x="61100" y="99827"/>
                  <a:pt x="57666" y="100567"/>
                </a:cubicBezTo>
                <a:cubicBezTo>
                  <a:pt x="57088" y="100693"/>
                  <a:pt x="56540" y="100752"/>
                  <a:pt x="56007" y="100752"/>
                </a:cubicBezTo>
                <a:cubicBezTo>
                  <a:pt x="53096" y="100752"/>
                  <a:pt x="50610" y="98978"/>
                  <a:pt x="46042" y="96490"/>
                </a:cubicBezTo>
                <a:cubicBezTo>
                  <a:pt x="44576" y="95691"/>
                  <a:pt x="43209" y="95309"/>
                  <a:pt x="41947" y="95309"/>
                </a:cubicBezTo>
                <a:cubicBezTo>
                  <a:pt x="38548" y="95309"/>
                  <a:pt x="35916" y="98079"/>
                  <a:pt x="34186" y="102913"/>
                </a:cubicBezTo>
                <a:cubicBezTo>
                  <a:pt x="28824" y="117909"/>
                  <a:pt x="23677" y="122450"/>
                  <a:pt x="16727" y="123182"/>
                </a:cubicBezTo>
                <a:cubicBezTo>
                  <a:pt x="16018" y="123258"/>
                  <a:pt x="15304" y="123289"/>
                  <a:pt x="14587" y="123289"/>
                </a:cubicBezTo>
                <a:cubicBezTo>
                  <a:pt x="11418" y="123289"/>
                  <a:pt x="8190" y="122683"/>
                  <a:pt x="5062" y="122683"/>
                </a:cubicBezTo>
                <a:cubicBezTo>
                  <a:pt x="3336" y="122683"/>
                  <a:pt x="1640" y="122867"/>
                  <a:pt x="0" y="123440"/>
                </a:cubicBezTo>
                <a:lnTo>
                  <a:pt x="0" y="140506"/>
                </a:lnTo>
                <a:lnTo>
                  <a:pt x="113413" y="140506"/>
                </a:lnTo>
                <a:lnTo>
                  <a:pt x="113413" y="1"/>
                </a:ln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4" name="Google Shape;604;p14"/>
          <p:cNvGrpSpPr/>
          <p:nvPr/>
        </p:nvGrpSpPr>
        <p:grpSpPr>
          <a:xfrm>
            <a:off x="-163700" y="-187875"/>
            <a:ext cx="1143525" cy="1143525"/>
            <a:chOff x="1565300" y="733100"/>
            <a:chExt cx="1143525" cy="1143525"/>
          </a:xfrm>
        </p:grpSpPr>
        <p:sp>
          <p:nvSpPr>
            <p:cNvPr id="605" name="Google Shape;605;p14"/>
            <p:cNvSpPr/>
            <p:nvPr/>
          </p:nvSpPr>
          <p:spPr>
            <a:xfrm>
              <a:off x="1565300" y="733100"/>
              <a:ext cx="1143525" cy="1143525"/>
            </a:xfrm>
            <a:custGeom>
              <a:avLst/>
              <a:gdLst/>
              <a:ahLst/>
              <a:cxnLst/>
              <a:rect l="l" t="t" r="r" b="b"/>
              <a:pathLst>
                <a:path w="45741" h="45741" extrusionOk="0">
                  <a:moveTo>
                    <a:pt x="22883" y="1"/>
                  </a:moveTo>
                  <a:cubicBezTo>
                    <a:pt x="10251" y="1"/>
                    <a:pt x="1" y="10251"/>
                    <a:pt x="1" y="22883"/>
                  </a:cubicBezTo>
                  <a:cubicBezTo>
                    <a:pt x="1" y="35515"/>
                    <a:pt x="10251" y="45740"/>
                    <a:pt x="22883" y="45740"/>
                  </a:cubicBezTo>
                  <a:cubicBezTo>
                    <a:pt x="35515" y="45740"/>
                    <a:pt x="45740" y="35515"/>
                    <a:pt x="45740" y="22883"/>
                  </a:cubicBezTo>
                  <a:cubicBezTo>
                    <a:pt x="45740" y="10251"/>
                    <a:pt x="35515" y="1"/>
                    <a:pt x="22883" y="1"/>
                  </a:cubicBezTo>
                  <a:close/>
                </a:path>
              </a:pathLst>
            </a:custGeom>
            <a:solidFill>
              <a:srgbClr val="CB5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4"/>
            <p:cNvSpPr/>
            <p:nvPr/>
          </p:nvSpPr>
          <p:spPr>
            <a:xfrm>
              <a:off x="1565300" y="906675"/>
              <a:ext cx="1143525" cy="708025"/>
            </a:xfrm>
            <a:custGeom>
              <a:avLst/>
              <a:gdLst/>
              <a:ahLst/>
              <a:cxnLst/>
              <a:rect l="l" t="t" r="r" b="b"/>
              <a:pathLst>
                <a:path w="45741" h="28321" extrusionOk="0">
                  <a:moveTo>
                    <a:pt x="39299" y="0"/>
                  </a:moveTo>
                  <a:cubicBezTo>
                    <a:pt x="36417" y="2080"/>
                    <a:pt x="38547" y="6065"/>
                    <a:pt x="35189" y="7619"/>
                  </a:cubicBezTo>
                  <a:cubicBezTo>
                    <a:pt x="34542" y="7912"/>
                    <a:pt x="33927" y="8029"/>
                    <a:pt x="33333" y="8029"/>
                  </a:cubicBezTo>
                  <a:cubicBezTo>
                    <a:pt x="31015" y="8029"/>
                    <a:pt x="29010" y="6254"/>
                    <a:pt x="26643" y="6254"/>
                  </a:cubicBezTo>
                  <a:cubicBezTo>
                    <a:pt x="26089" y="6254"/>
                    <a:pt x="25515" y="6351"/>
                    <a:pt x="24913" y="6592"/>
                  </a:cubicBezTo>
                  <a:cubicBezTo>
                    <a:pt x="21328" y="8030"/>
                    <a:pt x="21583" y="9846"/>
                    <a:pt x="18617" y="9846"/>
                  </a:cubicBezTo>
                  <a:cubicBezTo>
                    <a:pt x="18431" y="9846"/>
                    <a:pt x="18233" y="9839"/>
                    <a:pt x="18021" y="9825"/>
                  </a:cubicBezTo>
                  <a:cubicBezTo>
                    <a:pt x="14437" y="9549"/>
                    <a:pt x="13534" y="6566"/>
                    <a:pt x="10752" y="5815"/>
                  </a:cubicBezTo>
                  <a:cubicBezTo>
                    <a:pt x="8798" y="5288"/>
                    <a:pt x="5690" y="4236"/>
                    <a:pt x="3559" y="3684"/>
                  </a:cubicBezTo>
                  <a:cubicBezTo>
                    <a:pt x="1304" y="7243"/>
                    <a:pt x="1" y="11429"/>
                    <a:pt x="1" y="15940"/>
                  </a:cubicBezTo>
                  <a:cubicBezTo>
                    <a:pt x="1" y="18095"/>
                    <a:pt x="301" y="20176"/>
                    <a:pt x="878" y="22156"/>
                  </a:cubicBezTo>
                  <a:cubicBezTo>
                    <a:pt x="1517" y="21811"/>
                    <a:pt x="2019" y="21669"/>
                    <a:pt x="2497" y="21669"/>
                  </a:cubicBezTo>
                  <a:cubicBezTo>
                    <a:pt x="3965" y="21669"/>
                    <a:pt x="5200" y="23014"/>
                    <a:pt x="9474" y="23960"/>
                  </a:cubicBezTo>
                  <a:cubicBezTo>
                    <a:pt x="14945" y="25173"/>
                    <a:pt x="18101" y="28321"/>
                    <a:pt x="23058" y="28321"/>
                  </a:cubicBezTo>
                  <a:cubicBezTo>
                    <a:pt x="23938" y="28321"/>
                    <a:pt x="24874" y="28222"/>
                    <a:pt x="25890" y="27995"/>
                  </a:cubicBezTo>
                  <a:cubicBezTo>
                    <a:pt x="31499" y="26744"/>
                    <a:pt x="30482" y="25909"/>
                    <a:pt x="34065" y="25909"/>
                  </a:cubicBezTo>
                  <a:cubicBezTo>
                    <a:pt x="34789" y="25909"/>
                    <a:pt x="35701" y="25944"/>
                    <a:pt x="36893" y="26015"/>
                  </a:cubicBezTo>
                  <a:cubicBezTo>
                    <a:pt x="40352" y="26216"/>
                    <a:pt x="41855" y="26767"/>
                    <a:pt x="42983" y="26842"/>
                  </a:cubicBezTo>
                  <a:cubicBezTo>
                    <a:pt x="44738" y="23609"/>
                    <a:pt x="45740" y="19875"/>
                    <a:pt x="45740" y="15940"/>
                  </a:cubicBezTo>
                  <a:cubicBezTo>
                    <a:pt x="45740" y="9749"/>
                    <a:pt x="43284" y="4135"/>
                    <a:pt x="39299" y="0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4"/>
            <p:cNvSpPr/>
            <p:nvPr/>
          </p:nvSpPr>
          <p:spPr>
            <a:xfrm>
              <a:off x="1666800" y="1616175"/>
              <a:ext cx="896650" cy="260450"/>
            </a:xfrm>
            <a:custGeom>
              <a:avLst/>
              <a:gdLst/>
              <a:ahLst/>
              <a:cxnLst/>
              <a:rect l="l" t="t" r="r" b="b"/>
              <a:pathLst>
                <a:path w="35866" h="10418" extrusionOk="0">
                  <a:moveTo>
                    <a:pt x="3072" y="1"/>
                  </a:moveTo>
                  <a:cubicBezTo>
                    <a:pt x="2065" y="1"/>
                    <a:pt x="1090" y="233"/>
                    <a:pt x="1" y="542"/>
                  </a:cubicBezTo>
                  <a:cubicBezTo>
                    <a:pt x="4136" y="6507"/>
                    <a:pt x="11028" y="10417"/>
                    <a:pt x="18823" y="10417"/>
                  </a:cubicBezTo>
                  <a:cubicBezTo>
                    <a:pt x="25590" y="10417"/>
                    <a:pt x="31680" y="7460"/>
                    <a:pt x="35866" y="2798"/>
                  </a:cubicBezTo>
                  <a:lnTo>
                    <a:pt x="35866" y="2798"/>
                  </a:lnTo>
                  <a:cubicBezTo>
                    <a:pt x="32532" y="2823"/>
                    <a:pt x="28572" y="3450"/>
                    <a:pt x="27294" y="4101"/>
                  </a:cubicBezTo>
                  <a:cubicBezTo>
                    <a:pt x="24612" y="5530"/>
                    <a:pt x="25590" y="4928"/>
                    <a:pt x="21454" y="6056"/>
                  </a:cubicBezTo>
                  <a:cubicBezTo>
                    <a:pt x="20763" y="6246"/>
                    <a:pt x="20046" y="6333"/>
                    <a:pt x="19309" y="6333"/>
                  </a:cubicBezTo>
                  <a:cubicBezTo>
                    <a:pt x="15662" y="6333"/>
                    <a:pt x="11527" y="4189"/>
                    <a:pt x="7670" y="1645"/>
                  </a:cubicBezTo>
                  <a:cubicBezTo>
                    <a:pt x="5843" y="422"/>
                    <a:pt x="4429" y="1"/>
                    <a:pt x="3072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4"/>
            <p:cNvSpPr/>
            <p:nvPr/>
          </p:nvSpPr>
          <p:spPr>
            <a:xfrm>
              <a:off x="1790250" y="733100"/>
              <a:ext cx="664800" cy="158550"/>
            </a:xfrm>
            <a:custGeom>
              <a:avLst/>
              <a:gdLst/>
              <a:ahLst/>
              <a:cxnLst/>
              <a:rect l="l" t="t" r="r" b="b"/>
              <a:pathLst>
                <a:path w="26592" h="6342" extrusionOk="0">
                  <a:moveTo>
                    <a:pt x="13885" y="1"/>
                  </a:moveTo>
                  <a:cubicBezTo>
                    <a:pt x="8647" y="1"/>
                    <a:pt x="3835" y="1755"/>
                    <a:pt x="0" y="4712"/>
                  </a:cubicBezTo>
                  <a:cubicBezTo>
                    <a:pt x="2207" y="5280"/>
                    <a:pt x="4502" y="5371"/>
                    <a:pt x="6220" y="5371"/>
                  </a:cubicBezTo>
                  <a:cubicBezTo>
                    <a:pt x="6551" y="5371"/>
                    <a:pt x="6860" y="5368"/>
                    <a:pt x="7143" y="5364"/>
                  </a:cubicBezTo>
                  <a:cubicBezTo>
                    <a:pt x="9624" y="5339"/>
                    <a:pt x="11955" y="4763"/>
                    <a:pt x="14336" y="4462"/>
                  </a:cubicBezTo>
                  <a:cubicBezTo>
                    <a:pt x="14485" y="4442"/>
                    <a:pt x="14630" y="4432"/>
                    <a:pt x="14774" y="4432"/>
                  </a:cubicBezTo>
                  <a:cubicBezTo>
                    <a:pt x="16811" y="4432"/>
                    <a:pt x="18330" y="6342"/>
                    <a:pt x="21077" y="6342"/>
                  </a:cubicBezTo>
                  <a:cubicBezTo>
                    <a:pt x="21255" y="6342"/>
                    <a:pt x="21440" y="6334"/>
                    <a:pt x="21629" y="6316"/>
                  </a:cubicBezTo>
                  <a:cubicBezTo>
                    <a:pt x="24136" y="6091"/>
                    <a:pt x="25439" y="5013"/>
                    <a:pt x="26592" y="3860"/>
                  </a:cubicBezTo>
                  <a:cubicBezTo>
                    <a:pt x="22958" y="1429"/>
                    <a:pt x="18597" y="1"/>
                    <a:pt x="13885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4"/>
            <p:cNvSpPr/>
            <p:nvPr/>
          </p:nvSpPr>
          <p:spPr>
            <a:xfrm>
              <a:off x="1575325" y="1062675"/>
              <a:ext cx="1133500" cy="371550"/>
            </a:xfrm>
            <a:custGeom>
              <a:avLst/>
              <a:gdLst/>
              <a:ahLst/>
              <a:cxnLst/>
              <a:rect l="l" t="t" r="r" b="b"/>
              <a:pathLst>
                <a:path w="45340" h="14862" extrusionOk="0">
                  <a:moveTo>
                    <a:pt x="43184" y="1"/>
                  </a:moveTo>
                  <a:cubicBezTo>
                    <a:pt x="42883" y="251"/>
                    <a:pt x="42582" y="477"/>
                    <a:pt x="42281" y="702"/>
                  </a:cubicBezTo>
                  <a:cubicBezTo>
                    <a:pt x="40627" y="1905"/>
                    <a:pt x="38146" y="3986"/>
                    <a:pt x="36216" y="5364"/>
                  </a:cubicBezTo>
                  <a:cubicBezTo>
                    <a:pt x="35020" y="6207"/>
                    <a:pt x="33853" y="6460"/>
                    <a:pt x="31961" y="6460"/>
                  </a:cubicBezTo>
                  <a:cubicBezTo>
                    <a:pt x="30761" y="6460"/>
                    <a:pt x="29269" y="6358"/>
                    <a:pt x="27294" y="6241"/>
                  </a:cubicBezTo>
                  <a:cubicBezTo>
                    <a:pt x="26757" y="6210"/>
                    <a:pt x="26295" y="6195"/>
                    <a:pt x="25896" y="6195"/>
                  </a:cubicBezTo>
                  <a:cubicBezTo>
                    <a:pt x="22515" y="6195"/>
                    <a:pt x="23606" y="7271"/>
                    <a:pt x="21028" y="8347"/>
                  </a:cubicBezTo>
                  <a:cubicBezTo>
                    <a:pt x="18444" y="9416"/>
                    <a:pt x="17880" y="9713"/>
                    <a:pt x="15322" y="9713"/>
                  </a:cubicBezTo>
                  <a:cubicBezTo>
                    <a:pt x="15002" y="9713"/>
                    <a:pt x="14651" y="9708"/>
                    <a:pt x="14261" y="9700"/>
                  </a:cubicBezTo>
                  <a:cubicBezTo>
                    <a:pt x="10727" y="9625"/>
                    <a:pt x="9299" y="7670"/>
                    <a:pt x="6542" y="5790"/>
                  </a:cubicBezTo>
                  <a:cubicBezTo>
                    <a:pt x="4286" y="4286"/>
                    <a:pt x="2532" y="3560"/>
                    <a:pt x="452" y="3509"/>
                  </a:cubicBezTo>
                  <a:cubicBezTo>
                    <a:pt x="276" y="4161"/>
                    <a:pt x="126" y="4813"/>
                    <a:pt x="1" y="5489"/>
                  </a:cubicBezTo>
                  <a:cubicBezTo>
                    <a:pt x="1354" y="6166"/>
                    <a:pt x="1955" y="7946"/>
                    <a:pt x="3309" y="9123"/>
                  </a:cubicBezTo>
                  <a:cubicBezTo>
                    <a:pt x="5121" y="10657"/>
                    <a:pt x="11566" y="13182"/>
                    <a:pt x="15711" y="13182"/>
                  </a:cubicBezTo>
                  <a:cubicBezTo>
                    <a:pt x="16037" y="13182"/>
                    <a:pt x="16348" y="13166"/>
                    <a:pt x="16642" y="13134"/>
                  </a:cubicBezTo>
                  <a:cubicBezTo>
                    <a:pt x="20702" y="12682"/>
                    <a:pt x="20101" y="11254"/>
                    <a:pt x="23384" y="10126"/>
                  </a:cubicBezTo>
                  <a:cubicBezTo>
                    <a:pt x="24259" y="9828"/>
                    <a:pt x="24856" y="9689"/>
                    <a:pt x="25284" y="9689"/>
                  </a:cubicBezTo>
                  <a:cubicBezTo>
                    <a:pt x="26476" y="9689"/>
                    <a:pt x="26374" y="10761"/>
                    <a:pt x="27369" y="12457"/>
                  </a:cubicBezTo>
                  <a:cubicBezTo>
                    <a:pt x="28310" y="14077"/>
                    <a:pt x="31598" y="14861"/>
                    <a:pt x="34451" y="14861"/>
                  </a:cubicBezTo>
                  <a:cubicBezTo>
                    <a:pt x="35703" y="14861"/>
                    <a:pt x="36871" y="14710"/>
                    <a:pt x="37720" y="14412"/>
                  </a:cubicBezTo>
                  <a:cubicBezTo>
                    <a:pt x="40151" y="13560"/>
                    <a:pt x="42933" y="13735"/>
                    <a:pt x="45038" y="13334"/>
                  </a:cubicBezTo>
                  <a:cubicBezTo>
                    <a:pt x="45239" y="12156"/>
                    <a:pt x="45339" y="10928"/>
                    <a:pt x="45339" y="9700"/>
                  </a:cubicBezTo>
                  <a:cubicBezTo>
                    <a:pt x="45339" y="8923"/>
                    <a:pt x="45314" y="8196"/>
                    <a:pt x="45239" y="7444"/>
                  </a:cubicBezTo>
                  <a:cubicBezTo>
                    <a:pt x="45020" y="7225"/>
                    <a:pt x="44791" y="7132"/>
                    <a:pt x="44538" y="7132"/>
                  </a:cubicBezTo>
                  <a:cubicBezTo>
                    <a:pt x="43665" y="7132"/>
                    <a:pt x="42516" y="8248"/>
                    <a:pt x="40552" y="9123"/>
                  </a:cubicBezTo>
                  <a:cubicBezTo>
                    <a:pt x="37921" y="10251"/>
                    <a:pt x="37344" y="11404"/>
                    <a:pt x="34938" y="12006"/>
                  </a:cubicBezTo>
                  <a:cubicBezTo>
                    <a:pt x="34627" y="12084"/>
                    <a:pt x="34339" y="12120"/>
                    <a:pt x="34076" y="12120"/>
                  </a:cubicBezTo>
                  <a:cubicBezTo>
                    <a:pt x="32306" y="12120"/>
                    <a:pt x="31632" y="10478"/>
                    <a:pt x="32156" y="8798"/>
                  </a:cubicBezTo>
                  <a:cubicBezTo>
                    <a:pt x="32401" y="8001"/>
                    <a:pt x="32921" y="7804"/>
                    <a:pt x="33593" y="7804"/>
                  </a:cubicBezTo>
                  <a:cubicBezTo>
                    <a:pt x="34254" y="7804"/>
                    <a:pt x="35061" y="7994"/>
                    <a:pt x="35900" y="7994"/>
                  </a:cubicBezTo>
                  <a:cubicBezTo>
                    <a:pt x="36303" y="7994"/>
                    <a:pt x="36714" y="7950"/>
                    <a:pt x="37119" y="7820"/>
                  </a:cubicBezTo>
                  <a:cubicBezTo>
                    <a:pt x="39199" y="7144"/>
                    <a:pt x="41830" y="4738"/>
                    <a:pt x="42733" y="4111"/>
                  </a:cubicBezTo>
                  <a:cubicBezTo>
                    <a:pt x="43033" y="3885"/>
                    <a:pt x="43610" y="3284"/>
                    <a:pt x="44211" y="2557"/>
                  </a:cubicBezTo>
                  <a:cubicBezTo>
                    <a:pt x="43911" y="1680"/>
                    <a:pt x="43585" y="828"/>
                    <a:pt x="43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4"/>
            <p:cNvSpPr/>
            <p:nvPr/>
          </p:nvSpPr>
          <p:spPr>
            <a:xfrm>
              <a:off x="1569675" y="1373450"/>
              <a:ext cx="1104675" cy="161625"/>
            </a:xfrm>
            <a:custGeom>
              <a:avLst/>
              <a:gdLst/>
              <a:ahLst/>
              <a:cxnLst/>
              <a:rect l="l" t="t" r="r" b="b"/>
              <a:pathLst>
                <a:path w="44187" h="6465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527"/>
                    <a:pt x="151" y="1053"/>
                    <a:pt x="252" y="1580"/>
                  </a:cubicBezTo>
                  <a:cubicBezTo>
                    <a:pt x="3184" y="1605"/>
                    <a:pt x="7094" y="1805"/>
                    <a:pt x="8773" y="3209"/>
                  </a:cubicBezTo>
                  <a:cubicBezTo>
                    <a:pt x="10805" y="4937"/>
                    <a:pt x="13686" y="5294"/>
                    <a:pt x="15753" y="5294"/>
                  </a:cubicBezTo>
                  <a:cubicBezTo>
                    <a:pt x="15904" y="5294"/>
                    <a:pt x="16050" y="5292"/>
                    <a:pt x="16192" y="5289"/>
                  </a:cubicBezTo>
                  <a:cubicBezTo>
                    <a:pt x="18060" y="5222"/>
                    <a:pt x="21348" y="4208"/>
                    <a:pt x="23624" y="4208"/>
                  </a:cubicBezTo>
                  <a:cubicBezTo>
                    <a:pt x="23913" y="4208"/>
                    <a:pt x="24186" y="4225"/>
                    <a:pt x="24437" y="4261"/>
                  </a:cubicBezTo>
                  <a:cubicBezTo>
                    <a:pt x="26550" y="4567"/>
                    <a:pt x="26420" y="6037"/>
                    <a:pt x="28310" y="6037"/>
                  </a:cubicBezTo>
                  <a:cubicBezTo>
                    <a:pt x="28438" y="6037"/>
                    <a:pt x="28575" y="6030"/>
                    <a:pt x="28723" y="6016"/>
                  </a:cubicBezTo>
                  <a:cubicBezTo>
                    <a:pt x="29352" y="5954"/>
                    <a:pt x="30473" y="5926"/>
                    <a:pt x="31823" y="5926"/>
                  </a:cubicBezTo>
                  <a:cubicBezTo>
                    <a:pt x="35422" y="5926"/>
                    <a:pt x="40648" y="6125"/>
                    <a:pt x="42507" y="6417"/>
                  </a:cubicBezTo>
                  <a:cubicBezTo>
                    <a:pt x="42734" y="6451"/>
                    <a:pt x="42929" y="6464"/>
                    <a:pt x="43104" y="6464"/>
                  </a:cubicBezTo>
                  <a:cubicBezTo>
                    <a:pt x="43315" y="6464"/>
                    <a:pt x="43495" y="6444"/>
                    <a:pt x="43660" y="6417"/>
                  </a:cubicBezTo>
                  <a:cubicBezTo>
                    <a:pt x="43836" y="5991"/>
                    <a:pt x="44036" y="5540"/>
                    <a:pt x="44187" y="5089"/>
                  </a:cubicBezTo>
                  <a:cubicBezTo>
                    <a:pt x="41605" y="4838"/>
                    <a:pt x="37169" y="4487"/>
                    <a:pt x="35615" y="4437"/>
                  </a:cubicBezTo>
                  <a:cubicBezTo>
                    <a:pt x="35091" y="4416"/>
                    <a:pt x="34654" y="4408"/>
                    <a:pt x="34260" y="4408"/>
                  </a:cubicBezTo>
                  <a:cubicBezTo>
                    <a:pt x="33185" y="4408"/>
                    <a:pt x="32435" y="4466"/>
                    <a:pt x="31118" y="4466"/>
                  </a:cubicBezTo>
                  <a:cubicBezTo>
                    <a:pt x="30636" y="4466"/>
                    <a:pt x="30078" y="4458"/>
                    <a:pt x="29400" y="4437"/>
                  </a:cubicBezTo>
                  <a:cubicBezTo>
                    <a:pt x="26449" y="4345"/>
                    <a:pt x="26254" y="2375"/>
                    <a:pt x="24069" y="2375"/>
                  </a:cubicBezTo>
                  <a:cubicBezTo>
                    <a:pt x="23861" y="2375"/>
                    <a:pt x="23634" y="2393"/>
                    <a:pt x="23385" y="2432"/>
                  </a:cubicBezTo>
                  <a:cubicBezTo>
                    <a:pt x="20552" y="2883"/>
                    <a:pt x="20402" y="3259"/>
                    <a:pt x="16567" y="3785"/>
                  </a:cubicBezTo>
                  <a:cubicBezTo>
                    <a:pt x="15992" y="3865"/>
                    <a:pt x="15484" y="3901"/>
                    <a:pt x="15028" y="3901"/>
                  </a:cubicBezTo>
                  <a:cubicBezTo>
                    <a:pt x="12467" y="3901"/>
                    <a:pt x="11533" y="2746"/>
                    <a:pt x="9299" y="1555"/>
                  </a:cubicBezTo>
                  <a:cubicBezTo>
                    <a:pt x="7420" y="552"/>
                    <a:pt x="3109" y="7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4"/>
            <p:cNvSpPr/>
            <p:nvPr/>
          </p:nvSpPr>
          <p:spPr>
            <a:xfrm>
              <a:off x="1731975" y="809550"/>
              <a:ext cx="976850" cy="1067075"/>
            </a:xfrm>
            <a:custGeom>
              <a:avLst/>
              <a:gdLst/>
              <a:ahLst/>
              <a:cxnLst/>
              <a:rect l="l" t="t" r="r" b="b"/>
              <a:pathLst>
                <a:path w="39074" h="42683" extrusionOk="0">
                  <a:moveTo>
                    <a:pt x="27619" y="0"/>
                  </a:moveTo>
                  <a:lnTo>
                    <a:pt x="27619" y="0"/>
                  </a:lnTo>
                  <a:cubicBezTo>
                    <a:pt x="31730" y="4136"/>
                    <a:pt x="34286" y="9825"/>
                    <a:pt x="34286" y="16141"/>
                  </a:cubicBezTo>
                  <a:cubicBezTo>
                    <a:pt x="34286" y="28747"/>
                    <a:pt x="24035" y="38998"/>
                    <a:pt x="11404" y="38998"/>
                  </a:cubicBezTo>
                  <a:cubicBezTo>
                    <a:pt x="7243" y="38998"/>
                    <a:pt x="3359" y="37870"/>
                    <a:pt x="0" y="35940"/>
                  </a:cubicBezTo>
                  <a:lnTo>
                    <a:pt x="0" y="35940"/>
                  </a:lnTo>
                  <a:cubicBezTo>
                    <a:pt x="4136" y="40101"/>
                    <a:pt x="9875" y="42682"/>
                    <a:pt x="16216" y="42682"/>
                  </a:cubicBezTo>
                  <a:cubicBezTo>
                    <a:pt x="28848" y="42682"/>
                    <a:pt x="39073" y="32457"/>
                    <a:pt x="39073" y="19825"/>
                  </a:cubicBezTo>
                  <a:cubicBezTo>
                    <a:pt x="39073" y="11354"/>
                    <a:pt x="34462" y="3960"/>
                    <a:pt x="27619" y="0"/>
                  </a:cubicBezTo>
                  <a:close/>
                </a:path>
              </a:pathLst>
            </a:custGeom>
            <a:solidFill>
              <a:srgbClr val="CB5568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14"/>
          <p:cNvGrpSpPr/>
          <p:nvPr/>
        </p:nvGrpSpPr>
        <p:grpSpPr>
          <a:xfrm>
            <a:off x="7449323" y="2055628"/>
            <a:ext cx="539058" cy="516124"/>
            <a:chOff x="3483800" y="1530650"/>
            <a:chExt cx="1459674" cy="1397574"/>
          </a:xfrm>
        </p:grpSpPr>
        <p:sp>
          <p:nvSpPr>
            <p:cNvPr id="613" name="Google Shape;613;p14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4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4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4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4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4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4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4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4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14"/>
          <p:cNvGrpSpPr/>
          <p:nvPr/>
        </p:nvGrpSpPr>
        <p:grpSpPr>
          <a:xfrm>
            <a:off x="3836035" y="191744"/>
            <a:ext cx="374992" cy="348246"/>
            <a:chOff x="3931664" y="3196564"/>
            <a:chExt cx="819834" cy="761359"/>
          </a:xfrm>
        </p:grpSpPr>
        <p:sp>
          <p:nvSpPr>
            <p:cNvPr id="623" name="Google Shape;623;p14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4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4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" name="Google Shape;626;p14"/>
          <p:cNvGrpSpPr/>
          <p:nvPr/>
        </p:nvGrpSpPr>
        <p:grpSpPr>
          <a:xfrm rot="-3462168">
            <a:off x="3282873" y="282904"/>
            <a:ext cx="184279" cy="165931"/>
            <a:chOff x="3931664" y="3196564"/>
            <a:chExt cx="819834" cy="761359"/>
          </a:xfrm>
        </p:grpSpPr>
        <p:sp>
          <p:nvSpPr>
            <p:cNvPr id="627" name="Google Shape;627;p14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4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4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14"/>
          <p:cNvGrpSpPr/>
          <p:nvPr/>
        </p:nvGrpSpPr>
        <p:grpSpPr>
          <a:xfrm rot="-5681754">
            <a:off x="8241378" y="3006753"/>
            <a:ext cx="184261" cy="165900"/>
            <a:chOff x="3931664" y="3196564"/>
            <a:chExt cx="819834" cy="761359"/>
          </a:xfrm>
        </p:grpSpPr>
        <p:sp>
          <p:nvSpPr>
            <p:cNvPr id="631" name="Google Shape;631;p14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4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4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" name="Google Shape;634;p14"/>
          <p:cNvGrpSpPr/>
          <p:nvPr/>
        </p:nvGrpSpPr>
        <p:grpSpPr>
          <a:xfrm rot="3093407">
            <a:off x="323639" y="1552011"/>
            <a:ext cx="404044" cy="329363"/>
            <a:chOff x="3483800" y="1530650"/>
            <a:chExt cx="1459674" cy="1397574"/>
          </a:xfrm>
        </p:grpSpPr>
        <p:sp>
          <p:nvSpPr>
            <p:cNvPr id="635" name="Google Shape;635;p14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4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4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4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4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4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4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4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4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14"/>
          <p:cNvGrpSpPr/>
          <p:nvPr/>
        </p:nvGrpSpPr>
        <p:grpSpPr>
          <a:xfrm rot="3093417">
            <a:off x="3136301" y="4652973"/>
            <a:ext cx="235009" cy="225010"/>
            <a:chOff x="3483800" y="1530650"/>
            <a:chExt cx="1459674" cy="1397574"/>
          </a:xfrm>
        </p:grpSpPr>
        <p:sp>
          <p:nvSpPr>
            <p:cNvPr id="645" name="Google Shape;645;p14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4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4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4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4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4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4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4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4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" name="Google Shape;654;p14"/>
          <p:cNvGrpSpPr/>
          <p:nvPr/>
        </p:nvGrpSpPr>
        <p:grpSpPr>
          <a:xfrm>
            <a:off x="1646560" y="3582869"/>
            <a:ext cx="374992" cy="348246"/>
            <a:chOff x="3931664" y="3196564"/>
            <a:chExt cx="819834" cy="761359"/>
          </a:xfrm>
        </p:grpSpPr>
        <p:sp>
          <p:nvSpPr>
            <p:cNvPr id="655" name="Google Shape;655;p14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4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4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8" name="Google Shape;658;p14"/>
          <p:cNvSpPr txBox="1">
            <a:spLocks noGrp="1"/>
          </p:cNvSpPr>
          <p:nvPr>
            <p:ph type="title"/>
          </p:nvPr>
        </p:nvSpPr>
        <p:spPr>
          <a:xfrm>
            <a:off x="1952550" y="1739550"/>
            <a:ext cx="5238900" cy="166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659" name="Google Shape;659;p14"/>
          <p:cNvGrpSpPr/>
          <p:nvPr/>
        </p:nvGrpSpPr>
        <p:grpSpPr>
          <a:xfrm rot="-899098">
            <a:off x="7338657" y="3773043"/>
            <a:ext cx="1912361" cy="1912091"/>
            <a:chOff x="4134250" y="882850"/>
            <a:chExt cx="843375" cy="844025"/>
          </a:xfrm>
        </p:grpSpPr>
        <p:sp>
          <p:nvSpPr>
            <p:cNvPr id="660" name="Google Shape;660;p14"/>
            <p:cNvSpPr/>
            <p:nvPr/>
          </p:nvSpPr>
          <p:spPr>
            <a:xfrm>
              <a:off x="4134250" y="882850"/>
              <a:ext cx="843375" cy="844025"/>
            </a:xfrm>
            <a:custGeom>
              <a:avLst/>
              <a:gdLst/>
              <a:ahLst/>
              <a:cxnLst/>
              <a:rect l="l" t="t" r="r" b="b"/>
              <a:pathLst>
                <a:path w="33735" h="33761" extrusionOk="0">
                  <a:moveTo>
                    <a:pt x="16867" y="1"/>
                  </a:moveTo>
                  <a:cubicBezTo>
                    <a:pt x="7544" y="1"/>
                    <a:pt x="0" y="7570"/>
                    <a:pt x="0" y="16893"/>
                  </a:cubicBezTo>
                  <a:cubicBezTo>
                    <a:pt x="0" y="26191"/>
                    <a:pt x="7544" y="33760"/>
                    <a:pt x="16867" y="33760"/>
                  </a:cubicBezTo>
                  <a:cubicBezTo>
                    <a:pt x="26191" y="33760"/>
                    <a:pt x="33735" y="26191"/>
                    <a:pt x="33735" y="16893"/>
                  </a:cubicBezTo>
                  <a:cubicBezTo>
                    <a:pt x="33735" y="7570"/>
                    <a:pt x="26191" y="1"/>
                    <a:pt x="168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4"/>
            <p:cNvSpPr/>
            <p:nvPr/>
          </p:nvSpPr>
          <p:spPr>
            <a:xfrm>
              <a:off x="4752650" y="944875"/>
              <a:ext cx="224975" cy="670475"/>
            </a:xfrm>
            <a:custGeom>
              <a:avLst/>
              <a:gdLst/>
              <a:ahLst/>
              <a:cxnLst/>
              <a:rect l="l" t="t" r="r" b="b"/>
              <a:pathLst>
                <a:path w="8999" h="26819" extrusionOk="0">
                  <a:moveTo>
                    <a:pt x="878" y="1"/>
                  </a:moveTo>
                  <a:lnTo>
                    <a:pt x="878" y="1"/>
                  </a:lnTo>
                  <a:cubicBezTo>
                    <a:pt x="1" y="1580"/>
                    <a:pt x="803" y="2432"/>
                    <a:pt x="2031" y="6617"/>
                  </a:cubicBezTo>
                  <a:cubicBezTo>
                    <a:pt x="3610" y="11931"/>
                    <a:pt x="6693" y="10051"/>
                    <a:pt x="5264" y="14412"/>
                  </a:cubicBezTo>
                  <a:cubicBezTo>
                    <a:pt x="3836" y="18748"/>
                    <a:pt x="3259" y="19951"/>
                    <a:pt x="3059" y="22407"/>
                  </a:cubicBezTo>
                  <a:cubicBezTo>
                    <a:pt x="2883" y="24587"/>
                    <a:pt x="2758" y="23359"/>
                    <a:pt x="3510" y="26818"/>
                  </a:cubicBezTo>
                  <a:cubicBezTo>
                    <a:pt x="6893" y="23735"/>
                    <a:pt x="8999" y="19324"/>
                    <a:pt x="8999" y="14412"/>
                  </a:cubicBezTo>
                  <a:cubicBezTo>
                    <a:pt x="8999" y="8297"/>
                    <a:pt x="5740" y="2958"/>
                    <a:pt x="878" y="1"/>
                  </a:cubicBezTo>
                  <a:close/>
                </a:path>
              </a:pathLst>
            </a:custGeom>
            <a:solidFill>
              <a:srgbClr val="6DF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4"/>
            <p:cNvSpPr/>
            <p:nvPr/>
          </p:nvSpPr>
          <p:spPr>
            <a:xfrm>
              <a:off x="4350400" y="882850"/>
              <a:ext cx="397275" cy="844025"/>
            </a:xfrm>
            <a:custGeom>
              <a:avLst/>
              <a:gdLst/>
              <a:ahLst/>
              <a:cxnLst/>
              <a:rect l="l" t="t" r="r" b="b"/>
              <a:pathLst>
                <a:path w="15891" h="33761" extrusionOk="0">
                  <a:moveTo>
                    <a:pt x="8221" y="1"/>
                  </a:moveTo>
                  <a:cubicBezTo>
                    <a:pt x="6091" y="1"/>
                    <a:pt x="4061" y="427"/>
                    <a:pt x="2181" y="1154"/>
                  </a:cubicBezTo>
                  <a:cubicBezTo>
                    <a:pt x="2106" y="2407"/>
                    <a:pt x="2457" y="3885"/>
                    <a:pt x="2457" y="7144"/>
                  </a:cubicBezTo>
                  <a:cubicBezTo>
                    <a:pt x="2457" y="12081"/>
                    <a:pt x="3359" y="10427"/>
                    <a:pt x="2156" y="13885"/>
                  </a:cubicBezTo>
                  <a:cubicBezTo>
                    <a:pt x="978" y="17344"/>
                    <a:pt x="1" y="18748"/>
                    <a:pt x="828" y="22056"/>
                  </a:cubicBezTo>
                  <a:cubicBezTo>
                    <a:pt x="1655" y="25339"/>
                    <a:pt x="2833" y="24462"/>
                    <a:pt x="2306" y="28046"/>
                  </a:cubicBezTo>
                  <a:cubicBezTo>
                    <a:pt x="2056" y="29800"/>
                    <a:pt x="803" y="30803"/>
                    <a:pt x="101" y="31680"/>
                  </a:cubicBezTo>
                  <a:cubicBezTo>
                    <a:pt x="2507" y="33008"/>
                    <a:pt x="5289" y="33760"/>
                    <a:pt x="8221" y="33760"/>
                  </a:cubicBezTo>
                  <a:cubicBezTo>
                    <a:pt x="10577" y="33760"/>
                    <a:pt x="12808" y="33284"/>
                    <a:pt x="14863" y="32407"/>
                  </a:cubicBezTo>
                  <a:cubicBezTo>
                    <a:pt x="14687" y="29399"/>
                    <a:pt x="13835" y="25264"/>
                    <a:pt x="14011" y="23109"/>
                  </a:cubicBezTo>
                  <a:cubicBezTo>
                    <a:pt x="14236" y="20251"/>
                    <a:pt x="15890" y="18597"/>
                    <a:pt x="15439" y="16216"/>
                  </a:cubicBezTo>
                  <a:cubicBezTo>
                    <a:pt x="14988" y="13810"/>
                    <a:pt x="13785" y="12081"/>
                    <a:pt x="13484" y="9550"/>
                  </a:cubicBezTo>
                  <a:cubicBezTo>
                    <a:pt x="13184" y="6993"/>
                    <a:pt x="13710" y="7219"/>
                    <a:pt x="14086" y="3459"/>
                  </a:cubicBezTo>
                  <a:cubicBezTo>
                    <a:pt x="14161" y="2607"/>
                    <a:pt x="14462" y="1930"/>
                    <a:pt x="14838" y="1354"/>
                  </a:cubicBezTo>
                  <a:cubicBezTo>
                    <a:pt x="12808" y="502"/>
                    <a:pt x="10577" y="1"/>
                    <a:pt x="8221" y="1"/>
                  </a:cubicBezTo>
                  <a:close/>
                </a:path>
              </a:pathLst>
            </a:custGeom>
            <a:solidFill>
              <a:srgbClr val="6DF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4"/>
            <p:cNvSpPr/>
            <p:nvPr/>
          </p:nvSpPr>
          <p:spPr>
            <a:xfrm>
              <a:off x="4483225" y="882850"/>
              <a:ext cx="139975" cy="844025"/>
            </a:xfrm>
            <a:custGeom>
              <a:avLst/>
              <a:gdLst/>
              <a:ahLst/>
              <a:cxnLst/>
              <a:rect l="l" t="t" r="r" b="b"/>
              <a:pathLst>
                <a:path w="5599" h="33761" extrusionOk="0">
                  <a:moveTo>
                    <a:pt x="2908" y="1"/>
                  </a:moveTo>
                  <a:cubicBezTo>
                    <a:pt x="2257" y="1"/>
                    <a:pt x="1605" y="51"/>
                    <a:pt x="953" y="126"/>
                  </a:cubicBezTo>
                  <a:cubicBezTo>
                    <a:pt x="452" y="1329"/>
                    <a:pt x="302" y="3159"/>
                    <a:pt x="978" y="4888"/>
                  </a:cubicBezTo>
                  <a:cubicBezTo>
                    <a:pt x="1956" y="7369"/>
                    <a:pt x="1204" y="11279"/>
                    <a:pt x="1129" y="15013"/>
                  </a:cubicBezTo>
                  <a:cubicBezTo>
                    <a:pt x="1054" y="18748"/>
                    <a:pt x="1354" y="17921"/>
                    <a:pt x="1129" y="21530"/>
                  </a:cubicBezTo>
                  <a:cubicBezTo>
                    <a:pt x="1064" y="22558"/>
                    <a:pt x="1210" y="22891"/>
                    <a:pt x="1456" y="22891"/>
                  </a:cubicBezTo>
                  <a:cubicBezTo>
                    <a:pt x="1908" y="22891"/>
                    <a:pt x="2700" y="21765"/>
                    <a:pt x="3146" y="21765"/>
                  </a:cubicBezTo>
                  <a:cubicBezTo>
                    <a:pt x="3303" y="21765"/>
                    <a:pt x="3418" y="21905"/>
                    <a:pt x="3460" y="22281"/>
                  </a:cubicBezTo>
                  <a:cubicBezTo>
                    <a:pt x="3685" y="24312"/>
                    <a:pt x="4362" y="24763"/>
                    <a:pt x="2708" y="27745"/>
                  </a:cubicBezTo>
                  <a:cubicBezTo>
                    <a:pt x="1054" y="30753"/>
                    <a:pt x="1" y="30778"/>
                    <a:pt x="1054" y="32256"/>
                  </a:cubicBezTo>
                  <a:cubicBezTo>
                    <a:pt x="1379" y="32708"/>
                    <a:pt x="1705" y="33234"/>
                    <a:pt x="2056" y="33710"/>
                  </a:cubicBezTo>
                  <a:cubicBezTo>
                    <a:pt x="2332" y="33735"/>
                    <a:pt x="2608" y="33760"/>
                    <a:pt x="2908" y="33760"/>
                  </a:cubicBezTo>
                  <a:cubicBezTo>
                    <a:pt x="3184" y="33760"/>
                    <a:pt x="3460" y="33735"/>
                    <a:pt x="3735" y="33710"/>
                  </a:cubicBezTo>
                  <a:cubicBezTo>
                    <a:pt x="3560" y="33159"/>
                    <a:pt x="3284" y="32482"/>
                    <a:pt x="3785" y="31129"/>
                  </a:cubicBezTo>
                  <a:cubicBezTo>
                    <a:pt x="4562" y="28873"/>
                    <a:pt x="5389" y="25565"/>
                    <a:pt x="5314" y="23936"/>
                  </a:cubicBezTo>
                  <a:cubicBezTo>
                    <a:pt x="5245" y="22418"/>
                    <a:pt x="5598" y="18960"/>
                    <a:pt x="4573" y="18960"/>
                  </a:cubicBezTo>
                  <a:cubicBezTo>
                    <a:pt x="4481" y="18960"/>
                    <a:pt x="4378" y="18988"/>
                    <a:pt x="4262" y="19048"/>
                  </a:cubicBezTo>
                  <a:cubicBezTo>
                    <a:pt x="3924" y="19232"/>
                    <a:pt x="3685" y="19320"/>
                    <a:pt x="3509" y="19320"/>
                  </a:cubicBezTo>
                  <a:cubicBezTo>
                    <a:pt x="2968" y="19320"/>
                    <a:pt x="3042" y="18482"/>
                    <a:pt x="2758" y="17043"/>
                  </a:cubicBezTo>
                  <a:cubicBezTo>
                    <a:pt x="2407" y="15164"/>
                    <a:pt x="2482" y="10427"/>
                    <a:pt x="2933" y="7369"/>
                  </a:cubicBezTo>
                  <a:cubicBezTo>
                    <a:pt x="3234" y="5189"/>
                    <a:pt x="3660" y="1905"/>
                    <a:pt x="3760" y="51"/>
                  </a:cubicBezTo>
                  <a:cubicBezTo>
                    <a:pt x="3485" y="26"/>
                    <a:pt x="3209" y="1"/>
                    <a:pt x="2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4"/>
            <p:cNvSpPr/>
            <p:nvPr/>
          </p:nvSpPr>
          <p:spPr>
            <a:xfrm>
              <a:off x="4270825" y="927350"/>
              <a:ext cx="706800" cy="799525"/>
            </a:xfrm>
            <a:custGeom>
              <a:avLst/>
              <a:gdLst/>
              <a:ahLst/>
              <a:cxnLst/>
              <a:rect l="l" t="t" r="r" b="b"/>
              <a:pathLst>
                <a:path w="28272" h="31981" extrusionOk="0">
                  <a:moveTo>
                    <a:pt x="18923" y="0"/>
                  </a:moveTo>
                  <a:lnTo>
                    <a:pt x="18923" y="0"/>
                  </a:lnTo>
                  <a:cubicBezTo>
                    <a:pt x="22256" y="3083"/>
                    <a:pt x="24387" y="7494"/>
                    <a:pt x="24387" y="12406"/>
                  </a:cubicBezTo>
                  <a:cubicBezTo>
                    <a:pt x="24387" y="21730"/>
                    <a:pt x="16818" y="29298"/>
                    <a:pt x="7520" y="29298"/>
                  </a:cubicBezTo>
                  <a:cubicBezTo>
                    <a:pt x="4813" y="29298"/>
                    <a:pt x="2256" y="28647"/>
                    <a:pt x="1" y="27519"/>
                  </a:cubicBezTo>
                  <a:lnTo>
                    <a:pt x="1" y="27519"/>
                  </a:lnTo>
                  <a:cubicBezTo>
                    <a:pt x="3008" y="30276"/>
                    <a:pt x="6993" y="31980"/>
                    <a:pt x="11404" y="31980"/>
                  </a:cubicBezTo>
                  <a:cubicBezTo>
                    <a:pt x="20728" y="31980"/>
                    <a:pt x="28272" y="24411"/>
                    <a:pt x="28272" y="15113"/>
                  </a:cubicBezTo>
                  <a:cubicBezTo>
                    <a:pt x="28272" y="8496"/>
                    <a:pt x="24462" y="2782"/>
                    <a:pt x="18923" y="0"/>
                  </a:cubicBezTo>
                  <a:close/>
                </a:path>
              </a:pathLst>
            </a:custGeom>
            <a:solidFill>
              <a:srgbClr val="5D4682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14"/>
          <p:cNvGrpSpPr/>
          <p:nvPr/>
        </p:nvGrpSpPr>
        <p:grpSpPr>
          <a:xfrm>
            <a:off x="657488" y="430950"/>
            <a:ext cx="652900" cy="652900"/>
            <a:chOff x="2751400" y="2498775"/>
            <a:chExt cx="652900" cy="652900"/>
          </a:xfrm>
        </p:grpSpPr>
        <p:sp>
          <p:nvSpPr>
            <p:cNvPr id="666" name="Google Shape;666;p14"/>
            <p:cNvSpPr/>
            <p:nvPr/>
          </p:nvSpPr>
          <p:spPr>
            <a:xfrm>
              <a:off x="2751400" y="2498775"/>
              <a:ext cx="652900" cy="652900"/>
            </a:xfrm>
            <a:custGeom>
              <a:avLst/>
              <a:gdLst/>
              <a:ahLst/>
              <a:cxnLst/>
              <a:rect l="l" t="t" r="r" b="b"/>
              <a:pathLst>
                <a:path w="26116" h="26116" extrusionOk="0">
                  <a:moveTo>
                    <a:pt x="13058" y="1"/>
                  </a:moveTo>
                  <a:cubicBezTo>
                    <a:pt x="5840" y="1"/>
                    <a:pt x="0" y="5840"/>
                    <a:pt x="0" y="13058"/>
                  </a:cubicBezTo>
                  <a:cubicBezTo>
                    <a:pt x="0" y="20251"/>
                    <a:pt x="5840" y="26116"/>
                    <a:pt x="13058" y="26116"/>
                  </a:cubicBezTo>
                  <a:cubicBezTo>
                    <a:pt x="20276" y="26116"/>
                    <a:pt x="26116" y="20251"/>
                    <a:pt x="26116" y="13058"/>
                  </a:cubicBezTo>
                  <a:cubicBezTo>
                    <a:pt x="26116" y="5840"/>
                    <a:pt x="20276" y="1"/>
                    <a:pt x="13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4"/>
            <p:cNvSpPr/>
            <p:nvPr/>
          </p:nvSpPr>
          <p:spPr>
            <a:xfrm>
              <a:off x="2758925" y="2889025"/>
              <a:ext cx="637875" cy="187500"/>
            </a:xfrm>
            <a:custGeom>
              <a:avLst/>
              <a:gdLst/>
              <a:ahLst/>
              <a:cxnLst/>
              <a:rect l="l" t="t" r="r" b="b"/>
              <a:pathLst>
                <a:path w="25515" h="7500" extrusionOk="0">
                  <a:moveTo>
                    <a:pt x="20492" y="0"/>
                  </a:moveTo>
                  <a:cubicBezTo>
                    <a:pt x="19762" y="0"/>
                    <a:pt x="19009" y="29"/>
                    <a:pt x="18246" y="105"/>
                  </a:cubicBezTo>
                  <a:cubicBezTo>
                    <a:pt x="14486" y="451"/>
                    <a:pt x="12558" y="4117"/>
                    <a:pt x="9135" y="4117"/>
                  </a:cubicBezTo>
                  <a:cubicBezTo>
                    <a:pt x="9090" y="4117"/>
                    <a:pt x="9044" y="4116"/>
                    <a:pt x="8998" y="4115"/>
                  </a:cubicBezTo>
                  <a:cubicBezTo>
                    <a:pt x="6291" y="4065"/>
                    <a:pt x="3183" y="1534"/>
                    <a:pt x="0" y="230"/>
                  </a:cubicBezTo>
                  <a:lnTo>
                    <a:pt x="0" y="230"/>
                  </a:lnTo>
                  <a:cubicBezTo>
                    <a:pt x="351" y="1809"/>
                    <a:pt x="978" y="3263"/>
                    <a:pt x="1830" y="4566"/>
                  </a:cubicBezTo>
                  <a:cubicBezTo>
                    <a:pt x="5238" y="5042"/>
                    <a:pt x="7920" y="6772"/>
                    <a:pt x="10953" y="7348"/>
                  </a:cubicBezTo>
                  <a:cubicBezTo>
                    <a:pt x="11518" y="7453"/>
                    <a:pt x="11996" y="7499"/>
                    <a:pt x="12409" y="7499"/>
                  </a:cubicBezTo>
                  <a:cubicBezTo>
                    <a:pt x="14646" y="7499"/>
                    <a:pt x="14969" y="6152"/>
                    <a:pt x="17043" y="5644"/>
                  </a:cubicBezTo>
                  <a:cubicBezTo>
                    <a:pt x="17262" y="5591"/>
                    <a:pt x="17491" y="5567"/>
                    <a:pt x="17729" y="5567"/>
                  </a:cubicBezTo>
                  <a:cubicBezTo>
                    <a:pt x="18962" y="5567"/>
                    <a:pt x="20426" y="6208"/>
                    <a:pt x="21855" y="6797"/>
                  </a:cubicBezTo>
                  <a:cubicBezTo>
                    <a:pt x="23659" y="5042"/>
                    <a:pt x="24963" y="2762"/>
                    <a:pt x="25514" y="230"/>
                  </a:cubicBezTo>
                  <a:cubicBezTo>
                    <a:pt x="24154" y="194"/>
                    <a:pt x="22401" y="0"/>
                    <a:pt x="204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4"/>
            <p:cNvSpPr/>
            <p:nvPr/>
          </p:nvSpPr>
          <p:spPr>
            <a:xfrm>
              <a:off x="2761425" y="2606275"/>
              <a:ext cx="637250" cy="224850"/>
            </a:xfrm>
            <a:custGeom>
              <a:avLst/>
              <a:gdLst/>
              <a:ahLst/>
              <a:cxnLst/>
              <a:rect l="l" t="t" r="r" b="b"/>
              <a:pathLst>
                <a:path w="25490" h="8994" extrusionOk="0">
                  <a:moveTo>
                    <a:pt x="16340" y="0"/>
                  </a:moveTo>
                  <a:cubicBezTo>
                    <a:pt x="16049" y="0"/>
                    <a:pt x="15700" y="56"/>
                    <a:pt x="15264" y="187"/>
                  </a:cubicBezTo>
                  <a:cubicBezTo>
                    <a:pt x="12906" y="907"/>
                    <a:pt x="11308" y="4234"/>
                    <a:pt x="8202" y="4234"/>
                  </a:cubicBezTo>
                  <a:cubicBezTo>
                    <a:pt x="7742" y="4234"/>
                    <a:pt x="7250" y="4161"/>
                    <a:pt x="6717" y="3996"/>
                  </a:cubicBezTo>
                  <a:cubicBezTo>
                    <a:pt x="4311" y="3270"/>
                    <a:pt x="3785" y="1440"/>
                    <a:pt x="2908" y="87"/>
                  </a:cubicBezTo>
                  <a:cubicBezTo>
                    <a:pt x="1529" y="1615"/>
                    <a:pt x="527" y="3495"/>
                    <a:pt x="0" y="5575"/>
                  </a:cubicBezTo>
                  <a:cubicBezTo>
                    <a:pt x="2121" y="6949"/>
                    <a:pt x="4797" y="8994"/>
                    <a:pt x="6738" y="8994"/>
                  </a:cubicBezTo>
                  <a:cubicBezTo>
                    <a:pt x="6816" y="8994"/>
                    <a:pt x="6892" y="8991"/>
                    <a:pt x="6968" y="8984"/>
                  </a:cubicBezTo>
                  <a:cubicBezTo>
                    <a:pt x="9750" y="8758"/>
                    <a:pt x="13058" y="6728"/>
                    <a:pt x="16016" y="5375"/>
                  </a:cubicBezTo>
                  <a:cubicBezTo>
                    <a:pt x="16522" y="5139"/>
                    <a:pt x="16912" y="5041"/>
                    <a:pt x="17230" y="5041"/>
                  </a:cubicBezTo>
                  <a:cubicBezTo>
                    <a:pt x="18766" y="5041"/>
                    <a:pt x="18593" y="7334"/>
                    <a:pt x="21605" y="7355"/>
                  </a:cubicBezTo>
                  <a:cubicBezTo>
                    <a:pt x="21654" y="7355"/>
                    <a:pt x="21702" y="7356"/>
                    <a:pt x="21751" y="7356"/>
                  </a:cubicBezTo>
                  <a:cubicBezTo>
                    <a:pt x="23334" y="7356"/>
                    <a:pt x="24565" y="6962"/>
                    <a:pt x="25489" y="6427"/>
                  </a:cubicBezTo>
                  <a:cubicBezTo>
                    <a:pt x="25088" y="4222"/>
                    <a:pt x="24161" y="2192"/>
                    <a:pt x="22783" y="513"/>
                  </a:cubicBezTo>
                  <a:cubicBezTo>
                    <a:pt x="22610" y="1333"/>
                    <a:pt x="22233" y="2023"/>
                    <a:pt x="21156" y="2023"/>
                  </a:cubicBezTo>
                  <a:cubicBezTo>
                    <a:pt x="20982" y="2023"/>
                    <a:pt x="20789" y="2005"/>
                    <a:pt x="20577" y="1966"/>
                  </a:cubicBezTo>
                  <a:cubicBezTo>
                    <a:pt x="17828" y="1484"/>
                    <a:pt x="17837" y="0"/>
                    <a:pt x="16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4"/>
            <p:cNvSpPr/>
            <p:nvPr/>
          </p:nvSpPr>
          <p:spPr>
            <a:xfrm>
              <a:off x="2907425" y="2498775"/>
              <a:ext cx="319575" cy="93675"/>
            </a:xfrm>
            <a:custGeom>
              <a:avLst/>
              <a:gdLst/>
              <a:ahLst/>
              <a:cxnLst/>
              <a:rect l="l" t="t" r="r" b="b"/>
              <a:pathLst>
                <a:path w="12783" h="3747" extrusionOk="0">
                  <a:moveTo>
                    <a:pt x="6817" y="1"/>
                  </a:moveTo>
                  <a:cubicBezTo>
                    <a:pt x="4311" y="1"/>
                    <a:pt x="2005" y="702"/>
                    <a:pt x="0" y="1930"/>
                  </a:cubicBezTo>
                  <a:cubicBezTo>
                    <a:pt x="619" y="2848"/>
                    <a:pt x="1510" y="3747"/>
                    <a:pt x="2426" y="3747"/>
                  </a:cubicBezTo>
                  <a:cubicBezTo>
                    <a:pt x="2586" y="3747"/>
                    <a:pt x="2747" y="3719"/>
                    <a:pt x="2907" y="3660"/>
                  </a:cubicBezTo>
                  <a:cubicBezTo>
                    <a:pt x="4837" y="2883"/>
                    <a:pt x="5013" y="1955"/>
                    <a:pt x="8145" y="1855"/>
                  </a:cubicBezTo>
                  <a:cubicBezTo>
                    <a:pt x="9524" y="1830"/>
                    <a:pt x="11479" y="1780"/>
                    <a:pt x="12782" y="1454"/>
                  </a:cubicBezTo>
                  <a:cubicBezTo>
                    <a:pt x="11003" y="527"/>
                    <a:pt x="8973" y="1"/>
                    <a:pt x="6817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4"/>
            <p:cNvSpPr/>
            <p:nvPr/>
          </p:nvSpPr>
          <p:spPr>
            <a:xfrm>
              <a:off x="2754525" y="2694275"/>
              <a:ext cx="632875" cy="116125"/>
            </a:xfrm>
            <a:custGeom>
              <a:avLst/>
              <a:gdLst/>
              <a:ahLst/>
              <a:cxnLst/>
              <a:rect l="l" t="t" r="r" b="b"/>
              <a:pathLst>
                <a:path w="25315" h="4645" extrusionOk="0">
                  <a:moveTo>
                    <a:pt x="24888" y="0"/>
                  </a:moveTo>
                  <a:cubicBezTo>
                    <a:pt x="23044" y="1480"/>
                    <a:pt x="20871" y="2937"/>
                    <a:pt x="19529" y="2937"/>
                  </a:cubicBezTo>
                  <a:cubicBezTo>
                    <a:pt x="19485" y="2937"/>
                    <a:pt x="19442" y="2936"/>
                    <a:pt x="19399" y="2932"/>
                  </a:cubicBezTo>
                  <a:cubicBezTo>
                    <a:pt x="16718" y="2682"/>
                    <a:pt x="14938" y="326"/>
                    <a:pt x="11204" y="25"/>
                  </a:cubicBezTo>
                  <a:cubicBezTo>
                    <a:pt x="11044" y="12"/>
                    <a:pt x="10887" y="6"/>
                    <a:pt x="10732" y="6"/>
                  </a:cubicBezTo>
                  <a:cubicBezTo>
                    <a:pt x="7762" y="6"/>
                    <a:pt x="5763" y="2284"/>
                    <a:pt x="3208" y="2284"/>
                  </a:cubicBezTo>
                  <a:cubicBezTo>
                    <a:pt x="2814" y="2284"/>
                    <a:pt x="2407" y="2230"/>
                    <a:pt x="1981" y="2105"/>
                  </a:cubicBezTo>
                  <a:cubicBezTo>
                    <a:pt x="1379" y="1905"/>
                    <a:pt x="853" y="1780"/>
                    <a:pt x="377" y="1654"/>
                  </a:cubicBezTo>
                  <a:cubicBezTo>
                    <a:pt x="226" y="2231"/>
                    <a:pt x="101" y="2832"/>
                    <a:pt x="1" y="3434"/>
                  </a:cubicBezTo>
                  <a:cubicBezTo>
                    <a:pt x="953" y="3659"/>
                    <a:pt x="2031" y="3835"/>
                    <a:pt x="2983" y="3835"/>
                  </a:cubicBezTo>
                  <a:cubicBezTo>
                    <a:pt x="3011" y="3835"/>
                    <a:pt x="3038" y="3836"/>
                    <a:pt x="3065" y="3836"/>
                  </a:cubicBezTo>
                  <a:cubicBezTo>
                    <a:pt x="5573" y="3836"/>
                    <a:pt x="7105" y="1577"/>
                    <a:pt x="10452" y="1429"/>
                  </a:cubicBezTo>
                  <a:cubicBezTo>
                    <a:pt x="10524" y="1425"/>
                    <a:pt x="10597" y="1423"/>
                    <a:pt x="10669" y="1423"/>
                  </a:cubicBezTo>
                  <a:cubicBezTo>
                    <a:pt x="13691" y="1423"/>
                    <a:pt x="16374" y="4644"/>
                    <a:pt x="18918" y="4644"/>
                  </a:cubicBezTo>
                  <a:cubicBezTo>
                    <a:pt x="19146" y="4644"/>
                    <a:pt x="19374" y="4618"/>
                    <a:pt x="19600" y="4562"/>
                  </a:cubicBezTo>
                  <a:cubicBezTo>
                    <a:pt x="20953" y="4186"/>
                    <a:pt x="23284" y="2607"/>
                    <a:pt x="25314" y="1078"/>
                  </a:cubicBezTo>
                  <a:cubicBezTo>
                    <a:pt x="25189" y="702"/>
                    <a:pt x="25038" y="351"/>
                    <a:pt x="24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4"/>
            <p:cNvSpPr/>
            <p:nvPr/>
          </p:nvSpPr>
          <p:spPr>
            <a:xfrm>
              <a:off x="2752025" y="2829175"/>
              <a:ext cx="619075" cy="167125"/>
            </a:xfrm>
            <a:custGeom>
              <a:avLst/>
              <a:gdLst/>
              <a:ahLst/>
              <a:cxnLst/>
              <a:rect l="l" t="t" r="r" b="b"/>
              <a:pathLst>
                <a:path w="24763" h="6685" extrusionOk="0">
                  <a:moveTo>
                    <a:pt x="14912" y="1"/>
                  </a:moveTo>
                  <a:cubicBezTo>
                    <a:pt x="14695" y="1"/>
                    <a:pt x="14486" y="30"/>
                    <a:pt x="14286" y="93"/>
                  </a:cubicBezTo>
                  <a:cubicBezTo>
                    <a:pt x="11352" y="1005"/>
                    <a:pt x="9922" y="3228"/>
                    <a:pt x="7370" y="3228"/>
                  </a:cubicBezTo>
                  <a:cubicBezTo>
                    <a:pt x="7328" y="3228"/>
                    <a:pt x="7286" y="3227"/>
                    <a:pt x="7244" y="3226"/>
                  </a:cubicBezTo>
                  <a:cubicBezTo>
                    <a:pt x="5188" y="3151"/>
                    <a:pt x="2657" y="995"/>
                    <a:pt x="0" y="168"/>
                  </a:cubicBezTo>
                  <a:lnTo>
                    <a:pt x="0" y="168"/>
                  </a:lnTo>
                  <a:cubicBezTo>
                    <a:pt x="0" y="770"/>
                    <a:pt x="76" y="1371"/>
                    <a:pt x="151" y="1973"/>
                  </a:cubicBezTo>
                  <a:cubicBezTo>
                    <a:pt x="2793" y="2784"/>
                    <a:pt x="5906" y="4259"/>
                    <a:pt x="8163" y="4259"/>
                  </a:cubicBezTo>
                  <a:cubicBezTo>
                    <a:pt x="8347" y="4259"/>
                    <a:pt x="8525" y="4249"/>
                    <a:pt x="8697" y="4228"/>
                  </a:cubicBezTo>
                  <a:cubicBezTo>
                    <a:pt x="11380" y="3933"/>
                    <a:pt x="13651" y="1801"/>
                    <a:pt x="15303" y="1801"/>
                  </a:cubicBezTo>
                  <a:cubicBezTo>
                    <a:pt x="15472" y="1801"/>
                    <a:pt x="15634" y="1824"/>
                    <a:pt x="15790" y="1872"/>
                  </a:cubicBezTo>
                  <a:cubicBezTo>
                    <a:pt x="17494" y="2374"/>
                    <a:pt x="19875" y="4228"/>
                    <a:pt x="21905" y="5582"/>
                  </a:cubicBezTo>
                  <a:cubicBezTo>
                    <a:pt x="22457" y="5958"/>
                    <a:pt x="23259" y="6334"/>
                    <a:pt x="24136" y="6684"/>
                  </a:cubicBezTo>
                  <a:cubicBezTo>
                    <a:pt x="24362" y="6308"/>
                    <a:pt x="24562" y="5933"/>
                    <a:pt x="24763" y="5532"/>
                  </a:cubicBezTo>
                  <a:lnTo>
                    <a:pt x="24763" y="5532"/>
                  </a:lnTo>
                  <a:cubicBezTo>
                    <a:pt x="24757" y="5532"/>
                    <a:pt x="24752" y="5532"/>
                    <a:pt x="24747" y="5532"/>
                  </a:cubicBezTo>
                  <a:cubicBezTo>
                    <a:pt x="22290" y="5532"/>
                    <a:pt x="17888" y="1"/>
                    <a:pt x="14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2817825" y="2553600"/>
              <a:ext cx="483100" cy="74275"/>
            </a:xfrm>
            <a:custGeom>
              <a:avLst/>
              <a:gdLst/>
              <a:ahLst/>
              <a:cxnLst/>
              <a:rect l="l" t="t" r="r" b="b"/>
              <a:pathLst>
                <a:path w="19324" h="2971" extrusionOk="0">
                  <a:moveTo>
                    <a:pt x="8727" y="1"/>
                  </a:moveTo>
                  <a:cubicBezTo>
                    <a:pt x="7522" y="1"/>
                    <a:pt x="5857" y="1578"/>
                    <a:pt x="4588" y="1578"/>
                  </a:cubicBezTo>
                  <a:cubicBezTo>
                    <a:pt x="4449" y="1578"/>
                    <a:pt x="4314" y="1559"/>
                    <a:pt x="4186" y="1517"/>
                  </a:cubicBezTo>
                  <a:cubicBezTo>
                    <a:pt x="3484" y="1266"/>
                    <a:pt x="2582" y="1191"/>
                    <a:pt x="1654" y="1166"/>
                  </a:cubicBezTo>
                  <a:cubicBezTo>
                    <a:pt x="1053" y="1717"/>
                    <a:pt x="501" y="2319"/>
                    <a:pt x="0" y="2970"/>
                  </a:cubicBezTo>
                  <a:cubicBezTo>
                    <a:pt x="2331" y="2920"/>
                    <a:pt x="5138" y="2595"/>
                    <a:pt x="6817" y="1542"/>
                  </a:cubicBezTo>
                  <a:cubicBezTo>
                    <a:pt x="7552" y="1091"/>
                    <a:pt x="8146" y="919"/>
                    <a:pt x="8680" y="919"/>
                  </a:cubicBezTo>
                  <a:cubicBezTo>
                    <a:pt x="9895" y="919"/>
                    <a:pt x="10799" y="1806"/>
                    <a:pt x="12331" y="2294"/>
                  </a:cubicBezTo>
                  <a:cubicBezTo>
                    <a:pt x="12976" y="2498"/>
                    <a:pt x="13813" y="2598"/>
                    <a:pt x="14691" y="2598"/>
                  </a:cubicBezTo>
                  <a:cubicBezTo>
                    <a:pt x="16506" y="2598"/>
                    <a:pt x="18496" y="2169"/>
                    <a:pt x="19323" y="1341"/>
                  </a:cubicBezTo>
                  <a:cubicBezTo>
                    <a:pt x="18847" y="890"/>
                    <a:pt x="18321" y="464"/>
                    <a:pt x="17770" y="88"/>
                  </a:cubicBezTo>
                  <a:cubicBezTo>
                    <a:pt x="17305" y="613"/>
                    <a:pt x="16629" y="1203"/>
                    <a:pt x="15677" y="1203"/>
                  </a:cubicBezTo>
                  <a:cubicBezTo>
                    <a:pt x="15447" y="1203"/>
                    <a:pt x="15201" y="1169"/>
                    <a:pt x="14937" y="1091"/>
                  </a:cubicBezTo>
                  <a:cubicBezTo>
                    <a:pt x="12832" y="439"/>
                    <a:pt x="10526" y="665"/>
                    <a:pt x="9173" y="88"/>
                  </a:cubicBezTo>
                  <a:cubicBezTo>
                    <a:pt x="9033" y="28"/>
                    <a:pt x="8884" y="1"/>
                    <a:pt x="8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2823450" y="2981950"/>
              <a:ext cx="492500" cy="130900"/>
            </a:xfrm>
            <a:custGeom>
              <a:avLst/>
              <a:gdLst/>
              <a:ahLst/>
              <a:cxnLst/>
              <a:rect l="l" t="t" r="r" b="b"/>
              <a:pathLst>
                <a:path w="19700" h="5236" extrusionOk="0">
                  <a:moveTo>
                    <a:pt x="7736" y="0"/>
                  </a:moveTo>
                  <a:cubicBezTo>
                    <a:pt x="7305" y="0"/>
                    <a:pt x="6870" y="111"/>
                    <a:pt x="6417" y="398"/>
                  </a:cubicBezTo>
                  <a:cubicBezTo>
                    <a:pt x="5154" y="1232"/>
                    <a:pt x="3212" y="1907"/>
                    <a:pt x="439" y="1907"/>
                  </a:cubicBezTo>
                  <a:cubicBezTo>
                    <a:pt x="295" y="1907"/>
                    <a:pt x="149" y="1905"/>
                    <a:pt x="1" y="1902"/>
                  </a:cubicBezTo>
                  <a:lnTo>
                    <a:pt x="1" y="1902"/>
                  </a:lnTo>
                  <a:cubicBezTo>
                    <a:pt x="1103" y="3255"/>
                    <a:pt x="2457" y="4383"/>
                    <a:pt x="3986" y="5235"/>
                  </a:cubicBezTo>
                  <a:cubicBezTo>
                    <a:pt x="4211" y="5110"/>
                    <a:pt x="4462" y="4959"/>
                    <a:pt x="4738" y="4834"/>
                  </a:cubicBezTo>
                  <a:cubicBezTo>
                    <a:pt x="7695" y="3431"/>
                    <a:pt x="6517" y="1501"/>
                    <a:pt x="7870" y="1501"/>
                  </a:cubicBezTo>
                  <a:cubicBezTo>
                    <a:pt x="9085" y="1501"/>
                    <a:pt x="12054" y="2469"/>
                    <a:pt x="13774" y="2469"/>
                  </a:cubicBezTo>
                  <a:cubicBezTo>
                    <a:pt x="13971" y="2469"/>
                    <a:pt x="14152" y="2456"/>
                    <a:pt x="14311" y="2428"/>
                  </a:cubicBezTo>
                  <a:cubicBezTo>
                    <a:pt x="14906" y="2321"/>
                    <a:pt x="15383" y="2259"/>
                    <a:pt x="15814" y="2259"/>
                  </a:cubicBezTo>
                  <a:cubicBezTo>
                    <a:pt x="16490" y="2259"/>
                    <a:pt x="17050" y="2411"/>
                    <a:pt x="17770" y="2779"/>
                  </a:cubicBezTo>
                  <a:cubicBezTo>
                    <a:pt x="18121" y="2954"/>
                    <a:pt x="18447" y="3255"/>
                    <a:pt x="18723" y="3581"/>
                  </a:cubicBezTo>
                  <a:cubicBezTo>
                    <a:pt x="19048" y="3280"/>
                    <a:pt x="19374" y="2979"/>
                    <a:pt x="19700" y="2629"/>
                  </a:cubicBezTo>
                  <a:cubicBezTo>
                    <a:pt x="19023" y="2027"/>
                    <a:pt x="18121" y="1476"/>
                    <a:pt x="17169" y="1350"/>
                  </a:cubicBezTo>
                  <a:cubicBezTo>
                    <a:pt x="16627" y="1263"/>
                    <a:pt x="16135" y="1235"/>
                    <a:pt x="15671" y="1235"/>
                  </a:cubicBezTo>
                  <a:cubicBezTo>
                    <a:pt x="14799" y="1235"/>
                    <a:pt x="14024" y="1335"/>
                    <a:pt x="13197" y="1335"/>
                  </a:cubicBezTo>
                  <a:cubicBezTo>
                    <a:pt x="12689" y="1335"/>
                    <a:pt x="12161" y="1297"/>
                    <a:pt x="11580" y="1175"/>
                  </a:cubicBezTo>
                  <a:cubicBezTo>
                    <a:pt x="10090" y="844"/>
                    <a:pt x="8924" y="0"/>
                    <a:pt x="7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4"/>
            <p:cNvSpPr/>
            <p:nvPr/>
          </p:nvSpPr>
          <p:spPr>
            <a:xfrm>
              <a:off x="2842250" y="2542625"/>
              <a:ext cx="562050" cy="609050"/>
            </a:xfrm>
            <a:custGeom>
              <a:avLst/>
              <a:gdLst/>
              <a:ahLst/>
              <a:cxnLst/>
              <a:rect l="l" t="t" r="r" b="b"/>
              <a:pathLst>
                <a:path w="22482" h="24362" extrusionOk="0">
                  <a:moveTo>
                    <a:pt x="15966" y="1"/>
                  </a:moveTo>
                  <a:lnTo>
                    <a:pt x="15966" y="1"/>
                  </a:lnTo>
                  <a:cubicBezTo>
                    <a:pt x="18221" y="2357"/>
                    <a:pt x="19600" y="5515"/>
                    <a:pt x="19600" y="9049"/>
                  </a:cubicBezTo>
                  <a:cubicBezTo>
                    <a:pt x="19600" y="16242"/>
                    <a:pt x="13760" y="22106"/>
                    <a:pt x="6542" y="22106"/>
                  </a:cubicBezTo>
                  <a:cubicBezTo>
                    <a:pt x="4161" y="22106"/>
                    <a:pt x="1930" y="21455"/>
                    <a:pt x="1" y="20327"/>
                  </a:cubicBezTo>
                  <a:lnTo>
                    <a:pt x="1" y="20327"/>
                  </a:lnTo>
                  <a:cubicBezTo>
                    <a:pt x="2381" y="22808"/>
                    <a:pt x="5715" y="24362"/>
                    <a:pt x="9424" y="24362"/>
                  </a:cubicBezTo>
                  <a:cubicBezTo>
                    <a:pt x="16642" y="24362"/>
                    <a:pt x="22482" y="18497"/>
                    <a:pt x="22482" y="11304"/>
                  </a:cubicBezTo>
                  <a:cubicBezTo>
                    <a:pt x="22482" y="6467"/>
                    <a:pt x="19850" y="2257"/>
                    <a:pt x="15966" y="1"/>
                  </a:cubicBezTo>
                  <a:close/>
                </a:path>
              </a:pathLst>
            </a:custGeom>
            <a:solidFill>
              <a:srgbClr val="A6804B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8099331" scaled="0"/>
        </a:gradFill>
        <a:effectLst/>
      </p:bgPr>
    </p:bg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5"/>
          <p:cNvSpPr/>
          <p:nvPr/>
        </p:nvSpPr>
        <p:spPr>
          <a:xfrm rot="-9370905">
            <a:off x="-108092" y="-662208"/>
            <a:ext cx="9732453" cy="5741531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7" name="Google Shape;67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15"/>
          <p:cNvSpPr txBox="1">
            <a:spLocks noGrp="1"/>
          </p:cNvSpPr>
          <p:nvPr>
            <p:ph type="title"/>
          </p:nvPr>
        </p:nvSpPr>
        <p:spPr>
          <a:xfrm>
            <a:off x="1334875" y="2150850"/>
            <a:ext cx="40452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79" name="Google Shape;679;p15"/>
          <p:cNvSpPr txBox="1">
            <a:spLocks noGrp="1"/>
          </p:cNvSpPr>
          <p:nvPr>
            <p:ph type="title" idx="2" hasCustomPrompt="1"/>
          </p:nvPr>
        </p:nvSpPr>
        <p:spPr>
          <a:xfrm>
            <a:off x="1334875" y="1049700"/>
            <a:ext cx="1153500" cy="93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0" name="Google Shape;680;p15"/>
          <p:cNvSpPr txBox="1">
            <a:spLocks noGrp="1"/>
          </p:cNvSpPr>
          <p:nvPr>
            <p:ph type="subTitle" idx="1"/>
          </p:nvPr>
        </p:nvSpPr>
        <p:spPr>
          <a:xfrm>
            <a:off x="1334875" y="3175900"/>
            <a:ext cx="4045200" cy="69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681" name="Google Shape;681;p15"/>
          <p:cNvGrpSpPr/>
          <p:nvPr/>
        </p:nvGrpSpPr>
        <p:grpSpPr>
          <a:xfrm>
            <a:off x="7784681" y="-567513"/>
            <a:ext cx="1408670" cy="1408647"/>
            <a:chOff x="3174950" y="3673600"/>
            <a:chExt cx="1481875" cy="1481850"/>
          </a:xfrm>
        </p:grpSpPr>
        <p:sp>
          <p:nvSpPr>
            <p:cNvPr id="682" name="Google Shape;682;p15"/>
            <p:cNvSpPr/>
            <p:nvPr/>
          </p:nvSpPr>
          <p:spPr>
            <a:xfrm>
              <a:off x="3174950" y="3673600"/>
              <a:ext cx="1481875" cy="1481850"/>
            </a:xfrm>
            <a:custGeom>
              <a:avLst/>
              <a:gdLst/>
              <a:ahLst/>
              <a:cxnLst/>
              <a:rect l="l" t="t" r="r" b="b"/>
              <a:pathLst>
                <a:path w="59275" h="59274" extrusionOk="0">
                  <a:moveTo>
                    <a:pt x="29625" y="0"/>
                  </a:moveTo>
                  <a:cubicBezTo>
                    <a:pt x="13259" y="0"/>
                    <a:pt x="1" y="13259"/>
                    <a:pt x="1" y="29650"/>
                  </a:cubicBezTo>
                  <a:cubicBezTo>
                    <a:pt x="1" y="46016"/>
                    <a:pt x="13259" y="59274"/>
                    <a:pt x="29625" y="59274"/>
                  </a:cubicBezTo>
                  <a:cubicBezTo>
                    <a:pt x="46016" y="59274"/>
                    <a:pt x="59274" y="46016"/>
                    <a:pt x="59274" y="29650"/>
                  </a:cubicBezTo>
                  <a:cubicBezTo>
                    <a:pt x="59274" y="13259"/>
                    <a:pt x="46016" y="0"/>
                    <a:pt x="29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5"/>
            <p:cNvSpPr/>
            <p:nvPr/>
          </p:nvSpPr>
          <p:spPr>
            <a:xfrm>
              <a:off x="3267075" y="3800150"/>
              <a:ext cx="1235600" cy="1232625"/>
            </a:xfrm>
            <a:custGeom>
              <a:avLst/>
              <a:gdLst/>
              <a:ahLst/>
              <a:cxnLst/>
              <a:rect l="l" t="t" r="r" b="b"/>
              <a:pathLst>
                <a:path w="49424" h="49305" extrusionOk="0">
                  <a:moveTo>
                    <a:pt x="26278" y="0"/>
                  </a:moveTo>
                  <a:cubicBezTo>
                    <a:pt x="24426" y="0"/>
                    <a:pt x="18194" y="1847"/>
                    <a:pt x="15589" y="3936"/>
                  </a:cubicBezTo>
                  <a:cubicBezTo>
                    <a:pt x="12807" y="6166"/>
                    <a:pt x="14887" y="7695"/>
                    <a:pt x="11278" y="10753"/>
                  </a:cubicBezTo>
                  <a:cubicBezTo>
                    <a:pt x="9558" y="12210"/>
                    <a:pt x="8055" y="12244"/>
                    <a:pt x="6727" y="12244"/>
                  </a:cubicBezTo>
                  <a:cubicBezTo>
                    <a:pt x="6661" y="12244"/>
                    <a:pt x="6597" y="12244"/>
                    <a:pt x="6532" y="12244"/>
                  </a:cubicBezTo>
                  <a:cubicBezTo>
                    <a:pt x="5157" y="12244"/>
                    <a:pt x="3973" y="12282"/>
                    <a:pt x="2932" y="13961"/>
                  </a:cubicBezTo>
                  <a:cubicBezTo>
                    <a:pt x="827" y="17294"/>
                    <a:pt x="276" y="23435"/>
                    <a:pt x="150" y="27319"/>
                  </a:cubicBezTo>
                  <a:cubicBezTo>
                    <a:pt x="0" y="31229"/>
                    <a:pt x="2782" y="29550"/>
                    <a:pt x="3208" y="33735"/>
                  </a:cubicBezTo>
                  <a:cubicBezTo>
                    <a:pt x="3609" y="37896"/>
                    <a:pt x="14612" y="47921"/>
                    <a:pt x="19223" y="49049"/>
                  </a:cubicBezTo>
                  <a:cubicBezTo>
                    <a:pt x="19967" y="49228"/>
                    <a:pt x="20571" y="49304"/>
                    <a:pt x="21077" y="49304"/>
                  </a:cubicBezTo>
                  <a:cubicBezTo>
                    <a:pt x="23692" y="49304"/>
                    <a:pt x="23673" y="47256"/>
                    <a:pt x="26592" y="46668"/>
                  </a:cubicBezTo>
                  <a:cubicBezTo>
                    <a:pt x="27196" y="46551"/>
                    <a:pt x="27766" y="46503"/>
                    <a:pt x="28321" y="46503"/>
                  </a:cubicBezTo>
                  <a:cubicBezTo>
                    <a:pt x="30611" y="46503"/>
                    <a:pt x="32634" y="47308"/>
                    <a:pt x="35679" y="47308"/>
                  </a:cubicBezTo>
                  <a:cubicBezTo>
                    <a:pt x="36149" y="47308"/>
                    <a:pt x="36644" y="47289"/>
                    <a:pt x="37168" y="47244"/>
                  </a:cubicBezTo>
                  <a:cubicBezTo>
                    <a:pt x="41905" y="46818"/>
                    <a:pt x="41780" y="43059"/>
                    <a:pt x="45389" y="38873"/>
                  </a:cubicBezTo>
                  <a:cubicBezTo>
                    <a:pt x="49023" y="34713"/>
                    <a:pt x="44562" y="29826"/>
                    <a:pt x="44010" y="28447"/>
                  </a:cubicBezTo>
                  <a:cubicBezTo>
                    <a:pt x="43434" y="27044"/>
                    <a:pt x="49148" y="25941"/>
                    <a:pt x="49299" y="22858"/>
                  </a:cubicBezTo>
                  <a:cubicBezTo>
                    <a:pt x="49424" y="19801"/>
                    <a:pt x="44136" y="7545"/>
                    <a:pt x="42456" y="5740"/>
                  </a:cubicBezTo>
                  <a:cubicBezTo>
                    <a:pt x="42001" y="5243"/>
                    <a:pt x="41480" y="5073"/>
                    <a:pt x="40913" y="5073"/>
                  </a:cubicBezTo>
                  <a:cubicBezTo>
                    <a:pt x="39687" y="5073"/>
                    <a:pt x="38241" y="5868"/>
                    <a:pt x="36757" y="5868"/>
                  </a:cubicBezTo>
                  <a:cubicBezTo>
                    <a:pt x="36435" y="5868"/>
                    <a:pt x="36113" y="5831"/>
                    <a:pt x="35790" y="5740"/>
                  </a:cubicBezTo>
                  <a:cubicBezTo>
                    <a:pt x="33283" y="5039"/>
                    <a:pt x="31128" y="1003"/>
                    <a:pt x="26592" y="26"/>
                  </a:cubicBezTo>
                  <a:cubicBezTo>
                    <a:pt x="26509" y="9"/>
                    <a:pt x="26403" y="0"/>
                    <a:pt x="262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5"/>
            <p:cNvSpPr/>
            <p:nvPr/>
          </p:nvSpPr>
          <p:spPr>
            <a:xfrm>
              <a:off x="3423700" y="3886675"/>
              <a:ext cx="915450" cy="938050"/>
            </a:xfrm>
            <a:custGeom>
              <a:avLst/>
              <a:gdLst/>
              <a:ahLst/>
              <a:cxnLst/>
              <a:rect l="l" t="t" r="r" b="b"/>
              <a:pathLst>
                <a:path w="36618" h="37522" extrusionOk="0">
                  <a:moveTo>
                    <a:pt x="21166" y="0"/>
                  </a:moveTo>
                  <a:cubicBezTo>
                    <a:pt x="20747" y="0"/>
                    <a:pt x="20260" y="99"/>
                    <a:pt x="19675" y="324"/>
                  </a:cubicBezTo>
                  <a:cubicBezTo>
                    <a:pt x="15740" y="1853"/>
                    <a:pt x="12983" y="6816"/>
                    <a:pt x="11555" y="7843"/>
                  </a:cubicBezTo>
                  <a:cubicBezTo>
                    <a:pt x="9074" y="9648"/>
                    <a:pt x="2783" y="11803"/>
                    <a:pt x="1805" y="14410"/>
                  </a:cubicBezTo>
                  <a:cubicBezTo>
                    <a:pt x="828" y="17041"/>
                    <a:pt x="1" y="21227"/>
                    <a:pt x="4312" y="23031"/>
                  </a:cubicBezTo>
                  <a:cubicBezTo>
                    <a:pt x="8622" y="24836"/>
                    <a:pt x="13234" y="28320"/>
                    <a:pt x="12808" y="31252"/>
                  </a:cubicBezTo>
                  <a:cubicBezTo>
                    <a:pt x="12382" y="34159"/>
                    <a:pt x="15690" y="37367"/>
                    <a:pt x="19675" y="37518"/>
                  </a:cubicBezTo>
                  <a:cubicBezTo>
                    <a:pt x="19749" y="37520"/>
                    <a:pt x="19825" y="37521"/>
                    <a:pt x="19903" y="37521"/>
                  </a:cubicBezTo>
                  <a:cubicBezTo>
                    <a:pt x="23989" y="37521"/>
                    <a:pt x="32572" y="34295"/>
                    <a:pt x="32031" y="29548"/>
                  </a:cubicBezTo>
                  <a:cubicBezTo>
                    <a:pt x="31480" y="24685"/>
                    <a:pt x="33008" y="20926"/>
                    <a:pt x="34813" y="18420"/>
                  </a:cubicBezTo>
                  <a:cubicBezTo>
                    <a:pt x="36618" y="15914"/>
                    <a:pt x="36066" y="12304"/>
                    <a:pt x="33560" y="9949"/>
                  </a:cubicBezTo>
                  <a:cubicBezTo>
                    <a:pt x="31054" y="7568"/>
                    <a:pt x="31179" y="5337"/>
                    <a:pt x="27144" y="4234"/>
                  </a:cubicBezTo>
                  <a:cubicBezTo>
                    <a:pt x="23705" y="3273"/>
                    <a:pt x="23579" y="0"/>
                    <a:pt x="21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5"/>
            <p:cNvSpPr/>
            <p:nvPr/>
          </p:nvSpPr>
          <p:spPr>
            <a:xfrm>
              <a:off x="3814675" y="4088925"/>
              <a:ext cx="406050" cy="481825"/>
            </a:xfrm>
            <a:custGeom>
              <a:avLst/>
              <a:gdLst/>
              <a:ahLst/>
              <a:cxnLst/>
              <a:rect l="l" t="t" r="r" b="b"/>
              <a:pathLst>
                <a:path w="16242" h="19273" extrusionOk="0">
                  <a:moveTo>
                    <a:pt x="5144" y="0"/>
                  </a:moveTo>
                  <a:cubicBezTo>
                    <a:pt x="5084" y="0"/>
                    <a:pt x="5024" y="1"/>
                    <a:pt x="4963" y="4"/>
                  </a:cubicBezTo>
                  <a:cubicBezTo>
                    <a:pt x="2282" y="104"/>
                    <a:pt x="1" y="2510"/>
                    <a:pt x="227" y="4214"/>
                  </a:cubicBezTo>
                  <a:cubicBezTo>
                    <a:pt x="502" y="6295"/>
                    <a:pt x="2883" y="10330"/>
                    <a:pt x="5114" y="11733"/>
                  </a:cubicBezTo>
                  <a:cubicBezTo>
                    <a:pt x="7274" y="13093"/>
                    <a:pt x="4991" y="19272"/>
                    <a:pt x="7123" y="19272"/>
                  </a:cubicBezTo>
                  <a:cubicBezTo>
                    <a:pt x="7192" y="19272"/>
                    <a:pt x="7266" y="19266"/>
                    <a:pt x="7344" y="19252"/>
                  </a:cubicBezTo>
                  <a:cubicBezTo>
                    <a:pt x="9851" y="18826"/>
                    <a:pt x="13034" y="15418"/>
                    <a:pt x="12482" y="13037"/>
                  </a:cubicBezTo>
                  <a:cubicBezTo>
                    <a:pt x="11931" y="10631"/>
                    <a:pt x="15139" y="7623"/>
                    <a:pt x="15690" y="7022"/>
                  </a:cubicBezTo>
                  <a:cubicBezTo>
                    <a:pt x="16242" y="6445"/>
                    <a:pt x="15966" y="4641"/>
                    <a:pt x="13886" y="3112"/>
                  </a:cubicBezTo>
                  <a:cubicBezTo>
                    <a:pt x="11780" y="1558"/>
                    <a:pt x="8598" y="1006"/>
                    <a:pt x="6768" y="305"/>
                  </a:cubicBezTo>
                  <a:cubicBezTo>
                    <a:pt x="6227" y="102"/>
                    <a:pt x="5685" y="0"/>
                    <a:pt x="51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5"/>
            <p:cNvSpPr/>
            <p:nvPr/>
          </p:nvSpPr>
          <p:spPr>
            <a:xfrm>
              <a:off x="3345375" y="3798900"/>
              <a:ext cx="1311450" cy="1356550"/>
            </a:xfrm>
            <a:custGeom>
              <a:avLst/>
              <a:gdLst/>
              <a:ahLst/>
              <a:cxnLst/>
              <a:rect l="l" t="t" r="r" b="b"/>
              <a:pathLst>
                <a:path w="52458" h="54262" extrusionOk="0">
                  <a:moveTo>
                    <a:pt x="39350" y="1"/>
                  </a:moveTo>
                  <a:lnTo>
                    <a:pt x="39350" y="1"/>
                  </a:lnTo>
                  <a:cubicBezTo>
                    <a:pt x="43610" y="5139"/>
                    <a:pt x="46167" y="11730"/>
                    <a:pt x="46167" y="18923"/>
                  </a:cubicBezTo>
                  <a:cubicBezTo>
                    <a:pt x="46167" y="35289"/>
                    <a:pt x="32883" y="48573"/>
                    <a:pt x="16517" y="48573"/>
                  </a:cubicBezTo>
                  <a:cubicBezTo>
                    <a:pt x="10402" y="48573"/>
                    <a:pt x="4713" y="46718"/>
                    <a:pt x="1" y="43535"/>
                  </a:cubicBezTo>
                  <a:lnTo>
                    <a:pt x="1" y="43535"/>
                  </a:lnTo>
                  <a:cubicBezTo>
                    <a:pt x="5440" y="50101"/>
                    <a:pt x="13635" y="54262"/>
                    <a:pt x="22808" y="54262"/>
                  </a:cubicBezTo>
                  <a:cubicBezTo>
                    <a:pt x="39199" y="54262"/>
                    <a:pt x="52457" y="41004"/>
                    <a:pt x="52457" y="24638"/>
                  </a:cubicBezTo>
                  <a:cubicBezTo>
                    <a:pt x="52457" y="14362"/>
                    <a:pt x="47244" y="5339"/>
                    <a:pt x="39350" y="1"/>
                  </a:cubicBezTo>
                  <a:close/>
                </a:path>
              </a:pathLst>
            </a:custGeom>
            <a:solidFill>
              <a:srgbClr val="AC476D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7" name="Google Shape;687;p15"/>
          <p:cNvSpPr/>
          <p:nvPr/>
        </p:nvSpPr>
        <p:spPr>
          <a:xfrm rot="-9888660">
            <a:off x="-1518922" y="-1670745"/>
            <a:ext cx="3765401" cy="4161177"/>
          </a:xfrm>
          <a:custGeom>
            <a:avLst/>
            <a:gdLst/>
            <a:ahLst/>
            <a:cxnLst/>
            <a:rect l="l" t="t" r="r" b="b"/>
            <a:pathLst>
              <a:path w="117973" h="130373" extrusionOk="0">
                <a:moveTo>
                  <a:pt x="62662" y="21848"/>
                </a:moveTo>
                <a:cubicBezTo>
                  <a:pt x="63412" y="21848"/>
                  <a:pt x="64018" y="22455"/>
                  <a:pt x="64018" y="23213"/>
                </a:cubicBezTo>
                <a:cubicBezTo>
                  <a:pt x="64018" y="23963"/>
                  <a:pt x="63412" y="24578"/>
                  <a:pt x="62662" y="24578"/>
                </a:cubicBezTo>
                <a:cubicBezTo>
                  <a:pt x="61913" y="24578"/>
                  <a:pt x="61306" y="23963"/>
                  <a:pt x="61306" y="23213"/>
                </a:cubicBezTo>
                <a:cubicBezTo>
                  <a:pt x="61306" y="22455"/>
                  <a:pt x="61913" y="21848"/>
                  <a:pt x="62662" y="21848"/>
                </a:cubicBezTo>
                <a:close/>
                <a:moveTo>
                  <a:pt x="55293" y="30029"/>
                </a:moveTo>
                <a:cubicBezTo>
                  <a:pt x="56578" y="30029"/>
                  <a:pt x="57622" y="31082"/>
                  <a:pt x="57622" y="32384"/>
                </a:cubicBezTo>
                <a:cubicBezTo>
                  <a:pt x="57622" y="33678"/>
                  <a:pt x="56578" y="34730"/>
                  <a:pt x="55293" y="34730"/>
                </a:cubicBezTo>
                <a:cubicBezTo>
                  <a:pt x="54009" y="34730"/>
                  <a:pt x="52965" y="33678"/>
                  <a:pt x="52965" y="32384"/>
                </a:cubicBezTo>
                <a:cubicBezTo>
                  <a:pt x="52965" y="31082"/>
                  <a:pt x="54009" y="30029"/>
                  <a:pt x="55293" y="30029"/>
                </a:cubicBezTo>
                <a:close/>
                <a:moveTo>
                  <a:pt x="55772" y="36346"/>
                </a:moveTo>
                <a:cubicBezTo>
                  <a:pt x="56083" y="36346"/>
                  <a:pt x="56386" y="36398"/>
                  <a:pt x="56676" y="36506"/>
                </a:cubicBezTo>
                <a:cubicBezTo>
                  <a:pt x="59058" y="37380"/>
                  <a:pt x="59683" y="41671"/>
                  <a:pt x="58086" y="46069"/>
                </a:cubicBezTo>
                <a:cubicBezTo>
                  <a:pt x="56676" y="49937"/>
                  <a:pt x="54016" y="52616"/>
                  <a:pt x="51782" y="52616"/>
                </a:cubicBezTo>
                <a:cubicBezTo>
                  <a:pt x="51470" y="52616"/>
                  <a:pt x="51168" y="52564"/>
                  <a:pt x="50877" y="52456"/>
                </a:cubicBezTo>
                <a:cubicBezTo>
                  <a:pt x="48496" y="51573"/>
                  <a:pt x="47871" y="47291"/>
                  <a:pt x="49468" y="42884"/>
                </a:cubicBezTo>
                <a:cubicBezTo>
                  <a:pt x="50877" y="39024"/>
                  <a:pt x="53538" y="36346"/>
                  <a:pt x="55772" y="36346"/>
                </a:cubicBezTo>
                <a:close/>
                <a:moveTo>
                  <a:pt x="20544" y="84546"/>
                </a:moveTo>
                <a:cubicBezTo>
                  <a:pt x="23172" y="84546"/>
                  <a:pt x="25223" y="85438"/>
                  <a:pt x="25809" y="87079"/>
                </a:cubicBezTo>
                <a:cubicBezTo>
                  <a:pt x="26728" y="89684"/>
                  <a:pt x="23641" y="93181"/>
                  <a:pt x="18895" y="94893"/>
                </a:cubicBezTo>
                <a:cubicBezTo>
                  <a:pt x="17150" y="95524"/>
                  <a:pt x="15424" y="95825"/>
                  <a:pt x="13895" y="95825"/>
                </a:cubicBezTo>
                <a:cubicBezTo>
                  <a:pt x="11267" y="95825"/>
                  <a:pt x="9217" y="94934"/>
                  <a:pt x="8636" y="93288"/>
                </a:cubicBezTo>
                <a:cubicBezTo>
                  <a:pt x="7709" y="90692"/>
                  <a:pt x="10804" y="87195"/>
                  <a:pt x="15541" y="85482"/>
                </a:cubicBezTo>
                <a:cubicBezTo>
                  <a:pt x="17288" y="84848"/>
                  <a:pt x="19014" y="84546"/>
                  <a:pt x="20544" y="84546"/>
                </a:cubicBezTo>
                <a:close/>
                <a:moveTo>
                  <a:pt x="96045" y="1"/>
                </a:moveTo>
                <a:cubicBezTo>
                  <a:pt x="92574" y="4836"/>
                  <a:pt x="88533" y="9109"/>
                  <a:pt x="83386" y="12000"/>
                </a:cubicBezTo>
                <a:cubicBezTo>
                  <a:pt x="74233" y="17129"/>
                  <a:pt x="62359" y="17361"/>
                  <a:pt x="54892" y="24783"/>
                </a:cubicBezTo>
                <a:cubicBezTo>
                  <a:pt x="48460" y="31171"/>
                  <a:pt x="47229" y="41011"/>
                  <a:pt x="46105" y="50048"/>
                </a:cubicBezTo>
                <a:cubicBezTo>
                  <a:pt x="44981" y="59085"/>
                  <a:pt x="43116" y="68987"/>
                  <a:pt x="36033" y="74634"/>
                </a:cubicBezTo>
                <a:cubicBezTo>
                  <a:pt x="28700" y="80486"/>
                  <a:pt x="18075" y="79862"/>
                  <a:pt x="9948" y="84527"/>
                </a:cubicBezTo>
                <a:cubicBezTo>
                  <a:pt x="5701" y="86972"/>
                  <a:pt x="2400" y="90754"/>
                  <a:pt x="1" y="95090"/>
                </a:cubicBezTo>
                <a:lnTo>
                  <a:pt x="1" y="130372"/>
                </a:lnTo>
                <a:lnTo>
                  <a:pt x="117973" y="130372"/>
                </a:lnTo>
                <a:lnTo>
                  <a:pt x="117973" y="127625"/>
                </a:lnTo>
                <a:cubicBezTo>
                  <a:pt x="116840" y="126072"/>
                  <a:pt x="115823" y="124404"/>
                  <a:pt x="114681" y="122861"/>
                </a:cubicBezTo>
                <a:cubicBezTo>
                  <a:pt x="112672" y="120152"/>
                  <a:pt x="109769" y="117626"/>
                  <a:pt x="106470" y="117626"/>
                </a:cubicBezTo>
                <a:cubicBezTo>
                  <a:pt x="106282" y="117626"/>
                  <a:pt x="106093" y="117634"/>
                  <a:pt x="105902" y="117651"/>
                </a:cubicBezTo>
                <a:cubicBezTo>
                  <a:pt x="104732" y="117753"/>
                  <a:pt x="103514" y="118170"/>
                  <a:pt x="102375" y="118170"/>
                </a:cubicBezTo>
                <a:cubicBezTo>
                  <a:pt x="101830" y="118170"/>
                  <a:pt x="101303" y="118074"/>
                  <a:pt x="100809" y="117803"/>
                </a:cubicBezTo>
                <a:cubicBezTo>
                  <a:pt x="99943" y="117330"/>
                  <a:pt x="99417" y="116411"/>
                  <a:pt x="99015" y="115492"/>
                </a:cubicBezTo>
                <a:cubicBezTo>
                  <a:pt x="97213" y="111406"/>
                  <a:pt x="97097" y="106598"/>
                  <a:pt x="98694" y="102432"/>
                </a:cubicBezTo>
                <a:cubicBezTo>
                  <a:pt x="99533" y="100237"/>
                  <a:pt x="100853" y="98007"/>
                  <a:pt x="100416" y="95696"/>
                </a:cubicBezTo>
                <a:cubicBezTo>
                  <a:pt x="99676" y="91780"/>
                  <a:pt x="94332" y="89951"/>
                  <a:pt x="93913" y="85990"/>
                </a:cubicBezTo>
                <a:cubicBezTo>
                  <a:pt x="93663" y="83564"/>
                  <a:pt x="95385" y="81467"/>
                  <a:pt x="96696" y="79424"/>
                </a:cubicBezTo>
                <a:cubicBezTo>
                  <a:pt x="99783" y="74661"/>
                  <a:pt x="100835" y="67899"/>
                  <a:pt x="97267" y="63492"/>
                </a:cubicBezTo>
                <a:cubicBezTo>
                  <a:pt x="95848" y="61752"/>
                  <a:pt x="93886" y="60574"/>
                  <a:pt x="92182" y="59129"/>
                </a:cubicBezTo>
                <a:cubicBezTo>
                  <a:pt x="87748" y="55373"/>
                  <a:pt x="85063" y="49611"/>
                  <a:pt x="85009" y="43776"/>
                </a:cubicBezTo>
                <a:cubicBezTo>
                  <a:pt x="84965" y="37942"/>
                  <a:pt x="87561" y="32143"/>
                  <a:pt x="91932" y="28316"/>
                </a:cubicBezTo>
                <a:cubicBezTo>
                  <a:pt x="97285" y="23633"/>
                  <a:pt x="105180" y="21661"/>
                  <a:pt x="108641" y="15425"/>
                </a:cubicBezTo>
                <a:cubicBezTo>
                  <a:pt x="109935" y="13115"/>
                  <a:pt x="110434" y="10456"/>
                  <a:pt x="111193" y="7914"/>
                </a:cubicBezTo>
                <a:cubicBezTo>
                  <a:pt x="112004" y="5157"/>
                  <a:pt x="113137" y="2499"/>
                  <a:pt x="114538" y="1"/>
                </a:cubicBez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8" name="Google Shape;688;p15"/>
          <p:cNvGrpSpPr/>
          <p:nvPr/>
        </p:nvGrpSpPr>
        <p:grpSpPr>
          <a:xfrm rot="3204881">
            <a:off x="466980" y="4420212"/>
            <a:ext cx="229230" cy="183924"/>
            <a:chOff x="3483800" y="1530650"/>
            <a:chExt cx="1459674" cy="1397574"/>
          </a:xfrm>
        </p:grpSpPr>
        <p:sp>
          <p:nvSpPr>
            <p:cNvPr id="689" name="Google Shape;689;p15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5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5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5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5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5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5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" name="Google Shape;698;p15"/>
          <p:cNvGrpSpPr/>
          <p:nvPr/>
        </p:nvGrpSpPr>
        <p:grpSpPr>
          <a:xfrm rot="-2016257">
            <a:off x="288240" y="3163002"/>
            <a:ext cx="258192" cy="239776"/>
            <a:chOff x="3931664" y="3196564"/>
            <a:chExt cx="819834" cy="761359"/>
          </a:xfrm>
        </p:grpSpPr>
        <p:sp>
          <p:nvSpPr>
            <p:cNvPr id="699" name="Google Shape;699;p15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15"/>
          <p:cNvGrpSpPr/>
          <p:nvPr/>
        </p:nvGrpSpPr>
        <p:grpSpPr>
          <a:xfrm>
            <a:off x="431988" y="1892466"/>
            <a:ext cx="288008" cy="267466"/>
            <a:chOff x="3931664" y="3196564"/>
            <a:chExt cx="819834" cy="761359"/>
          </a:xfrm>
        </p:grpSpPr>
        <p:sp>
          <p:nvSpPr>
            <p:cNvPr id="703" name="Google Shape;703;p15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" name="Google Shape;706;p15"/>
          <p:cNvGrpSpPr/>
          <p:nvPr/>
        </p:nvGrpSpPr>
        <p:grpSpPr>
          <a:xfrm rot="-2016257">
            <a:off x="5475190" y="169002"/>
            <a:ext cx="258192" cy="239776"/>
            <a:chOff x="3931664" y="3196564"/>
            <a:chExt cx="819834" cy="761359"/>
          </a:xfrm>
        </p:grpSpPr>
        <p:sp>
          <p:nvSpPr>
            <p:cNvPr id="707" name="Google Shape;707;p15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15"/>
          <p:cNvGrpSpPr/>
          <p:nvPr/>
        </p:nvGrpSpPr>
        <p:grpSpPr>
          <a:xfrm rot="3204881">
            <a:off x="6748605" y="935912"/>
            <a:ext cx="229230" cy="183924"/>
            <a:chOff x="3483800" y="1530650"/>
            <a:chExt cx="1459674" cy="1397574"/>
          </a:xfrm>
        </p:grpSpPr>
        <p:sp>
          <p:nvSpPr>
            <p:cNvPr id="711" name="Google Shape;711;p15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5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5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5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5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5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" name="Google Shape;720;p15"/>
          <p:cNvGrpSpPr/>
          <p:nvPr/>
        </p:nvGrpSpPr>
        <p:grpSpPr>
          <a:xfrm rot="5983681">
            <a:off x="5765480" y="1066980"/>
            <a:ext cx="305186" cy="290029"/>
            <a:chOff x="3931664" y="3196564"/>
            <a:chExt cx="819834" cy="761359"/>
          </a:xfrm>
        </p:grpSpPr>
        <p:sp>
          <p:nvSpPr>
            <p:cNvPr id="721" name="Google Shape;721;p15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5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5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4" name="Google Shape;724;p15"/>
          <p:cNvSpPr/>
          <p:nvPr/>
        </p:nvSpPr>
        <p:spPr>
          <a:xfrm>
            <a:off x="4310250" y="876302"/>
            <a:ext cx="6000697" cy="6631097"/>
          </a:xfrm>
          <a:custGeom>
            <a:avLst/>
            <a:gdLst/>
            <a:ahLst/>
            <a:cxnLst/>
            <a:rect l="l" t="t" r="r" b="b"/>
            <a:pathLst>
              <a:path w="117973" h="130373" extrusionOk="0">
                <a:moveTo>
                  <a:pt x="62662" y="21848"/>
                </a:moveTo>
                <a:cubicBezTo>
                  <a:pt x="63412" y="21848"/>
                  <a:pt x="64018" y="22455"/>
                  <a:pt x="64018" y="23213"/>
                </a:cubicBezTo>
                <a:cubicBezTo>
                  <a:pt x="64018" y="23963"/>
                  <a:pt x="63412" y="24578"/>
                  <a:pt x="62662" y="24578"/>
                </a:cubicBezTo>
                <a:cubicBezTo>
                  <a:pt x="61913" y="24578"/>
                  <a:pt x="61306" y="23963"/>
                  <a:pt x="61306" y="23213"/>
                </a:cubicBezTo>
                <a:cubicBezTo>
                  <a:pt x="61306" y="22455"/>
                  <a:pt x="61913" y="21848"/>
                  <a:pt x="62662" y="21848"/>
                </a:cubicBezTo>
                <a:close/>
                <a:moveTo>
                  <a:pt x="55293" y="30029"/>
                </a:moveTo>
                <a:cubicBezTo>
                  <a:pt x="56578" y="30029"/>
                  <a:pt x="57622" y="31082"/>
                  <a:pt x="57622" y="32384"/>
                </a:cubicBezTo>
                <a:cubicBezTo>
                  <a:pt x="57622" y="33678"/>
                  <a:pt x="56578" y="34730"/>
                  <a:pt x="55293" y="34730"/>
                </a:cubicBezTo>
                <a:cubicBezTo>
                  <a:pt x="54009" y="34730"/>
                  <a:pt x="52965" y="33678"/>
                  <a:pt x="52965" y="32384"/>
                </a:cubicBezTo>
                <a:cubicBezTo>
                  <a:pt x="52965" y="31082"/>
                  <a:pt x="54009" y="30029"/>
                  <a:pt x="55293" y="30029"/>
                </a:cubicBezTo>
                <a:close/>
                <a:moveTo>
                  <a:pt x="55772" y="36346"/>
                </a:moveTo>
                <a:cubicBezTo>
                  <a:pt x="56083" y="36346"/>
                  <a:pt x="56386" y="36398"/>
                  <a:pt x="56676" y="36506"/>
                </a:cubicBezTo>
                <a:cubicBezTo>
                  <a:pt x="59058" y="37380"/>
                  <a:pt x="59683" y="41671"/>
                  <a:pt x="58086" y="46069"/>
                </a:cubicBezTo>
                <a:cubicBezTo>
                  <a:pt x="56676" y="49937"/>
                  <a:pt x="54016" y="52616"/>
                  <a:pt x="51782" y="52616"/>
                </a:cubicBezTo>
                <a:cubicBezTo>
                  <a:pt x="51470" y="52616"/>
                  <a:pt x="51168" y="52564"/>
                  <a:pt x="50877" y="52456"/>
                </a:cubicBezTo>
                <a:cubicBezTo>
                  <a:pt x="48496" y="51573"/>
                  <a:pt x="47871" y="47291"/>
                  <a:pt x="49468" y="42884"/>
                </a:cubicBezTo>
                <a:cubicBezTo>
                  <a:pt x="50877" y="39024"/>
                  <a:pt x="53538" y="36346"/>
                  <a:pt x="55772" y="36346"/>
                </a:cubicBezTo>
                <a:close/>
                <a:moveTo>
                  <a:pt x="20544" y="84546"/>
                </a:moveTo>
                <a:cubicBezTo>
                  <a:pt x="23172" y="84546"/>
                  <a:pt x="25223" y="85438"/>
                  <a:pt x="25809" y="87079"/>
                </a:cubicBezTo>
                <a:cubicBezTo>
                  <a:pt x="26728" y="89684"/>
                  <a:pt x="23641" y="93181"/>
                  <a:pt x="18895" y="94893"/>
                </a:cubicBezTo>
                <a:cubicBezTo>
                  <a:pt x="17150" y="95524"/>
                  <a:pt x="15424" y="95825"/>
                  <a:pt x="13895" y="95825"/>
                </a:cubicBezTo>
                <a:cubicBezTo>
                  <a:pt x="11267" y="95825"/>
                  <a:pt x="9217" y="94934"/>
                  <a:pt x="8636" y="93288"/>
                </a:cubicBezTo>
                <a:cubicBezTo>
                  <a:pt x="7709" y="90692"/>
                  <a:pt x="10804" y="87195"/>
                  <a:pt x="15541" y="85482"/>
                </a:cubicBezTo>
                <a:cubicBezTo>
                  <a:pt x="17288" y="84848"/>
                  <a:pt x="19014" y="84546"/>
                  <a:pt x="20544" y="84546"/>
                </a:cubicBezTo>
                <a:close/>
                <a:moveTo>
                  <a:pt x="96045" y="1"/>
                </a:moveTo>
                <a:cubicBezTo>
                  <a:pt x="92574" y="4836"/>
                  <a:pt x="88533" y="9109"/>
                  <a:pt x="83386" y="12000"/>
                </a:cubicBezTo>
                <a:cubicBezTo>
                  <a:pt x="74233" y="17129"/>
                  <a:pt x="62359" y="17361"/>
                  <a:pt x="54892" y="24783"/>
                </a:cubicBezTo>
                <a:cubicBezTo>
                  <a:pt x="48460" y="31171"/>
                  <a:pt x="47229" y="41011"/>
                  <a:pt x="46105" y="50048"/>
                </a:cubicBezTo>
                <a:cubicBezTo>
                  <a:pt x="44981" y="59085"/>
                  <a:pt x="43116" y="68987"/>
                  <a:pt x="36033" y="74634"/>
                </a:cubicBezTo>
                <a:cubicBezTo>
                  <a:pt x="28700" y="80486"/>
                  <a:pt x="18075" y="79862"/>
                  <a:pt x="9948" y="84527"/>
                </a:cubicBezTo>
                <a:cubicBezTo>
                  <a:pt x="5701" y="86972"/>
                  <a:pt x="2400" y="90754"/>
                  <a:pt x="1" y="95090"/>
                </a:cubicBezTo>
                <a:lnTo>
                  <a:pt x="1" y="130372"/>
                </a:lnTo>
                <a:lnTo>
                  <a:pt x="117973" y="130372"/>
                </a:lnTo>
                <a:lnTo>
                  <a:pt x="117973" y="127625"/>
                </a:lnTo>
                <a:cubicBezTo>
                  <a:pt x="116840" y="126072"/>
                  <a:pt x="115823" y="124404"/>
                  <a:pt x="114681" y="122861"/>
                </a:cubicBezTo>
                <a:cubicBezTo>
                  <a:pt x="112672" y="120152"/>
                  <a:pt x="109769" y="117626"/>
                  <a:pt x="106470" y="117626"/>
                </a:cubicBezTo>
                <a:cubicBezTo>
                  <a:pt x="106282" y="117626"/>
                  <a:pt x="106093" y="117634"/>
                  <a:pt x="105902" y="117651"/>
                </a:cubicBezTo>
                <a:cubicBezTo>
                  <a:pt x="104732" y="117753"/>
                  <a:pt x="103514" y="118170"/>
                  <a:pt x="102375" y="118170"/>
                </a:cubicBezTo>
                <a:cubicBezTo>
                  <a:pt x="101830" y="118170"/>
                  <a:pt x="101303" y="118074"/>
                  <a:pt x="100809" y="117803"/>
                </a:cubicBezTo>
                <a:cubicBezTo>
                  <a:pt x="99943" y="117330"/>
                  <a:pt x="99417" y="116411"/>
                  <a:pt x="99015" y="115492"/>
                </a:cubicBezTo>
                <a:cubicBezTo>
                  <a:pt x="97213" y="111406"/>
                  <a:pt x="97097" y="106598"/>
                  <a:pt x="98694" y="102432"/>
                </a:cubicBezTo>
                <a:cubicBezTo>
                  <a:pt x="99533" y="100237"/>
                  <a:pt x="100853" y="98007"/>
                  <a:pt x="100416" y="95696"/>
                </a:cubicBezTo>
                <a:cubicBezTo>
                  <a:pt x="99676" y="91780"/>
                  <a:pt x="94332" y="89951"/>
                  <a:pt x="93913" y="85990"/>
                </a:cubicBezTo>
                <a:cubicBezTo>
                  <a:pt x="93663" y="83564"/>
                  <a:pt x="95385" y="81467"/>
                  <a:pt x="96696" y="79424"/>
                </a:cubicBezTo>
                <a:cubicBezTo>
                  <a:pt x="99783" y="74661"/>
                  <a:pt x="100835" y="67899"/>
                  <a:pt x="97267" y="63492"/>
                </a:cubicBezTo>
                <a:cubicBezTo>
                  <a:pt x="95848" y="61752"/>
                  <a:pt x="93886" y="60574"/>
                  <a:pt x="92182" y="59129"/>
                </a:cubicBezTo>
                <a:cubicBezTo>
                  <a:pt x="87748" y="55373"/>
                  <a:pt x="85063" y="49611"/>
                  <a:pt x="85009" y="43776"/>
                </a:cubicBezTo>
                <a:cubicBezTo>
                  <a:pt x="84965" y="37942"/>
                  <a:pt x="87561" y="32143"/>
                  <a:pt x="91932" y="28316"/>
                </a:cubicBezTo>
                <a:cubicBezTo>
                  <a:pt x="97285" y="23633"/>
                  <a:pt x="105180" y="21661"/>
                  <a:pt x="108641" y="15425"/>
                </a:cubicBezTo>
                <a:cubicBezTo>
                  <a:pt x="109935" y="13115"/>
                  <a:pt x="110434" y="10456"/>
                  <a:pt x="111193" y="7914"/>
                </a:cubicBezTo>
                <a:cubicBezTo>
                  <a:pt x="112004" y="5157"/>
                  <a:pt x="113137" y="2499"/>
                  <a:pt x="114538" y="1"/>
                </a:cubicBez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5" name="Google Shape;725;p15"/>
          <p:cNvGrpSpPr/>
          <p:nvPr/>
        </p:nvGrpSpPr>
        <p:grpSpPr>
          <a:xfrm rot="1855">
            <a:off x="7475888" y="418266"/>
            <a:ext cx="781556" cy="781145"/>
            <a:chOff x="4134250" y="882850"/>
            <a:chExt cx="843375" cy="844025"/>
          </a:xfrm>
        </p:grpSpPr>
        <p:sp>
          <p:nvSpPr>
            <p:cNvPr id="726" name="Google Shape;726;p15"/>
            <p:cNvSpPr/>
            <p:nvPr/>
          </p:nvSpPr>
          <p:spPr>
            <a:xfrm>
              <a:off x="4134250" y="882850"/>
              <a:ext cx="843375" cy="844025"/>
            </a:xfrm>
            <a:custGeom>
              <a:avLst/>
              <a:gdLst/>
              <a:ahLst/>
              <a:cxnLst/>
              <a:rect l="l" t="t" r="r" b="b"/>
              <a:pathLst>
                <a:path w="33735" h="33761" extrusionOk="0">
                  <a:moveTo>
                    <a:pt x="16867" y="1"/>
                  </a:moveTo>
                  <a:cubicBezTo>
                    <a:pt x="7544" y="1"/>
                    <a:pt x="0" y="7570"/>
                    <a:pt x="0" y="16893"/>
                  </a:cubicBezTo>
                  <a:cubicBezTo>
                    <a:pt x="0" y="26191"/>
                    <a:pt x="7544" y="33760"/>
                    <a:pt x="16867" y="33760"/>
                  </a:cubicBezTo>
                  <a:cubicBezTo>
                    <a:pt x="26191" y="33760"/>
                    <a:pt x="33735" y="26191"/>
                    <a:pt x="33735" y="16893"/>
                  </a:cubicBezTo>
                  <a:cubicBezTo>
                    <a:pt x="33735" y="7570"/>
                    <a:pt x="26191" y="1"/>
                    <a:pt x="168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4752650" y="944875"/>
              <a:ext cx="224975" cy="670475"/>
            </a:xfrm>
            <a:custGeom>
              <a:avLst/>
              <a:gdLst/>
              <a:ahLst/>
              <a:cxnLst/>
              <a:rect l="l" t="t" r="r" b="b"/>
              <a:pathLst>
                <a:path w="8999" h="26819" extrusionOk="0">
                  <a:moveTo>
                    <a:pt x="878" y="1"/>
                  </a:moveTo>
                  <a:lnTo>
                    <a:pt x="878" y="1"/>
                  </a:lnTo>
                  <a:cubicBezTo>
                    <a:pt x="1" y="1580"/>
                    <a:pt x="803" y="2432"/>
                    <a:pt x="2031" y="6617"/>
                  </a:cubicBezTo>
                  <a:cubicBezTo>
                    <a:pt x="3610" y="11931"/>
                    <a:pt x="6693" y="10051"/>
                    <a:pt x="5264" y="14412"/>
                  </a:cubicBezTo>
                  <a:cubicBezTo>
                    <a:pt x="3836" y="18748"/>
                    <a:pt x="3259" y="19951"/>
                    <a:pt x="3059" y="22407"/>
                  </a:cubicBezTo>
                  <a:cubicBezTo>
                    <a:pt x="2883" y="24587"/>
                    <a:pt x="2758" y="23359"/>
                    <a:pt x="3510" y="26818"/>
                  </a:cubicBezTo>
                  <a:cubicBezTo>
                    <a:pt x="6893" y="23735"/>
                    <a:pt x="8999" y="19324"/>
                    <a:pt x="8999" y="14412"/>
                  </a:cubicBezTo>
                  <a:cubicBezTo>
                    <a:pt x="8999" y="8297"/>
                    <a:pt x="5740" y="2958"/>
                    <a:pt x="878" y="1"/>
                  </a:cubicBezTo>
                  <a:close/>
                </a:path>
              </a:pathLst>
            </a:custGeom>
            <a:solidFill>
              <a:srgbClr val="6DF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4350400" y="882850"/>
              <a:ext cx="397275" cy="844025"/>
            </a:xfrm>
            <a:custGeom>
              <a:avLst/>
              <a:gdLst/>
              <a:ahLst/>
              <a:cxnLst/>
              <a:rect l="l" t="t" r="r" b="b"/>
              <a:pathLst>
                <a:path w="15891" h="33761" extrusionOk="0">
                  <a:moveTo>
                    <a:pt x="8221" y="1"/>
                  </a:moveTo>
                  <a:cubicBezTo>
                    <a:pt x="6091" y="1"/>
                    <a:pt x="4061" y="427"/>
                    <a:pt x="2181" y="1154"/>
                  </a:cubicBezTo>
                  <a:cubicBezTo>
                    <a:pt x="2106" y="2407"/>
                    <a:pt x="2457" y="3885"/>
                    <a:pt x="2457" y="7144"/>
                  </a:cubicBezTo>
                  <a:cubicBezTo>
                    <a:pt x="2457" y="12081"/>
                    <a:pt x="3359" y="10427"/>
                    <a:pt x="2156" y="13885"/>
                  </a:cubicBezTo>
                  <a:cubicBezTo>
                    <a:pt x="978" y="17344"/>
                    <a:pt x="1" y="18748"/>
                    <a:pt x="828" y="22056"/>
                  </a:cubicBezTo>
                  <a:cubicBezTo>
                    <a:pt x="1655" y="25339"/>
                    <a:pt x="2833" y="24462"/>
                    <a:pt x="2306" y="28046"/>
                  </a:cubicBezTo>
                  <a:cubicBezTo>
                    <a:pt x="2056" y="29800"/>
                    <a:pt x="803" y="30803"/>
                    <a:pt x="101" y="31680"/>
                  </a:cubicBezTo>
                  <a:cubicBezTo>
                    <a:pt x="2507" y="33008"/>
                    <a:pt x="5289" y="33760"/>
                    <a:pt x="8221" y="33760"/>
                  </a:cubicBezTo>
                  <a:cubicBezTo>
                    <a:pt x="10577" y="33760"/>
                    <a:pt x="12808" y="33284"/>
                    <a:pt x="14863" y="32407"/>
                  </a:cubicBezTo>
                  <a:cubicBezTo>
                    <a:pt x="14687" y="29399"/>
                    <a:pt x="13835" y="25264"/>
                    <a:pt x="14011" y="23109"/>
                  </a:cubicBezTo>
                  <a:cubicBezTo>
                    <a:pt x="14236" y="20251"/>
                    <a:pt x="15890" y="18597"/>
                    <a:pt x="15439" y="16216"/>
                  </a:cubicBezTo>
                  <a:cubicBezTo>
                    <a:pt x="14988" y="13810"/>
                    <a:pt x="13785" y="12081"/>
                    <a:pt x="13484" y="9550"/>
                  </a:cubicBezTo>
                  <a:cubicBezTo>
                    <a:pt x="13184" y="6993"/>
                    <a:pt x="13710" y="7219"/>
                    <a:pt x="14086" y="3459"/>
                  </a:cubicBezTo>
                  <a:cubicBezTo>
                    <a:pt x="14161" y="2607"/>
                    <a:pt x="14462" y="1930"/>
                    <a:pt x="14838" y="1354"/>
                  </a:cubicBezTo>
                  <a:cubicBezTo>
                    <a:pt x="12808" y="502"/>
                    <a:pt x="10577" y="1"/>
                    <a:pt x="8221" y="1"/>
                  </a:cubicBezTo>
                  <a:close/>
                </a:path>
              </a:pathLst>
            </a:custGeom>
            <a:solidFill>
              <a:srgbClr val="6DF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4483225" y="882850"/>
              <a:ext cx="139975" cy="844025"/>
            </a:xfrm>
            <a:custGeom>
              <a:avLst/>
              <a:gdLst/>
              <a:ahLst/>
              <a:cxnLst/>
              <a:rect l="l" t="t" r="r" b="b"/>
              <a:pathLst>
                <a:path w="5599" h="33761" extrusionOk="0">
                  <a:moveTo>
                    <a:pt x="2908" y="1"/>
                  </a:moveTo>
                  <a:cubicBezTo>
                    <a:pt x="2257" y="1"/>
                    <a:pt x="1605" y="51"/>
                    <a:pt x="953" y="126"/>
                  </a:cubicBezTo>
                  <a:cubicBezTo>
                    <a:pt x="452" y="1329"/>
                    <a:pt x="302" y="3159"/>
                    <a:pt x="978" y="4888"/>
                  </a:cubicBezTo>
                  <a:cubicBezTo>
                    <a:pt x="1956" y="7369"/>
                    <a:pt x="1204" y="11279"/>
                    <a:pt x="1129" y="15013"/>
                  </a:cubicBezTo>
                  <a:cubicBezTo>
                    <a:pt x="1054" y="18748"/>
                    <a:pt x="1354" y="17921"/>
                    <a:pt x="1129" y="21530"/>
                  </a:cubicBezTo>
                  <a:cubicBezTo>
                    <a:pt x="1064" y="22558"/>
                    <a:pt x="1210" y="22891"/>
                    <a:pt x="1456" y="22891"/>
                  </a:cubicBezTo>
                  <a:cubicBezTo>
                    <a:pt x="1908" y="22891"/>
                    <a:pt x="2700" y="21765"/>
                    <a:pt x="3146" y="21765"/>
                  </a:cubicBezTo>
                  <a:cubicBezTo>
                    <a:pt x="3303" y="21765"/>
                    <a:pt x="3418" y="21905"/>
                    <a:pt x="3460" y="22281"/>
                  </a:cubicBezTo>
                  <a:cubicBezTo>
                    <a:pt x="3685" y="24312"/>
                    <a:pt x="4362" y="24763"/>
                    <a:pt x="2708" y="27745"/>
                  </a:cubicBezTo>
                  <a:cubicBezTo>
                    <a:pt x="1054" y="30753"/>
                    <a:pt x="1" y="30778"/>
                    <a:pt x="1054" y="32256"/>
                  </a:cubicBezTo>
                  <a:cubicBezTo>
                    <a:pt x="1379" y="32708"/>
                    <a:pt x="1705" y="33234"/>
                    <a:pt x="2056" y="33710"/>
                  </a:cubicBezTo>
                  <a:cubicBezTo>
                    <a:pt x="2332" y="33735"/>
                    <a:pt x="2608" y="33760"/>
                    <a:pt x="2908" y="33760"/>
                  </a:cubicBezTo>
                  <a:cubicBezTo>
                    <a:pt x="3184" y="33760"/>
                    <a:pt x="3460" y="33735"/>
                    <a:pt x="3735" y="33710"/>
                  </a:cubicBezTo>
                  <a:cubicBezTo>
                    <a:pt x="3560" y="33159"/>
                    <a:pt x="3284" y="32482"/>
                    <a:pt x="3785" y="31129"/>
                  </a:cubicBezTo>
                  <a:cubicBezTo>
                    <a:pt x="4562" y="28873"/>
                    <a:pt x="5389" y="25565"/>
                    <a:pt x="5314" y="23936"/>
                  </a:cubicBezTo>
                  <a:cubicBezTo>
                    <a:pt x="5245" y="22418"/>
                    <a:pt x="5598" y="18960"/>
                    <a:pt x="4573" y="18960"/>
                  </a:cubicBezTo>
                  <a:cubicBezTo>
                    <a:pt x="4481" y="18960"/>
                    <a:pt x="4378" y="18988"/>
                    <a:pt x="4262" y="19048"/>
                  </a:cubicBezTo>
                  <a:cubicBezTo>
                    <a:pt x="3924" y="19232"/>
                    <a:pt x="3685" y="19320"/>
                    <a:pt x="3509" y="19320"/>
                  </a:cubicBezTo>
                  <a:cubicBezTo>
                    <a:pt x="2968" y="19320"/>
                    <a:pt x="3042" y="18482"/>
                    <a:pt x="2758" y="17043"/>
                  </a:cubicBezTo>
                  <a:cubicBezTo>
                    <a:pt x="2407" y="15164"/>
                    <a:pt x="2482" y="10427"/>
                    <a:pt x="2933" y="7369"/>
                  </a:cubicBezTo>
                  <a:cubicBezTo>
                    <a:pt x="3234" y="5189"/>
                    <a:pt x="3660" y="1905"/>
                    <a:pt x="3760" y="51"/>
                  </a:cubicBezTo>
                  <a:cubicBezTo>
                    <a:pt x="3485" y="26"/>
                    <a:pt x="3209" y="1"/>
                    <a:pt x="2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4270825" y="927350"/>
              <a:ext cx="706800" cy="799525"/>
            </a:xfrm>
            <a:custGeom>
              <a:avLst/>
              <a:gdLst/>
              <a:ahLst/>
              <a:cxnLst/>
              <a:rect l="l" t="t" r="r" b="b"/>
              <a:pathLst>
                <a:path w="28272" h="31981" extrusionOk="0">
                  <a:moveTo>
                    <a:pt x="18923" y="0"/>
                  </a:moveTo>
                  <a:lnTo>
                    <a:pt x="18923" y="0"/>
                  </a:lnTo>
                  <a:cubicBezTo>
                    <a:pt x="22256" y="3083"/>
                    <a:pt x="24387" y="7494"/>
                    <a:pt x="24387" y="12406"/>
                  </a:cubicBezTo>
                  <a:cubicBezTo>
                    <a:pt x="24387" y="21730"/>
                    <a:pt x="16818" y="29298"/>
                    <a:pt x="7520" y="29298"/>
                  </a:cubicBezTo>
                  <a:cubicBezTo>
                    <a:pt x="4813" y="29298"/>
                    <a:pt x="2256" y="28647"/>
                    <a:pt x="1" y="27519"/>
                  </a:cubicBezTo>
                  <a:lnTo>
                    <a:pt x="1" y="27519"/>
                  </a:lnTo>
                  <a:cubicBezTo>
                    <a:pt x="3008" y="30276"/>
                    <a:pt x="6993" y="31980"/>
                    <a:pt x="11404" y="31980"/>
                  </a:cubicBezTo>
                  <a:cubicBezTo>
                    <a:pt x="20728" y="31980"/>
                    <a:pt x="28272" y="24411"/>
                    <a:pt x="28272" y="15113"/>
                  </a:cubicBezTo>
                  <a:cubicBezTo>
                    <a:pt x="28272" y="8496"/>
                    <a:pt x="24462" y="2782"/>
                    <a:pt x="18923" y="0"/>
                  </a:cubicBezTo>
                  <a:close/>
                </a:path>
              </a:pathLst>
            </a:custGeom>
            <a:solidFill>
              <a:srgbClr val="5D4682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13500032" scaled="0"/>
        </a:gradFill>
        <a:effectLst/>
      </p:bgPr>
    </p:bg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6"/>
          <p:cNvSpPr/>
          <p:nvPr/>
        </p:nvSpPr>
        <p:spPr>
          <a:xfrm>
            <a:off x="-294392" y="15192"/>
            <a:ext cx="9732795" cy="5741733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3" name="Google Shape;73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16"/>
          <p:cNvSpPr txBox="1">
            <a:spLocks noGrp="1"/>
          </p:cNvSpPr>
          <p:nvPr>
            <p:ph type="title"/>
          </p:nvPr>
        </p:nvSpPr>
        <p:spPr>
          <a:xfrm>
            <a:off x="720000" y="431350"/>
            <a:ext cx="7704000" cy="4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16"/>
          <p:cNvSpPr/>
          <p:nvPr/>
        </p:nvSpPr>
        <p:spPr>
          <a:xfrm rot="7284063">
            <a:off x="-1608916" y="2665095"/>
            <a:ext cx="2949182" cy="3259167"/>
          </a:xfrm>
          <a:custGeom>
            <a:avLst/>
            <a:gdLst/>
            <a:ahLst/>
            <a:cxnLst/>
            <a:rect l="l" t="t" r="r" b="b"/>
            <a:pathLst>
              <a:path w="117973" h="130373" extrusionOk="0">
                <a:moveTo>
                  <a:pt x="62662" y="21848"/>
                </a:moveTo>
                <a:cubicBezTo>
                  <a:pt x="63412" y="21848"/>
                  <a:pt x="64018" y="22455"/>
                  <a:pt x="64018" y="23213"/>
                </a:cubicBezTo>
                <a:cubicBezTo>
                  <a:pt x="64018" y="23963"/>
                  <a:pt x="63412" y="24578"/>
                  <a:pt x="62662" y="24578"/>
                </a:cubicBezTo>
                <a:cubicBezTo>
                  <a:pt x="61913" y="24578"/>
                  <a:pt x="61306" y="23963"/>
                  <a:pt x="61306" y="23213"/>
                </a:cubicBezTo>
                <a:cubicBezTo>
                  <a:pt x="61306" y="22455"/>
                  <a:pt x="61913" y="21848"/>
                  <a:pt x="62662" y="21848"/>
                </a:cubicBezTo>
                <a:close/>
                <a:moveTo>
                  <a:pt x="55293" y="30029"/>
                </a:moveTo>
                <a:cubicBezTo>
                  <a:pt x="56578" y="30029"/>
                  <a:pt x="57622" y="31082"/>
                  <a:pt x="57622" y="32384"/>
                </a:cubicBezTo>
                <a:cubicBezTo>
                  <a:pt x="57622" y="33678"/>
                  <a:pt x="56578" y="34730"/>
                  <a:pt x="55293" y="34730"/>
                </a:cubicBezTo>
                <a:cubicBezTo>
                  <a:pt x="54009" y="34730"/>
                  <a:pt x="52965" y="33678"/>
                  <a:pt x="52965" y="32384"/>
                </a:cubicBezTo>
                <a:cubicBezTo>
                  <a:pt x="52965" y="31082"/>
                  <a:pt x="54009" y="30029"/>
                  <a:pt x="55293" y="30029"/>
                </a:cubicBezTo>
                <a:close/>
                <a:moveTo>
                  <a:pt x="55772" y="36346"/>
                </a:moveTo>
                <a:cubicBezTo>
                  <a:pt x="56083" y="36346"/>
                  <a:pt x="56386" y="36398"/>
                  <a:pt x="56676" y="36506"/>
                </a:cubicBezTo>
                <a:cubicBezTo>
                  <a:pt x="59058" y="37380"/>
                  <a:pt x="59683" y="41671"/>
                  <a:pt x="58086" y="46069"/>
                </a:cubicBezTo>
                <a:cubicBezTo>
                  <a:pt x="56676" y="49937"/>
                  <a:pt x="54016" y="52616"/>
                  <a:pt x="51782" y="52616"/>
                </a:cubicBezTo>
                <a:cubicBezTo>
                  <a:pt x="51470" y="52616"/>
                  <a:pt x="51168" y="52564"/>
                  <a:pt x="50877" y="52456"/>
                </a:cubicBezTo>
                <a:cubicBezTo>
                  <a:pt x="48496" y="51573"/>
                  <a:pt x="47871" y="47291"/>
                  <a:pt x="49468" y="42884"/>
                </a:cubicBezTo>
                <a:cubicBezTo>
                  <a:pt x="50877" y="39024"/>
                  <a:pt x="53538" y="36346"/>
                  <a:pt x="55772" y="36346"/>
                </a:cubicBezTo>
                <a:close/>
                <a:moveTo>
                  <a:pt x="20544" y="84546"/>
                </a:moveTo>
                <a:cubicBezTo>
                  <a:pt x="23172" y="84546"/>
                  <a:pt x="25223" y="85438"/>
                  <a:pt x="25809" y="87079"/>
                </a:cubicBezTo>
                <a:cubicBezTo>
                  <a:pt x="26728" y="89684"/>
                  <a:pt x="23641" y="93181"/>
                  <a:pt x="18895" y="94893"/>
                </a:cubicBezTo>
                <a:cubicBezTo>
                  <a:pt x="17150" y="95524"/>
                  <a:pt x="15424" y="95825"/>
                  <a:pt x="13895" y="95825"/>
                </a:cubicBezTo>
                <a:cubicBezTo>
                  <a:pt x="11267" y="95825"/>
                  <a:pt x="9217" y="94934"/>
                  <a:pt x="8636" y="93288"/>
                </a:cubicBezTo>
                <a:cubicBezTo>
                  <a:pt x="7709" y="90692"/>
                  <a:pt x="10804" y="87195"/>
                  <a:pt x="15541" y="85482"/>
                </a:cubicBezTo>
                <a:cubicBezTo>
                  <a:pt x="17288" y="84848"/>
                  <a:pt x="19014" y="84546"/>
                  <a:pt x="20544" y="84546"/>
                </a:cubicBezTo>
                <a:close/>
                <a:moveTo>
                  <a:pt x="96045" y="1"/>
                </a:moveTo>
                <a:cubicBezTo>
                  <a:pt x="92574" y="4836"/>
                  <a:pt x="88533" y="9109"/>
                  <a:pt x="83386" y="12000"/>
                </a:cubicBezTo>
                <a:cubicBezTo>
                  <a:pt x="74233" y="17129"/>
                  <a:pt x="62359" y="17361"/>
                  <a:pt x="54892" y="24783"/>
                </a:cubicBezTo>
                <a:cubicBezTo>
                  <a:pt x="48460" y="31171"/>
                  <a:pt x="47229" y="41011"/>
                  <a:pt x="46105" y="50048"/>
                </a:cubicBezTo>
                <a:cubicBezTo>
                  <a:pt x="44981" y="59085"/>
                  <a:pt x="43116" y="68987"/>
                  <a:pt x="36033" y="74634"/>
                </a:cubicBezTo>
                <a:cubicBezTo>
                  <a:pt x="28700" y="80486"/>
                  <a:pt x="18075" y="79862"/>
                  <a:pt x="9948" y="84527"/>
                </a:cubicBezTo>
                <a:cubicBezTo>
                  <a:pt x="5701" y="86972"/>
                  <a:pt x="2400" y="90754"/>
                  <a:pt x="1" y="95090"/>
                </a:cubicBezTo>
                <a:lnTo>
                  <a:pt x="1" y="130372"/>
                </a:lnTo>
                <a:lnTo>
                  <a:pt x="117973" y="130372"/>
                </a:lnTo>
                <a:lnTo>
                  <a:pt x="117973" y="127625"/>
                </a:lnTo>
                <a:cubicBezTo>
                  <a:pt x="116840" y="126072"/>
                  <a:pt x="115823" y="124404"/>
                  <a:pt x="114681" y="122861"/>
                </a:cubicBezTo>
                <a:cubicBezTo>
                  <a:pt x="112672" y="120152"/>
                  <a:pt x="109769" y="117626"/>
                  <a:pt x="106470" y="117626"/>
                </a:cubicBezTo>
                <a:cubicBezTo>
                  <a:pt x="106282" y="117626"/>
                  <a:pt x="106093" y="117634"/>
                  <a:pt x="105902" y="117651"/>
                </a:cubicBezTo>
                <a:cubicBezTo>
                  <a:pt x="104732" y="117753"/>
                  <a:pt x="103514" y="118170"/>
                  <a:pt x="102375" y="118170"/>
                </a:cubicBezTo>
                <a:cubicBezTo>
                  <a:pt x="101830" y="118170"/>
                  <a:pt x="101303" y="118074"/>
                  <a:pt x="100809" y="117803"/>
                </a:cubicBezTo>
                <a:cubicBezTo>
                  <a:pt x="99943" y="117330"/>
                  <a:pt x="99417" y="116411"/>
                  <a:pt x="99015" y="115492"/>
                </a:cubicBezTo>
                <a:cubicBezTo>
                  <a:pt x="97213" y="111406"/>
                  <a:pt x="97097" y="106598"/>
                  <a:pt x="98694" y="102432"/>
                </a:cubicBezTo>
                <a:cubicBezTo>
                  <a:pt x="99533" y="100237"/>
                  <a:pt x="100853" y="98007"/>
                  <a:pt x="100416" y="95696"/>
                </a:cubicBezTo>
                <a:cubicBezTo>
                  <a:pt x="99676" y="91780"/>
                  <a:pt x="94332" y="89951"/>
                  <a:pt x="93913" y="85990"/>
                </a:cubicBezTo>
                <a:cubicBezTo>
                  <a:pt x="93663" y="83564"/>
                  <a:pt x="95385" y="81467"/>
                  <a:pt x="96696" y="79424"/>
                </a:cubicBezTo>
                <a:cubicBezTo>
                  <a:pt x="99783" y="74661"/>
                  <a:pt x="100835" y="67899"/>
                  <a:pt x="97267" y="63492"/>
                </a:cubicBezTo>
                <a:cubicBezTo>
                  <a:pt x="95848" y="61752"/>
                  <a:pt x="93886" y="60574"/>
                  <a:pt x="92182" y="59129"/>
                </a:cubicBezTo>
                <a:cubicBezTo>
                  <a:pt x="87748" y="55373"/>
                  <a:pt x="85063" y="49611"/>
                  <a:pt x="85009" y="43776"/>
                </a:cubicBezTo>
                <a:cubicBezTo>
                  <a:pt x="84965" y="37942"/>
                  <a:pt x="87561" y="32143"/>
                  <a:pt x="91932" y="28316"/>
                </a:cubicBezTo>
                <a:cubicBezTo>
                  <a:pt x="97285" y="23633"/>
                  <a:pt x="105180" y="21661"/>
                  <a:pt x="108641" y="15425"/>
                </a:cubicBezTo>
                <a:cubicBezTo>
                  <a:pt x="109935" y="13115"/>
                  <a:pt x="110434" y="10456"/>
                  <a:pt x="111193" y="7914"/>
                </a:cubicBezTo>
                <a:cubicBezTo>
                  <a:pt x="112004" y="5157"/>
                  <a:pt x="113137" y="2499"/>
                  <a:pt x="114538" y="1"/>
                </a:cubicBez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16"/>
          <p:cNvGrpSpPr/>
          <p:nvPr/>
        </p:nvGrpSpPr>
        <p:grpSpPr>
          <a:xfrm rot="3204101">
            <a:off x="8405188" y="4689994"/>
            <a:ext cx="197087" cy="158154"/>
            <a:chOff x="3483800" y="1530650"/>
            <a:chExt cx="1459674" cy="1397574"/>
          </a:xfrm>
        </p:grpSpPr>
        <p:sp>
          <p:nvSpPr>
            <p:cNvPr id="737" name="Google Shape;737;p16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6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6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6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6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6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6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6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6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" name="Google Shape;746;p16"/>
          <p:cNvGrpSpPr/>
          <p:nvPr/>
        </p:nvGrpSpPr>
        <p:grpSpPr>
          <a:xfrm>
            <a:off x="8716960" y="3747944"/>
            <a:ext cx="374992" cy="348246"/>
            <a:chOff x="3931664" y="3196564"/>
            <a:chExt cx="819834" cy="761359"/>
          </a:xfrm>
        </p:grpSpPr>
        <p:sp>
          <p:nvSpPr>
            <p:cNvPr id="747" name="Google Shape;747;p16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6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6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" name="Google Shape;750;p16"/>
          <p:cNvGrpSpPr/>
          <p:nvPr/>
        </p:nvGrpSpPr>
        <p:grpSpPr>
          <a:xfrm rot="3203653">
            <a:off x="8538041" y="1607001"/>
            <a:ext cx="297660" cy="239057"/>
            <a:chOff x="3483800" y="1530650"/>
            <a:chExt cx="1459674" cy="1397574"/>
          </a:xfrm>
        </p:grpSpPr>
        <p:sp>
          <p:nvSpPr>
            <p:cNvPr id="751" name="Google Shape;751;p16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6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6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6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6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6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6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6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6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" name="Google Shape;760;p16"/>
          <p:cNvGrpSpPr/>
          <p:nvPr/>
        </p:nvGrpSpPr>
        <p:grpSpPr>
          <a:xfrm>
            <a:off x="167635" y="707019"/>
            <a:ext cx="374992" cy="348246"/>
            <a:chOff x="3931664" y="3196564"/>
            <a:chExt cx="819834" cy="761359"/>
          </a:xfrm>
        </p:grpSpPr>
        <p:sp>
          <p:nvSpPr>
            <p:cNvPr id="761" name="Google Shape;761;p16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6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6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" name="Google Shape;764;p16"/>
          <p:cNvGrpSpPr/>
          <p:nvPr/>
        </p:nvGrpSpPr>
        <p:grpSpPr>
          <a:xfrm rot="3205120">
            <a:off x="435170" y="1966795"/>
            <a:ext cx="208678" cy="167461"/>
            <a:chOff x="3483800" y="1530650"/>
            <a:chExt cx="1459674" cy="1397574"/>
          </a:xfrm>
        </p:grpSpPr>
        <p:sp>
          <p:nvSpPr>
            <p:cNvPr id="765" name="Google Shape;765;p16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6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6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6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6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6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6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6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6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17"/>
          <p:cNvSpPr/>
          <p:nvPr/>
        </p:nvSpPr>
        <p:spPr>
          <a:xfrm rot="1521954">
            <a:off x="-385060" y="-43163"/>
            <a:ext cx="9706358" cy="5726136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6" name="Google Shape;77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Google Shape;777;p17"/>
          <p:cNvSpPr txBox="1">
            <a:spLocks noGrp="1"/>
          </p:cNvSpPr>
          <p:nvPr>
            <p:ph type="title" hasCustomPrompt="1"/>
          </p:nvPr>
        </p:nvSpPr>
        <p:spPr>
          <a:xfrm>
            <a:off x="1738200" y="1789200"/>
            <a:ext cx="5667300" cy="111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78" name="Google Shape;778;p17"/>
          <p:cNvSpPr txBox="1">
            <a:spLocks noGrp="1"/>
          </p:cNvSpPr>
          <p:nvPr>
            <p:ph type="subTitle" idx="1"/>
          </p:nvPr>
        </p:nvSpPr>
        <p:spPr>
          <a:xfrm>
            <a:off x="1738350" y="2907300"/>
            <a:ext cx="5667300" cy="44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79" name="Google Shape;779;p17"/>
          <p:cNvSpPr/>
          <p:nvPr/>
        </p:nvSpPr>
        <p:spPr>
          <a:xfrm rot="10800000">
            <a:off x="-954470" y="-803671"/>
            <a:ext cx="5088319" cy="6303847"/>
          </a:xfrm>
          <a:custGeom>
            <a:avLst/>
            <a:gdLst/>
            <a:ahLst/>
            <a:cxnLst/>
            <a:rect l="l" t="t" r="r" b="b"/>
            <a:pathLst>
              <a:path w="113414" h="140507" extrusionOk="0">
                <a:moveTo>
                  <a:pt x="91135" y="67459"/>
                </a:moveTo>
                <a:cubicBezTo>
                  <a:pt x="91498" y="67459"/>
                  <a:pt x="91809" y="67575"/>
                  <a:pt x="92030" y="67818"/>
                </a:cubicBezTo>
                <a:cubicBezTo>
                  <a:pt x="92726" y="68603"/>
                  <a:pt x="92244" y="70378"/>
                  <a:pt x="90950" y="71797"/>
                </a:cubicBezTo>
                <a:cubicBezTo>
                  <a:pt x="90064" y="72775"/>
                  <a:pt x="89022" y="73326"/>
                  <a:pt x="88231" y="73326"/>
                </a:cubicBezTo>
                <a:cubicBezTo>
                  <a:pt x="87867" y="73326"/>
                  <a:pt x="87556" y="73210"/>
                  <a:pt x="87337" y="72965"/>
                </a:cubicBezTo>
                <a:cubicBezTo>
                  <a:pt x="86632" y="72189"/>
                  <a:pt x="87114" y="70414"/>
                  <a:pt x="88408" y="68987"/>
                </a:cubicBezTo>
                <a:cubicBezTo>
                  <a:pt x="89296" y="68013"/>
                  <a:pt x="90340" y="67459"/>
                  <a:pt x="91135" y="67459"/>
                </a:cubicBezTo>
                <a:close/>
                <a:moveTo>
                  <a:pt x="81981" y="73877"/>
                </a:moveTo>
                <a:cubicBezTo>
                  <a:pt x="83619" y="73877"/>
                  <a:pt x="84918" y="74453"/>
                  <a:pt x="85500" y="75606"/>
                </a:cubicBezTo>
                <a:cubicBezTo>
                  <a:pt x="86686" y="77952"/>
                  <a:pt x="84474" y="81797"/>
                  <a:pt x="80557" y="84188"/>
                </a:cubicBezTo>
                <a:cubicBezTo>
                  <a:pt x="78580" y="85398"/>
                  <a:pt x="76545" y="86005"/>
                  <a:pt x="74865" y="86005"/>
                </a:cubicBezTo>
                <a:cubicBezTo>
                  <a:pt x="73225" y="86005"/>
                  <a:pt x="71923" y="85427"/>
                  <a:pt x="71342" y="84268"/>
                </a:cubicBezTo>
                <a:cubicBezTo>
                  <a:pt x="70155" y="81922"/>
                  <a:pt x="72368" y="78086"/>
                  <a:pt x="76284" y="75695"/>
                </a:cubicBezTo>
                <a:cubicBezTo>
                  <a:pt x="78264" y="74484"/>
                  <a:pt x="80300" y="73877"/>
                  <a:pt x="81981" y="73877"/>
                </a:cubicBezTo>
                <a:close/>
                <a:moveTo>
                  <a:pt x="88319" y="1"/>
                </a:moveTo>
                <a:cubicBezTo>
                  <a:pt x="88024" y="1713"/>
                  <a:pt x="91691" y="3944"/>
                  <a:pt x="96856" y="9840"/>
                </a:cubicBezTo>
                <a:cubicBezTo>
                  <a:pt x="102200" y="15925"/>
                  <a:pt x="104858" y="25006"/>
                  <a:pt x="103600" y="35042"/>
                </a:cubicBezTo>
                <a:cubicBezTo>
                  <a:pt x="102334" y="45069"/>
                  <a:pt x="92708" y="63063"/>
                  <a:pt x="74500" y="72921"/>
                </a:cubicBezTo>
                <a:cubicBezTo>
                  <a:pt x="70851" y="74901"/>
                  <a:pt x="66578" y="76364"/>
                  <a:pt x="64785" y="80379"/>
                </a:cubicBezTo>
                <a:cubicBezTo>
                  <a:pt x="63233" y="83831"/>
                  <a:pt x="63616" y="87890"/>
                  <a:pt x="63233" y="91708"/>
                </a:cubicBezTo>
                <a:cubicBezTo>
                  <a:pt x="62849" y="95536"/>
                  <a:pt x="61100" y="99827"/>
                  <a:pt x="57666" y="100567"/>
                </a:cubicBezTo>
                <a:cubicBezTo>
                  <a:pt x="57088" y="100693"/>
                  <a:pt x="56540" y="100752"/>
                  <a:pt x="56007" y="100752"/>
                </a:cubicBezTo>
                <a:cubicBezTo>
                  <a:pt x="53096" y="100752"/>
                  <a:pt x="50610" y="98978"/>
                  <a:pt x="46042" y="96490"/>
                </a:cubicBezTo>
                <a:cubicBezTo>
                  <a:pt x="44576" y="95691"/>
                  <a:pt x="43209" y="95309"/>
                  <a:pt x="41947" y="95309"/>
                </a:cubicBezTo>
                <a:cubicBezTo>
                  <a:pt x="38548" y="95309"/>
                  <a:pt x="35916" y="98079"/>
                  <a:pt x="34186" y="102913"/>
                </a:cubicBezTo>
                <a:cubicBezTo>
                  <a:pt x="28824" y="117909"/>
                  <a:pt x="23677" y="122450"/>
                  <a:pt x="16727" y="123182"/>
                </a:cubicBezTo>
                <a:cubicBezTo>
                  <a:pt x="16018" y="123258"/>
                  <a:pt x="15304" y="123289"/>
                  <a:pt x="14587" y="123289"/>
                </a:cubicBezTo>
                <a:cubicBezTo>
                  <a:pt x="11418" y="123289"/>
                  <a:pt x="8190" y="122683"/>
                  <a:pt x="5062" y="122683"/>
                </a:cubicBezTo>
                <a:cubicBezTo>
                  <a:pt x="3336" y="122683"/>
                  <a:pt x="1640" y="122867"/>
                  <a:pt x="0" y="123440"/>
                </a:cubicBezTo>
                <a:lnTo>
                  <a:pt x="0" y="140506"/>
                </a:lnTo>
                <a:lnTo>
                  <a:pt x="113413" y="140506"/>
                </a:lnTo>
                <a:lnTo>
                  <a:pt x="113413" y="1"/>
                </a:ln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7"/>
          <p:cNvSpPr/>
          <p:nvPr/>
        </p:nvSpPr>
        <p:spPr>
          <a:xfrm>
            <a:off x="5860951" y="1293898"/>
            <a:ext cx="4776432" cy="5278477"/>
          </a:xfrm>
          <a:custGeom>
            <a:avLst/>
            <a:gdLst/>
            <a:ahLst/>
            <a:cxnLst/>
            <a:rect l="l" t="t" r="r" b="b"/>
            <a:pathLst>
              <a:path w="117973" h="130373" extrusionOk="0">
                <a:moveTo>
                  <a:pt x="62662" y="21848"/>
                </a:moveTo>
                <a:cubicBezTo>
                  <a:pt x="63412" y="21848"/>
                  <a:pt x="64018" y="22455"/>
                  <a:pt x="64018" y="23213"/>
                </a:cubicBezTo>
                <a:cubicBezTo>
                  <a:pt x="64018" y="23963"/>
                  <a:pt x="63412" y="24578"/>
                  <a:pt x="62662" y="24578"/>
                </a:cubicBezTo>
                <a:cubicBezTo>
                  <a:pt x="61913" y="24578"/>
                  <a:pt x="61306" y="23963"/>
                  <a:pt x="61306" y="23213"/>
                </a:cubicBezTo>
                <a:cubicBezTo>
                  <a:pt x="61306" y="22455"/>
                  <a:pt x="61913" y="21848"/>
                  <a:pt x="62662" y="21848"/>
                </a:cubicBezTo>
                <a:close/>
                <a:moveTo>
                  <a:pt x="55293" y="30029"/>
                </a:moveTo>
                <a:cubicBezTo>
                  <a:pt x="56578" y="30029"/>
                  <a:pt x="57622" y="31082"/>
                  <a:pt x="57622" y="32384"/>
                </a:cubicBezTo>
                <a:cubicBezTo>
                  <a:pt x="57622" y="33678"/>
                  <a:pt x="56578" y="34730"/>
                  <a:pt x="55293" y="34730"/>
                </a:cubicBezTo>
                <a:cubicBezTo>
                  <a:pt x="54009" y="34730"/>
                  <a:pt x="52965" y="33678"/>
                  <a:pt x="52965" y="32384"/>
                </a:cubicBezTo>
                <a:cubicBezTo>
                  <a:pt x="52965" y="31082"/>
                  <a:pt x="54009" y="30029"/>
                  <a:pt x="55293" y="30029"/>
                </a:cubicBezTo>
                <a:close/>
                <a:moveTo>
                  <a:pt x="55772" y="36346"/>
                </a:moveTo>
                <a:cubicBezTo>
                  <a:pt x="56083" y="36346"/>
                  <a:pt x="56386" y="36398"/>
                  <a:pt x="56676" y="36506"/>
                </a:cubicBezTo>
                <a:cubicBezTo>
                  <a:pt x="59058" y="37380"/>
                  <a:pt x="59683" y="41671"/>
                  <a:pt x="58086" y="46069"/>
                </a:cubicBezTo>
                <a:cubicBezTo>
                  <a:pt x="56676" y="49937"/>
                  <a:pt x="54016" y="52616"/>
                  <a:pt x="51782" y="52616"/>
                </a:cubicBezTo>
                <a:cubicBezTo>
                  <a:pt x="51470" y="52616"/>
                  <a:pt x="51168" y="52564"/>
                  <a:pt x="50877" y="52456"/>
                </a:cubicBezTo>
                <a:cubicBezTo>
                  <a:pt x="48496" y="51573"/>
                  <a:pt x="47871" y="47291"/>
                  <a:pt x="49468" y="42884"/>
                </a:cubicBezTo>
                <a:cubicBezTo>
                  <a:pt x="50877" y="39024"/>
                  <a:pt x="53538" y="36346"/>
                  <a:pt x="55772" y="36346"/>
                </a:cubicBezTo>
                <a:close/>
                <a:moveTo>
                  <a:pt x="20544" y="84546"/>
                </a:moveTo>
                <a:cubicBezTo>
                  <a:pt x="23172" y="84546"/>
                  <a:pt x="25223" y="85438"/>
                  <a:pt x="25809" y="87079"/>
                </a:cubicBezTo>
                <a:cubicBezTo>
                  <a:pt x="26728" y="89684"/>
                  <a:pt x="23641" y="93181"/>
                  <a:pt x="18895" y="94893"/>
                </a:cubicBezTo>
                <a:cubicBezTo>
                  <a:pt x="17150" y="95524"/>
                  <a:pt x="15424" y="95825"/>
                  <a:pt x="13895" y="95825"/>
                </a:cubicBezTo>
                <a:cubicBezTo>
                  <a:pt x="11267" y="95825"/>
                  <a:pt x="9217" y="94934"/>
                  <a:pt x="8636" y="93288"/>
                </a:cubicBezTo>
                <a:cubicBezTo>
                  <a:pt x="7709" y="90692"/>
                  <a:pt x="10804" y="87195"/>
                  <a:pt x="15541" y="85482"/>
                </a:cubicBezTo>
                <a:cubicBezTo>
                  <a:pt x="17288" y="84848"/>
                  <a:pt x="19014" y="84546"/>
                  <a:pt x="20544" y="84546"/>
                </a:cubicBezTo>
                <a:close/>
                <a:moveTo>
                  <a:pt x="96045" y="1"/>
                </a:moveTo>
                <a:cubicBezTo>
                  <a:pt x="92574" y="4836"/>
                  <a:pt x="88533" y="9109"/>
                  <a:pt x="83386" y="12000"/>
                </a:cubicBezTo>
                <a:cubicBezTo>
                  <a:pt x="74233" y="17129"/>
                  <a:pt x="62359" y="17361"/>
                  <a:pt x="54892" y="24783"/>
                </a:cubicBezTo>
                <a:cubicBezTo>
                  <a:pt x="48460" y="31171"/>
                  <a:pt x="47229" y="41011"/>
                  <a:pt x="46105" y="50048"/>
                </a:cubicBezTo>
                <a:cubicBezTo>
                  <a:pt x="44981" y="59085"/>
                  <a:pt x="43116" y="68987"/>
                  <a:pt x="36033" y="74634"/>
                </a:cubicBezTo>
                <a:cubicBezTo>
                  <a:pt x="28700" y="80486"/>
                  <a:pt x="18075" y="79862"/>
                  <a:pt x="9948" y="84527"/>
                </a:cubicBezTo>
                <a:cubicBezTo>
                  <a:pt x="5701" y="86972"/>
                  <a:pt x="2400" y="90754"/>
                  <a:pt x="1" y="95090"/>
                </a:cubicBezTo>
                <a:lnTo>
                  <a:pt x="1" y="130372"/>
                </a:lnTo>
                <a:lnTo>
                  <a:pt x="117973" y="130372"/>
                </a:lnTo>
                <a:lnTo>
                  <a:pt x="117973" y="127625"/>
                </a:lnTo>
                <a:cubicBezTo>
                  <a:pt x="116840" y="126072"/>
                  <a:pt x="115823" y="124404"/>
                  <a:pt x="114681" y="122861"/>
                </a:cubicBezTo>
                <a:cubicBezTo>
                  <a:pt x="112672" y="120152"/>
                  <a:pt x="109769" y="117626"/>
                  <a:pt x="106470" y="117626"/>
                </a:cubicBezTo>
                <a:cubicBezTo>
                  <a:pt x="106282" y="117626"/>
                  <a:pt x="106093" y="117634"/>
                  <a:pt x="105902" y="117651"/>
                </a:cubicBezTo>
                <a:cubicBezTo>
                  <a:pt x="104732" y="117753"/>
                  <a:pt x="103514" y="118170"/>
                  <a:pt x="102375" y="118170"/>
                </a:cubicBezTo>
                <a:cubicBezTo>
                  <a:pt x="101830" y="118170"/>
                  <a:pt x="101303" y="118074"/>
                  <a:pt x="100809" y="117803"/>
                </a:cubicBezTo>
                <a:cubicBezTo>
                  <a:pt x="99943" y="117330"/>
                  <a:pt x="99417" y="116411"/>
                  <a:pt x="99015" y="115492"/>
                </a:cubicBezTo>
                <a:cubicBezTo>
                  <a:pt x="97213" y="111406"/>
                  <a:pt x="97097" y="106598"/>
                  <a:pt x="98694" y="102432"/>
                </a:cubicBezTo>
                <a:cubicBezTo>
                  <a:pt x="99533" y="100237"/>
                  <a:pt x="100853" y="98007"/>
                  <a:pt x="100416" y="95696"/>
                </a:cubicBezTo>
                <a:cubicBezTo>
                  <a:pt x="99676" y="91780"/>
                  <a:pt x="94332" y="89951"/>
                  <a:pt x="93913" y="85990"/>
                </a:cubicBezTo>
                <a:cubicBezTo>
                  <a:pt x="93663" y="83564"/>
                  <a:pt x="95385" y="81467"/>
                  <a:pt x="96696" y="79424"/>
                </a:cubicBezTo>
                <a:cubicBezTo>
                  <a:pt x="99783" y="74661"/>
                  <a:pt x="100835" y="67899"/>
                  <a:pt x="97267" y="63492"/>
                </a:cubicBezTo>
                <a:cubicBezTo>
                  <a:pt x="95848" y="61752"/>
                  <a:pt x="93886" y="60574"/>
                  <a:pt x="92182" y="59129"/>
                </a:cubicBezTo>
                <a:cubicBezTo>
                  <a:pt x="87748" y="55373"/>
                  <a:pt x="85063" y="49611"/>
                  <a:pt x="85009" y="43776"/>
                </a:cubicBezTo>
                <a:cubicBezTo>
                  <a:pt x="84965" y="37942"/>
                  <a:pt x="87561" y="32143"/>
                  <a:pt x="91932" y="28316"/>
                </a:cubicBezTo>
                <a:cubicBezTo>
                  <a:pt x="97285" y="23633"/>
                  <a:pt x="105180" y="21661"/>
                  <a:pt x="108641" y="15425"/>
                </a:cubicBezTo>
                <a:cubicBezTo>
                  <a:pt x="109935" y="13115"/>
                  <a:pt x="110434" y="10456"/>
                  <a:pt x="111193" y="7914"/>
                </a:cubicBezTo>
                <a:cubicBezTo>
                  <a:pt x="112004" y="5157"/>
                  <a:pt x="113137" y="2499"/>
                  <a:pt x="114538" y="1"/>
                </a:cubicBez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1" name="Google Shape;781;p17"/>
          <p:cNvGrpSpPr/>
          <p:nvPr/>
        </p:nvGrpSpPr>
        <p:grpSpPr>
          <a:xfrm>
            <a:off x="6887075" y="3970549"/>
            <a:ext cx="367254" cy="351630"/>
            <a:chOff x="3483800" y="1530650"/>
            <a:chExt cx="1459674" cy="1397574"/>
          </a:xfrm>
        </p:grpSpPr>
        <p:sp>
          <p:nvSpPr>
            <p:cNvPr id="782" name="Google Shape;782;p17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7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7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7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7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7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7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7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7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17"/>
          <p:cNvGrpSpPr/>
          <p:nvPr/>
        </p:nvGrpSpPr>
        <p:grpSpPr>
          <a:xfrm rot="-3461964">
            <a:off x="1425952" y="1279122"/>
            <a:ext cx="242869" cy="218617"/>
            <a:chOff x="3931664" y="3196564"/>
            <a:chExt cx="819834" cy="761359"/>
          </a:xfrm>
        </p:grpSpPr>
        <p:sp>
          <p:nvSpPr>
            <p:cNvPr id="792" name="Google Shape;792;p17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7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7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17"/>
          <p:cNvGrpSpPr/>
          <p:nvPr/>
        </p:nvGrpSpPr>
        <p:grpSpPr>
          <a:xfrm rot="-5681754">
            <a:off x="7480828" y="255078"/>
            <a:ext cx="184261" cy="165900"/>
            <a:chOff x="3931664" y="3196564"/>
            <a:chExt cx="819834" cy="761359"/>
          </a:xfrm>
        </p:grpSpPr>
        <p:sp>
          <p:nvSpPr>
            <p:cNvPr id="796" name="Google Shape;796;p17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" name="Google Shape;799;p17"/>
          <p:cNvGrpSpPr/>
          <p:nvPr/>
        </p:nvGrpSpPr>
        <p:grpSpPr>
          <a:xfrm rot="3093417">
            <a:off x="557651" y="2840748"/>
            <a:ext cx="235009" cy="225010"/>
            <a:chOff x="3483800" y="1530650"/>
            <a:chExt cx="1459674" cy="1397574"/>
          </a:xfrm>
        </p:grpSpPr>
        <p:sp>
          <p:nvSpPr>
            <p:cNvPr id="800" name="Google Shape;800;p17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7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7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7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7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7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7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7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7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9" name="Google Shape;809;p17"/>
          <p:cNvGrpSpPr/>
          <p:nvPr/>
        </p:nvGrpSpPr>
        <p:grpSpPr>
          <a:xfrm rot="-421626">
            <a:off x="5835769" y="455383"/>
            <a:ext cx="349591" cy="334718"/>
            <a:chOff x="3483800" y="1530650"/>
            <a:chExt cx="1459674" cy="1397574"/>
          </a:xfrm>
        </p:grpSpPr>
        <p:sp>
          <p:nvSpPr>
            <p:cNvPr id="810" name="Google Shape;810;p17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7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7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7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7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7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7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7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7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" name="Google Shape;819;p17"/>
          <p:cNvGrpSpPr/>
          <p:nvPr/>
        </p:nvGrpSpPr>
        <p:grpSpPr>
          <a:xfrm rot="-3461807">
            <a:off x="3312132" y="249026"/>
            <a:ext cx="326001" cy="293428"/>
            <a:chOff x="3931664" y="3196564"/>
            <a:chExt cx="819834" cy="761359"/>
          </a:xfrm>
        </p:grpSpPr>
        <p:sp>
          <p:nvSpPr>
            <p:cNvPr id="820" name="Google Shape;820;p17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3" name="Google Shape;823;p17"/>
          <p:cNvGrpSpPr/>
          <p:nvPr/>
        </p:nvGrpSpPr>
        <p:grpSpPr>
          <a:xfrm rot="-5681754">
            <a:off x="4905266" y="4520553"/>
            <a:ext cx="184261" cy="165900"/>
            <a:chOff x="3931664" y="3196564"/>
            <a:chExt cx="819834" cy="761359"/>
          </a:xfrm>
        </p:grpSpPr>
        <p:sp>
          <p:nvSpPr>
            <p:cNvPr id="824" name="Google Shape;824;p17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17"/>
          <p:cNvGrpSpPr/>
          <p:nvPr/>
        </p:nvGrpSpPr>
        <p:grpSpPr>
          <a:xfrm rot="-1799949">
            <a:off x="-352113" y="3255243"/>
            <a:ext cx="2570135" cy="3098127"/>
            <a:chOff x="2705025" y="356575"/>
            <a:chExt cx="1582750" cy="1907900"/>
          </a:xfrm>
        </p:grpSpPr>
        <p:sp>
          <p:nvSpPr>
            <p:cNvPr id="828" name="Google Shape;828;p17"/>
            <p:cNvSpPr/>
            <p:nvPr/>
          </p:nvSpPr>
          <p:spPr>
            <a:xfrm>
              <a:off x="3026450" y="831475"/>
              <a:ext cx="944275" cy="944900"/>
            </a:xfrm>
            <a:custGeom>
              <a:avLst/>
              <a:gdLst/>
              <a:ahLst/>
              <a:cxnLst/>
              <a:rect l="l" t="t" r="r" b="b"/>
              <a:pathLst>
                <a:path w="37771" h="37796" extrusionOk="0">
                  <a:moveTo>
                    <a:pt x="18873" y="0"/>
                  </a:moveTo>
                  <a:cubicBezTo>
                    <a:pt x="8447" y="0"/>
                    <a:pt x="1" y="8472"/>
                    <a:pt x="1" y="18898"/>
                  </a:cubicBezTo>
                  <a:cubicBezTo>
                    <a:pt x="1" y="29324"/>
                    <a:pt x="8447" y="37795"/>
                    <a:pt x="18873" y="37795"/>
                  </a:cubicBezTo>
                  <a:cubicBezTo>
                    <a:pt x="29324" y="37795"/>
                    <a:pt x="37771" y="29324"/>
                    <a:pt x="37771" y="18898"/>
                  </a:cubicBezTo>
                  <a:cubicBezTo>
                    <a:pt x="37771" y="8472"/>
                    <a:pt x="29324" y="0"/>
                    <a:pt x="18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7"/>
            <p:cNvSpPr/>
            <p:nvPr/>
          </p:nvSpPr>
          <p:spPr>
            <a:xfrm>
              <a:off x="3400525" y="1528850"/>
              <a:ext cx="513175" cy="247525"/>
            </a:xfrm>
            <a:custGeom>
              <a:avLst/>
              <a:gdLst/>
              <a:ahLst/>
              <a:cxnLst/>
              <a:rect l="l" t="t" r="r" b="b"/>
              <a:pathLst>
                <a:path w="20527" h="9901" extrusionOk="0">
                  <a:moveTo>
                    <a:pt x="20527" y="0"/>
                  </a:moveTo>
                  <a:lnTo>
                    <a:pt x="20527" y="0"/>
                  </a:lnTo>
                  <a:cubicBezTo>
                    <a:pt x="18096" y="852"/>
                    <a:pt x="14737" y="3835"/>
                    <a:pt x="11655" y="5188"/>
                  </a:cubicBezTo>
                  <a:cubicBezTo>
                    <a:pt x="7118" y="7118"/>
                    <a:pt x="3584" y="7594"/>
                    <a:pt x="477" y="9223"/>
                  </a:cubicBezTo>
                  <a:cubicBezTo>
                    <a:pt x="326" y="9299"/>
                    <a:pt x="176" y="9399"/>
                    <a:pt x="0" y="9474"/>
                  </a:cubicBezTo>
                  <a:cubicBezTo>
                    <a:pt x="1279" y="9750"/>
                    <a:pt x="2582" y="9900"/>
                    <a:pt x="3910" y="9900"/>
                  </a:cubicBezTo>
                  <a:cubicBezTo>
                    <a:pt x="11103" y="9900"/>
                    <a:pt x="17344" y="5890"/>
                    <a:pt x="20527" y="0"/>
                  </a:cubicBezTo>
                  <a:close/>
                </a:path>
              </a:pathLst>
            </a:custGeom>
            <a:solidFill>
              <a:srgbClr val="FF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7"/>
            <p:cNvSpPr/>
            <p:nvPr/>
          </p:nvSpPr>
          <p:spPr>
            <a:xfrm>
              <a:off x="3026450" y="983100"/>
              <a:ext cx="943650" cy="723725"/>
            </a:xfrm>
            <a:custGeom>
              <a:avLst/>
              <a:gdLst/>
              <a:ahLst/>
              <a:cxnLst/>
              <a:rect l="l" t="t" r="r" b="b"/>
              <a:pathLst>
                <a:path w="37746" h="28949" extrusionOk="0">
                  <a:moveTo>
                    <a:pt x="32708" y="1"/>
                  </a:moveTo>
                  <a:cubicBezTo>
                    <a:pt x="31054" y="1655"/>
                    <a:pt x="29149" y="3785"/>
                    <a:pt x="27219" y="4687"/>
                  </a:cubicBezTo>
                  <a:cubicBezTo>
                    <a:pt x="23786" y="6266"/>
                    <a:pt x="19525" y="8923"/>
                    <a:pt x="14588" y="11229"/>
                  </a:cubicBezTo>
                  <a:cubicBezTo>
                    <a:pt x="12669" y="12134"/>
                    <a:pt x="10181" y="12376"/>
                    <a:pt x="7656" y="12376"/>
                  </a:cubicBezTo>
                  <a:cubicBezTo>
                    <a:pt x="4935" y="12376"/>
                    <a:pt x="2171" y="12095"/>
                    <a:pt x="26" y="12056"/>
                  </a:cubicBezTo>
                  <a:cubicBezTo>
                    <a:pt x="26" y="12306"/>
                    <a:pt x="1" y="12582"/>
                    <a:pt x="1" y="12833"/>
                  </a:cubicBezTo>
                  <a:cubicBezTo>
                    <a:pt x="1" y="19650"/>
                    <a:pt x="3635" y="25640"/>
                    <a:pt x="9074" y="28948"/>
                  </a:cubicBezTo>
                  <a:cubicBezTo>
                    <a:pt x="14613" y="26367"/>
                    <a:pt x="23334" y="20803"/>
                    <a:pt x="30101" y="16718"/>
                  </a:cubicBezTo>
                  <a:cubicBezTo>
                    <a:pt x="33736" y="14537"/>
                    <a:pt x="36116" y="13209"/>
                    <a:pt x="37746" y="12081"/>
                  </a:cubicBezTo>
                  <a:cubicBezTo>
                    <a:pt x="37545" y="7419"/>
                    <a:pt x="35690" y="3209"/>
                    <a:pt x="327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7"/>
            <p:cNvSpPr/>
            <p:nvPr/>
          </p:nvSpPr>
          <p:spPr>
            <a:xfrm>
              <a:off x="3064675" y="831475"/>
              <a:ext cx="689250" cy="285125"/>
            </a:xfrm>
            <a:custGeom>
              <a:avLst/>
              <a:gdLst/>
              <a:ahLst/>
              <a:cxnLst/>
              <a:rect l="l" t="t" r="r" b="b"/>
              <a:pathLst>
                <a:path w="27570" h="11405" extrusionOk="0">
                  <a:moveTo>
                    <a:pt x="17344" y="0"/>
                  </a:moveTo>
                  <a:cubicBezTo>
                    <a:pt x="9575" y="0"/>
                    <a:pt x="2908" y="4712"/>
                    <a:pt x="1" y="11404"/>
                  </a:cubicBezTo>
                  <a:lnTo>
                    <a:pt x="1" y="11404"/>
                  </a:lnTo>
                  <a:cubicBezTo>
                    <a:pt x="4412" y="10677"/>
                    <a:pt x="13234" y="9524"/>
                    <a:pt x="17269" y="7895"/>
                  </a:cubicBezTo>
                  <a:cubicBezTo>
                    <a:pt x="21079" y="6366"/>
                    <a:pt x="25590" y="4913"/>
                    <a:pt x="27570" y="3033"/>
                  </a:cubicBezTo>
                  <a:cubicBezTo>
                    <a:pt x="24612" y="1128"/>
                    <a:pt x="21129" y="0"/>
                    <a:pt x="173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7"/>
            <p:cNvSpPr/>
            <p:nvPr/>
          </p:nvSpPr>
          <p:spPr>
            <a:xfrm>
              <a:off x="3569700" y="1218075"/>
              <a:ext cx="401025" cy="384750"/>
            </a:xfrm>
            <a:custGeom>
              <a:avLst/>
              <a:gdLst/>
              <a:ahLst/>
              <a:cxnLst/>
              <a:rect l="l" t="t" r="r" b="b"/>
              <a:pathLst>
                <a:path w="16041" h="15390" extrusionOk="0">
                  <a:moveTo>
                    <a:pt x="15715" y="0"/>
                  </a:moveTo>
                  <a:cubicBezTo>
                    <a:pt x="11379" y="4211"/>
                    <a:pt x="0" y="15314"/>
                    <a:pt x="351" y="15389"/>
                  </a:cubicBezTo>
                  <a:cubicBezTo>
                    <a:pt x="354" y="15389"/>
                    <a:pt x="357" y="15390"/>
                    <a:pt x="361" y="15390"/>
                  </a:cubicBezTo>
                  <a:cubicBezTo>
                    <a:pt x="847" y="15390"/>
                    <a:pt x="10316" y="10530"/>
                    <a:pt x="15539" y="7694"/>
                  </a:cubicBezTo>
                  <a:cubicBezTo>
                    <a:pt x="15865" y="6316"/>
                    <a:pt x="16041" y="4887"/>
                    <a:pt x="16041" y="3434"/>
                  </a:cubicBezTo>
                  <a:cubicBezTo>
                    <a:pt x="16041" y="2256"/>
                    <a:pt x="15915" y="1103"/>
                    <a:pt x="15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7"/>
            <p:cNvSpPr/>
            <p:nvPr/>
          </p:nvSpPr>
          <p:spPr>
            <a:xfrm>
              <a:off x="3061550" y="1302325"/>
              <a:ext cx="609675" cy="324925"/>
            </a:xfrm>
            <a:custGeom>
              <a:avLst/>
              <a:gdLst/>
              <a:ahLst/>
              <a:cxnLst/>
              <a:rect l="l" t="t" r="r" b="b"/>
              <a:pathLst>
                <a:path w="24387" h="12997" extrusionOk="0">
                  <a:moveTo>
                    <a:pt x="23527" y="0"/>
                  </a:moveTo>
                  <a:cubicBezTo>
                    <a:pt x="21221" y="0"/>
                    <a:pt x="5066" y="5931"/>
                    <a:pt x="0" y="7257"/>
                  </a:cubicBezTo>
                  <a:cubicBezTo>
                    <a:pt x="903" y="9387"/>
                    <a:pt x="2181" y="11342"/>
                    <a:pt x="3735" y="12996"/>
                  </a:cubicBezTo>
                  <a:cubicBezTo>
                    <a:pt x="9650" y="10289"/>
                    <a:pt x="24387" y="791"/>
                    <a:pt x="23785" y="64"/>
                  </a:cubicBezTo>
                  <a:cubicBezTo>
                    <a:pt x="23750" y="21"/>
                    <a:pt x="23663" y="0"/>
                    <a:pt x="23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7"/>
            <p:cNvSpPr/>
            <p:nvPr/>
          </p:nvSpPr>
          <p:spPr>
            <a:xfrm>
              <a:off x="3612300" y="1022575"/>
              <a:ext cx="303300" cy="202100"/>
            </a:xfrm>
            <a:custGeom>
              <a:avLst/>
              <a:gdLst/>
              <a:ahLst/>
              <a:cxnLst/>
              <a:rect l="l" t="t" r="r" b="b"/>
              <a:pathLst>
                <a:path w="12132" h="8084" extrusionOk="0">
                  <a:moveTo>
                    <a:pt x="10602" y="1"/>
                  </a:moveTo>
                  <a:cubicBezTo>
                    <a:pt x="7695" y="2131"/>
                    <a:pt x="1" y="7770"/>
                    <a:pt x="76" y="8071"/>
                  </a:cubicBezTo>
                  <a:cubicBezTo>
                    <a:pt x="78" y="8080"/>
                    <a:pt x="89" y="8084"/>
                    <a:pt x="108" y="8084"/>
                  </a:cubicBezTo>
                  <a:cubicBezTo>
                    <a:pt x="684" y="8084"/>
                    <a:pt x="8758" y="4106"/>
                    <a:pt x="12131" y="2432"/>
                  </a:cubicBezTo>
                  <a:cubicBezTo>
                    <a:pt x="11680" y="1580"/>
                    <a:pt x="11179" y="778"/>
                    <a:pt x="106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3032100" y="1148400"/>
              <a:ext cx="332725" cy="85975"/>
            </a:xfrm>
            <a:custGeom>
              <a:avLst/>
              <a:gdLst/>
              <a:ahLst/>
              <a:cxnLst/>
              <a:rect l="l" t="t" r="r" b="b"/>
              <a:pathLst>
                <a:path w="13309" h="3439" extrusionOk="0">
                  <a:moveTo>
                    <a:pt x="11892" y="1"/>
                  </a:moveTo>
                  <a:cubicBezTo>
                    <a:pt x="9582" y="1"/>
                    <a:pt x="3681" y="630"/>
                    <a:pt x="527" y="958"/>
                  </a:cubicBezTo>
                  <a:cubicBezTo>
                    <a:pt x="301" y="1760"/>
                    <a:pt x="126" y="2587"/>
                    <a:pt x="1" y="3439"/>
                  </a:cubicBezTo>
                  <a:cubicBezTo>
                    <a:pt x="4136" y="2662"/>
                    <a:pt x="13309" y="532"/>
                    <a:pt x="12833" y="105"/>
                  </a:cubicBezTo>
                  <a:cubicBezTo>
                    <a:pt x="12746" y="32"/>
                    <a:pt x="12409" y="1"/>
                    <a:pt x="11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7"/>
            <p:cNvSpPr/>
            <p:nvPr/>
          </p:nvSpPr>
          <p:spPr>
            <a:xfrm>
              <a:off x="3175575" y="831475"/>
              <a:ext cx="392900" cy="131850"/>
            </a:xfrm>
            <a:custGeom>
              <a:avLst/>
              <a:gdLst/>
              <a:ahLst/>
              <a:cxnLst/>
              <a:rect l="l" t="t" r="r" b="b"/>
              <a:pathLst>
                <a:path w="15716" h="5274" extrusionOk="0">
                  <a:moveTo>
                    <a:pt x="12908" y="0"/>
                  </a:moveTo>
                  <a:cubicBezTo>
                    <a:pt x="7921" y="0"/>
                    <a:pt x="3384" y="1955"/>
                    <a:pt x="1" y="5138"/>
                  </a:cubicBezTo>
                  <a:cubicBezTo>
                    <a:pt x="486" y="5225"/>
                    <a:pt x="1032" y="5274"/>
                    <a:pt x="1587" y="5274"/>
                  </a:cubicBezTo>
                  <a:cubicBezTo>
                    <a:pt x="2320" y="5274"/>
                    <a:pt x="3068" y="5188"/>
                    <a:pt x="3710" y="4988"/>
                  </a:cubicBezTo>
                  <a:cubicBezTo>
                    <a:pt x="5590" y="4412"/>
                    <a:pt x="12933" y="1855"/>
                    <a:pt x="15715" y="226"/>
                  </a:cubicBezTo>
                  <a:cubicBezTo>
                    <a:pt x="14813" y="101"/>
                    <a:pt x="13886" y="0"/>
                    <a:pt x="129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7"/>
            <p:cNvSpPr/>
            <p:nvPr/>
          </p:nvSpPr>
          <p:spPr>
            <a:xfrm>
              <a:off x="3198775" y="872200"/>
              <a:ext cx="771950" cy="904175"/>
            </a:xfrm>
            <a:custGeom>
              <a:avLst/>
              <a:gdLst/>
              <a:ahLst/>
              <a:cxnLst/>
              <a:rect l="l" t="t" r="r" b="b"/>
              <a:pathLst>
                <a:path w="30878" h="36167" extrusionOk="0">
                  <a:moveTo>
                    <a:pt x="19624" y="1"/>
                  </a:moveTo>
                  <a:lnTo>
                    <a:pt x="19624" y="1"/>
                  </a:lnTo>
                  <a:cubicBezTo>
                    <a:pt x="23835" y="3459"/>
                    <a:pt x="26542" y="8722"/>
                    <a:pt x="26542" y="14612"/>
                  </a:cubicBezTo>
                  <a:cubicBezTo>
                    <a:pt x="26542" y="25038"/>
                    <a:pt x="18071" y="33484"/>
                    <a:pt x="7644" y="33484"/>
                  </a:cubicBezTo>
                  <a:cubicBezTo>
                    <a:pt x="4938" y="33484"/>
                    <a:pt x="2356" y="32908"/>
                    <a:pt x="0" y="31880"/>
                  </a:cubicBezTo>
                  <a:lnTo>
                    <a:pt x="0" y="31880"/>
                  </a:lnTo>
                  <a:cubicBezTo>
                    <a:pt x="3258" y="34537"/>
                    <a:pt x="7444" y="36166"/>
                    <a:pt x="11980" y="36166"/>
                  </a:cubicBezTo>
                  <a:cubicBezTo>
                    <a:pt x="22431" y="36166"/>
                    <a:pt x="30878" y="27695"/>
                    <a:pt x="30878" y="17269"/>
                  </a:cubicBezTo>
                  <a:cubicBezTo>
                    <a:pt x="30878" y="9549"/>
                    <a:pt x="26241" y="2933"/>
                    <a:pt x="19624" y="1"/>
                  </a:cubicBezTo>
                  <a:close/>
                </a:path>
              </a:pathLst>
            </a:custGeom>
            <a:solidFill>
              <a:srgbClr val="FFE59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7"/>
            <p:cNvSpPr/>
            <p:nvPr/>
          </p:nvSpPr>
          <p:spPr>
            <a:xfrm>
              <a:off x="2705025" y="356575"/>
              <a:ext cx="1582750" cy="1907900"/>
            </a:xfrm>
            <a:custGeom>
              <a:avLst/>
              <a:gdLst/>
              <a:ahLst/>
              <a:cxnLst/>
              <a:rect l="l" t="t" r="r" b="b"/>
              <a:pathLst>
                <a:path w="63310" h="76316" extrusionOk="0">
                  <a:moveTo>
                    <a:pt x="3166" y="0"/>
                  </a:moveTo>
                  <a:cubicBezTo>
                    <a:pt x="2929" y="0"/>
                    <a:pt x="2734" y="57"/>
                    <a:pt x="2582" y="174"/>
                  </a:cubicBezTo>
                  <a:cubicBezTo>
                    <a:pt x="1" y="2179"/>
                    <a:pt x="11028" y="20801"/>
                    <a:pt x="27269" y="41779"/>
                  </a:cubicBezTo>
                  <a:cubicBezTo>
                    <a:pt x="42531" y="61522"/>
                    <a:pt x="56927" y="76315"/>
                    <a:pt x="60741" y="76315"/>
                  </a:cubicBezTo>
                  <a:cubicBezTo>
                    <a:pt x="60979" y="76315"/>
                    <a:pt x="61176" y="76258"/>
                    <a:pt x="61329" y="76140"/>
                  </a:cubicBezTo>
                  <a:cubicBezTo>
                    <a:pt x="63309" y="74611"/>
                    <a:pt x="57319" y="63358"/>
                    <a:pt x="47144" y="48796"/>
                  </a:cubicBezTo>
                  <a:cubicBezTo>
                    <a:pt x="46818" y="49272"/>
                    <a:pt x="46467" y="49749"/>
                    <a:pt x="46066" y="50175"/>
                  </a:cubicBezTo>
                  <a:cubicBezTo>
                    <a:pt x="54187" y="61603"/>
                    <a:pt x="59149" y="69949"/>
                    <a:pt x="58046" y="70801"/>
                  </a:cubicBezTo>
                  <a:cubicBezTo>
                    <a:pt x="57985" y="70848"/>
                    <a:pt x="57907" y="70871"/>
                    <a:pt x="57811" y="70871"/>
                  </a:cubicBezTo>
                  <a:cubicBezTo>
                    <a:pt x="55506" y="70871"/>
                    <a:pt x="43274" y="57418"/>
                    <a:pt x="29725" y="39874"/>
                  </a:cubicBezTo>
                  <a:cubicBezTo>
                    <a:pt x="15590" y="21628"/>
                    <a:pt x="5389" y="5864"/>
                    <a:pt x="6918" y="4686"/>
                  </a:cubicBezTo>
                  <a:cubicBezTo>
                    <a:pt x="6978" y="4639"/>
                    <a:pt x="7056" y="4617"/>
                    <a:pt x="7151" y="4617"/>
                  </a:cubicBezTo>
                  <a:cubicBezTo>
                    <a:pt x="8746" y="4617"/>
                    <a:pt x="15128" y="11107"/>
                    <a:pt x="23409" y="20926"/>
                  </a:cubicBezTo>
                  <a:cubicBezTo>
                    <a:pt x="23936" y="20676"/>
                    <a:pt x="24487" y="20450"/>
                    <a:pt x="25039" y="20250"/>
                  </a:cubicBezTo>
                  <a:cubicBezTo>
                    <a:pt x="14567" y="8068"/>
                    <a:pt x="5972" y="0"/>
                    <a:pt x="3166" y="0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" name="Google Shape;839;p17"/>
          <p:cNvGrpSpPr/>
          <p:nvPr/>
        </p:nvGrpSpPr>
        <p:grpSpPr>
          <a:xfrm>
            <a:off x="8317557" y="-49211"/>
            <a:ext cx="1198006" cy="1198006"/>
            <a:chOff x="2751400" y="2498775"/>
            <a:chExt cx="652900" cy="652900"/>
          </a:xfrm>
        </p:grpSpPr>
        <p:sp>
          <p:nvSpPr>
            <p:cNvPr id="840" name="Google Shape;840;p17"/>
            <p:cNvSpPr/>
            <p:nvPr/>
          </p:nvSpPr>
          <p:spPr>
            <a:xfrm>
              <a:off x="2751400" y="2498775"/>
              <a:ext cx="652900" cy="652900"/>
            </a:xfrm>
            <a:custGeom>
              <a:avLst/>
              <a:gdLst/>
              <a:ahLst/>
              <a:cxnLst/>
              <a:rect l="l" t="t" r="r" b="b"/>
              <a:pathLst>
                <a:path w="26116" h="26116" extrusionOk="0">
                  <a:moveTo>
                    <a:pt x="13058" y="1"/>
                  </a:moveTo>
                  <a:cubicBezTo>
                    <a:pt x="5840" y="1"/>
                    <a:pt x="0" y="5840"/>
                    <a:pt x="0" y="13058"/>
                  </a:cubicBezTo>
                  <a:cubicBezTo>
                    <a:pt x="0" y="20251"/>
                    <a:pt x="5840" y="26116"/>
                    <a:pt x="13058" y="26116"/>
                  </a:cubicBezTo>
                  <a:cubicBezTo>
                    <a:pt x="20276" y="26116"/>
                    <a:pt x="26116" y="20251"/>
                    <a:pt x="26116" y="13058"/>
                  </a:cubicBezTo>
                  <a:cubicBezTo>
                    <a:pt x="26116" y="5840"/>
                    <a:pt x="20276" y="1"/>
                    <a:pt x="13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7"/>
            <p:cNvSpPr/>
            <p:nvPr/>
          </p:nvSpPr>
          <p:spPr>
            <a:xfrm>
              <a:off x="2758925" y="2889025"/>
              <a:ext cx="637875" cy="187500"/>
            </a:xfrm>
            <a:custGeom>
              <a:avLst/>
              <a:gdLst/>
              <a:ahLst/>
              <a:cxnLst/>
              <a:rect l="l" t="t" r="r" b="b"/>
              <a:pathLst>
                <a:path w="25515" h="7500" extrusionOk="0">
                  <a:moveTo>
                    <a:pt x="20492" y="0"/>
                  </a:moveTo>
                  <a:cubicBezTo>
                    <a:pt x="19762" y="0"/>
                    <a:pt x="19009" y="29"/>
                    <a:pt x="18246" y="105"/>
                  </a:cubicBezTo>
                  <a:cubicBezTo>
                    <a:pt x="14486" y="451"/>
                    <a:pt x="12558" y="4117"/>
                    <a:pt x="9135" y="4117"/>
                  </a:cubicBezTo>
                  <a:cubicBezTo>
                    <a:pt x="9090" y="4117"/>
                    <a:pt x="9044" y="4116"/>
                    <a:pt x="8998" y="4115"/>
                  </a:cubicBezTo>
                  <a:cubicBezTo>
                    <a:pt x="6291" y="4065"/>
                    <a:pt x="3183" y="1534"/>
                    <a:pt x="0" y="230"/>
                  </a:cubicBezTo>
                  <a:lnTo>
                    <a:pt x="0" y="230"/>
                  </a:lnTo>
                  <a:cubicBezTo>
                    <a:pt x="351" y="1809"/>
                    <a:pt x="978" y="3263"/>
                    <a:pt x="1830" y="4566"/>
                  </a:cubicBezTo>
                  <a:cubicBezTo>
                    <a:pt x="5238" y="5042"/>
                    <a:pt x="7920" y="6772"/>
                    <a:pt x="10953" y="7348"/>
                  </a:cubicBezTo>
                  <a:cubicBezTo>
                    <a:pt x="11518" y="7453"/>
                    <a:pt x="11996" y="7499"/>
                    <a:pt x="12409" y="7499"/>
                  </a:cubicBezTo>
                  <a:cubicBezTo>
                    <a:pt x="14646" y="7499"/>
                    <a:pt x="14969" y="6152"/>
                    <a:pt x="17043" y="5644"/>
                  </a:cubicBezTo>
                  <a:cubicBezTo>
                    <a:pt x="17262" y="5591"/>
                    <a:pt x="17491" y="5567"/>
                    <a:pt x="17729" y="5567"/>
                  </a:cubicBezTo>
                  <a:cubicBezTo>
                    <a:pt x="18962" y="5567"/>
                    <a:pt x="20426" y="6208"/>
                    <a:pt x="21855" y="6797"/>
                  </a:cubicBezTo>
                  <a:cubicBezTo>
                    <a:pt x="23659" y="5042"/>
                    <a:pt x="24963" y="2762"/>
                    <a:pt x="25514" y="230"/>
                  </a:cubicBezTo>
                  <a:cubicBezTo>
                    <a:pt x="24154" y="194"/>
                    <a:pt x="22401" y="0"/>
                    <a:pt x="204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7"/>
            <p:cNvSpPr/>
            <p:nvPr/>
          </p:nvSpPr>
          <p:spPr>
            <a:xfrm>
              <a:off x="2761425" y="2606275"/>
              <a:ext cx="637250" cy="224850"/>
            </a:xfrm>
            <a:custGeom>
              <a:avLst/>
              <a:gdLst/>
              <a:ahLst/>
              <a:cxnLst/>
              <a:rect l="l" t="t" r="r" b="b"/>
              <a:pathLst>
                <a:path w="25490" h="8994" extrusionOk="0">
                  <a:moveTo>
                    <a:pt x="16340" y="0"/>
                  </a:moveTo>
                  <a:cubicBezTo>
                    <a:pt x="16049" y="0"/>
                    <a:pt x="15700" y="56"/>
                    <a:pt x="15264" y="187"/>
                  </a:cubicBezTo>
                  <a:cubicBezTo>
                    <a:pt x="12906" y="907"/>
                    <a:pt x="11308" y="4234"/>
                    <a:pt x="8202" y="4234"/>
                  </a:cubicBezTo>
                  <a:cubicBezTo>
                    <a:pt x="7742" y="4234"/>
                    <a:pt x="7250" y="4161"/>
                    <a:pt x="6717" y="3996"/>
                  </a:cubicBezTo>
                  <a:cubicBezTo>
                    <a:pt x="4311" y="3270"/>
                    <a:pt x="3785" y="1440"/>
                    <a:pt x="2908" y="87"/>
                  </a:cubicBezTo>
                  <a:cubicBezTo>
                    <a:pt x="1529" y="1615"/>
                    <a:pt x="527" y="3495"/>
                    <a:pt x="0" y="5575"/>
                  </a:cubicBezTo>
                  <a:cubicBezTo>
                    <a:pt x="2121" y="6949"/>
                    <a:pt x="4797" y="8994"/>
                    <a:pt x="6738" y="8994"/>
                  </a:cubicBezTo>
                  <a:cubicBezTo>
                    <a:pt x="6816" y="8994"/>
                    <a:pt x="6892" y="8991"/>
                    <a:pt x="6968" y="8984"/>
                  </a:cubicBezTo>
                  <a:cubicBezTo>
                    <a:pt x="9750" y="8758"/>
                    <a:pt x="13058" y="6728"/>
                    <a:pt x="16016" y="5375"/>
                  </a:cubicBezTo>
                  <a:cubicBezTo>
                    <a:pt x="16522" y="5139"/>
                    <a:pt x="16912" y="5041"/>
                    <a:pt x="17230" y="5041"/>
                  </a:cubicBezTo>
                  <a:cubicBezTo>
                    <a:pt x="18766" y="5041"/>
                    <a:pt x="18593" y="7334"/>
                    <a:pt x="21605" y="7355"/>
                  </a:cubicBezTo>
                  <a:cubicBezTo>
                    <a:pt x="21654" y="7355"/>
                    <a:pt x="21702" y="7356"/>
                    <a:pt x="21751" y="7356"/>
                  </a:cubicBezTo>
                  <a:cubicBezTo>
                    <a:pt x="23334" y="7356"/>
                    <a:pt x="24565" y="6962"/>
                    <a:pt x="25489" y="6427"/>
                  </a:cubicBezTo>
                  <a:cubicBezTo>
                    <a:pt x="25088" y="4222"/>
                    <a:pt x="24161" y="2192"/>
                    <a:pt x="22783" y="513"/>
                  </a:cubicBezTo>
                  <a:cubicBezTo>
                    <a:pt x="22610" y="1333"/>
                    <a:pt x="22233" y="2023"/>
                    <a:pt x="21156" y="2023"/>
                  </a:cubicBezTo>
                  <a:cubicBezTo>
                    <a:pt x="20982" y="2023"/>
                    <a:pt x="20789" y="2005"/>
                    <a:pt x="20577" y="1966"/>
                  </a:cubicBezTo>
                  <a:cubicBezTo>
                    <a:pt x="17828" y="1484"/>
                    <a:pt x="17837" y="0"/>
                    <a:pt x="16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7"/>
            <p:cNvSpPr/>
            <p:nvPr/>
          </p:nvSpPr>
          <p:spPr>
            <a:xfrm>
              <a:off x="2907425" y="2498775"/>
              <a:ext cx="319575" cy="93675"/>
            </a:xfrm>
            <a:custGeom>
              <a:avLst/>
              <a:gdLst/>
              <a:ahLst/>
              <a:cxnLst/>
              <a:rect l="l" t="t" r="r" b="b"/>
              <a:pathLst>
                <a:path w="12783" h="3747" extrusionOk="0">
                  <a:moveTo>
                    <a:pt x="6817" y="1"/>
                  </a:moveTo>
                  <a:cubicBezTo>
                    <a:pt x="4311" y="1"/>
                    <a:pt x="2005" y="702"/>
                    <a:pt x="0" y="1930"/>
                  </a:cubicBezTo>
                  <a:cubicBezTo>
                    <a:pt x="619" y="2848"/>
                    <a:pt x="1510" y="3747"/>
                    <a:pt x="2426" y="3747"/>
                  </a:cubicBezTo>
                  <a:cubicBezTo>
                    <a:pt x="2586" y="3747"/>
                    <a:pt x="2747" y="3719"/>
                    <a:pt x="2907" y="3660"/>
                  </a:cubicBezTo>
                  <a:cubicBezTo>
                    <a:pt x="4837" y="2883"/>
                    <a:pt x="5013" y="1955"/>
                    <a:pt x="8145" y="1855"/>
                  </a:cubicBezTo>
                  <a:cubicBezTo>
                    <a:pt x="9524" y="1830"/>
                    <a:pt x="11479" y="1780"/>
                    <a:pt x="12782" y="1454"/>
                  </a:cubicBezTo>
                  <a:cubicBezTo>
                    <a:pt x="11003" y="527"/>
                    <a:pt x="8973" y="1"/>
                    <a:pt x="6817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7"/>
            <p:cNvSpPr/>
            <p:nvPr/>
          </p:nvSpPr>
          <p:spPr>
            <a:xfrm>
              <a:off x="2754525" y="2694275"/>
              <a:ext cx="632875" cy="116125"/>
            </a:xfrm>
            <a:custGeom>
              <a:avLst/>
              <a:gdLst/>
              <a:ahLst/>
              <a:cxnLst/>
              <a:rect l="l" t="t" r="r" b="b"/>
              <a:pathLst>
                <a:path w="25315" h="4645" extrusionOk="0">
                  <a:moveTo>
                    <a:pt x="24888" y="0"/>
                  </a:moveTo>
                  <a:cubicBezTo>
                    <a:pt x="23044" y="1480"/>
                    <a:pt x="20871" y="2937"/>
                    <a:pt x="19529" y="2937"/>
                  </a:cubicBezTo>
                  <a:cubicBezTo>
                    <a:pt x="19485" y="2937"/>
                    <a:pt x="19442" y="2936"/>
                    <a:pt x="19399" y="2932"/>
                  </a:cubicBezTo>
                  <a:cubicBezTo>
                    <a:pt x="16718" y="2682"/>
                    <a:pt x="14938" y="326"/>
                    <a:pt x="11204" y="25"/>
                  </a:cubicBezTo>
                  <a:cubicBezTo>
                    <a:pt x="11044" y="12"/>
                    <a:pt x="10887" y="6"/>
                    <a:pt x="10732" y="6"/>
                  </a:cubicBezTo>
                  <a:cubicBezTo>
                    <a:pt x="7762" y="6"/>
                    <a:pt x="5763" y="2284"/>
                    <a:pt x="3208" y="2284"/>
                  </a:cubicBezTo>
                  <a:cubicBezTo>
                    <a:pt x="2814" y="2284"/>
                    <a:pt x="2407" y="2230"/>
                    <a:pt x="1981" y="2105"/>
                  </a:cubicBezTo>
                  <a:cubicBezTo>
                    <a:pt x="1379" y="1905"/>
                    <a:pt x="853" y="1780"/>
                    <a:pt x="377" y="1654"/>
                  </a:cubicBezTo>
                  <a:cubicBezTo>
                    <a:pt x="226" y="2231"/>
                    <a:pt x="101" y="2832"/>
                    <a:pt x="1" y="3434"/>
                  </a:cubicBezTo>
                  <a:cubicBezTo>
                    <a:pt x="953" y="3659"/>
                    <a:pt x="2031" y="3835"/>
                    <a:pt x="2983" y="3835"/>
                  </a:cubicBezTo>
                  <a:cubicBezTo>
                    <a:pt x="3011" y="3835"/>
                    <a:pt x="3038" y="3836"/>
                    <a:pt x="3065" y="3836"/>
                  </a:cubicBezTo>
                  <a:cubicBezTo>
                    <a:pt x="5573" y="3836"/>
                    <a:pt x="7105" y="1577"/>
                    <a:pt x="10452" y="1429"/>
                  </a:cubicBezTo>
                  <a:cubicBezTo>
                    <a:pt x="10524" y="1425"/>
                    <a:pt x="10597" y="1423"/>
                    <a:pt x="10669" y="1423"/>
                  </a:cubicBezTo>
                  <a:cubicBezTo>
                    <a:pt x="13691" y="1423"/>
                    <a:pt x="16374" y="4644"/>
                    <a:pt x="18918" y="4644"/>
                  </a:cubicBezTo>
                  <a:cubicBezTo>
                    <a:pt x="19146" y="4644"/>
                    <a:pt x="19374" y="4618"/>
                    <a:pt x="19600" y="4562"/>
                  </a:cubicBezTo>
                  <a:cubicBezTo>
                    <a:pt x="20953" y="4186"/>
                    <a:pt x="23284" y="2607"/>
                    <a:pt x="25314" y="1078"/>
                  </a:cubicBezTo>
                  <a:cubicBezTo>
                    <a:pt x="25189" y="702"/>
                    <a:pt x="25038" y="351"/>
                    <a:pt x="24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7"/>
            <p:cNvSpPr/>
            <p:nvPr/>
          </p:nvSpPr>
          <p:spPr>
            <a:xfrm>
              <a:off x="2752025" y="2829175"/>
              <a:ext cx="619075" cy="167125"/>
            </a:xfrm>
            <a:custGeom>
              <a:avLst/>
              <a:gdLst/>
              <a:ahLst/>
              <a:cxnLst/>
              <a:rect l="l" t="t" r="r" b="b"/>
              <a:pathLst>
                <a:path w="24763" h="6685" extrusionOk="0">
                  <a:moveTo>
                    <a:pt x="14912" y="1"/>
                  </a:moveTo>
                  <a:cubicBezTo>
                    <a:pt x="14695" y="1"/>
                    <a:pt x="14486" y="30"/>
                    <a:pt x="14286" y="93"/>
                  </a:cubicBezTo>
                  <a:cubicBezTo>
                    <a:pt x="11352" y="1005"/>
                    <a:pt x="9922" y="3228"/>
                    <a:pt x="7370" y="3228"/>
                  </a:cubicBezTo>
                  <a:cubicBezTo>
                    <a:pt x="7328" y="3228"/>
                    <a:pt x="7286" y="3227"/>
                    <a:pt x="7244" y="3226"/>
                  </a:cubicBezTo>
                  <a:cubicBezTo>
                    <a:pt x="5188" y="3151"/>
                    <a:pt x="2657" y="995"/>
                    <a:pt x="0" y="168"/>
                  </a:cubicBezTo>
                  <a:lnTo>
                    <a:pt x="0" y="168"/>
                  </a:lnTo>
                  <a:cubicBezTo>
                    <a:pt x="0" y="770"/>
                    <a:pt x="76" y="1371"/>
                    <a:pt x="151" y="1973"/>
                  </a:cubicBezTo>
                  <a:cubicBezTo>
                    <a:pt x="2793" y="2784"/>
                    <a:pt x="5906" y="4259"/>
                    <a:pt x="8163" y="4259"/>
                  </a:cubicBezTo>
                  <a:cubicBezTo>
                    <a:pt x="8347" y="4259"/>
                    <a:pt x="8525" y="4249"/>
                    <a:pt x="8697" y="4228"/>
                  </a:cubicBezTo>
                  <a:cubicBezTo>
                    <a:pt x="11380" y="3933"/>
                    <a:pt x="13651" y="1801"/>
                    <a:pt x="15303" y="1801"/>
                  </a:cubicBezTo>
                  <a:cubicBezTo>
                    <a:pt x="15472" y="1801"/>
                    <a:pt x="15634" y="1824"/>
                    <a:pt x="15790" y="1872"/>
                  </a:cubicBezTo>
                  <a:cubicBezTo>
                    <a:pt x="17494" y="2374"/>
                    <a:pt x="19875" y="4228"/>
                    <a:pt x="21905" y="5582"/>
                  </a:cubicBezTo>
                  <a:cubicBezTo>
                    <a:pt x="22457" y="5958"/>
                    <a:pt x="23259" y="6334"/>
                    <a:pt x="24136" y="6684"/>
                  </a:cubicBezTo>
                  <a:cubicBezTo>
                    <a:pt x="24362" y="6308"/>
                    <a:pt x="24562" y="5933"/>
                    <a:pt x="24763" y="5532"/>
                  </a:cubicBezTo>
                  <a:lnTo>
                    <a:pt x="24763" y="5532"/>
                  </a:lnTo>
                  <a:cubicBezTo>
                    <a:pt x="24757" y="5532"/>
                    <a:pt x="24752" y="5532"/>
                    <a:pt x="24747" y="5532"/>
                  </a:cubicBezTo>
                  <a:cubicBezTo>
                    <a:pt x="22290" y="5532"/>
                    <a:pt x="17888" y="1"/>
                    <a:pt x="14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7"/>
            <p:cNvSpPr/>
            <p:nvPr/>
          </p:nvSpPr>
          <p:spPr>
            <a:xfrm>
              <a:off x="2817825" y="2553600"/>
              <a:ext cx="483100" cy="74275"/>
            </a:xfrm>
            <a:custGeom>
              <a:avLst/>
              <a:gdLst/>
              <a:ahLst/>
              <a:cxnLst/>
              <a:rect l="l" t="t" r="r" b="b"/>
              <a:pathLst>
                <a:path w="19324" h="2971" extrusionOk="0">
                  <a:moveTo>
                    <a:pt x="8727" y="1"/>
                  </a:moveTo>
                  <a:cubicBezTo>
                    <a:pt x="7522" y="1"/>
                    <a:pt x="5857" y="1578"/>
                    <a:pt x="4588" y="1578"/>
                  </a:cubicBezTo>
                  <a:cubicBezTo>
                    <a:pt x="4449" y="1578"/>
                    <a:pt x="4314" y="1559"/>
                    <a:pt x="4186" y="1517"/>
                  </a:cubicBezTo>
                  <a:cubicBezTo>
                    <a:pt x="3484" y="1266"/>
                    <a:pt x="2582" y="1191"/>
                    <a:pt x="1654" y="1166"/>
                  </a:cubicBezTo>
                  <a:cubicBezTo>
                    <a:pt x="1053" y="1717"/>
                    <a:pt x="501" y="2319"/>
                    <a:pt x="0" y="2970"/>
                  </a:cubicBezTo>
                  <a:cubicBezTo>
                    <a:pt x="2331" y="2920"/>
                    <a:pt x="5138" y="2595"/>
                    <a:pt x="6817" y="1542"/>
                  </a:cubicBezTo>
                  <a:cubicBezTo>
                    <a:pt x="7552" y="1091"/>
                    <a:pt x="8146" y="919"/>
                    <a:pt x="8680" y="919"/>
                  </a:cubicBezTo>
                  <a:cubicBezTo>
                    <a:pt x="9895" y="919"/>
                    <a:pt x="10799" y="1806"/>
                    <a:pt x="12331" y="2294"/>
                  </a:cubicBezTo>
                  <a:cubicBezTo>
                    <a:pt x="12976" y="2498"/>
                    <a:pt x="13813" y="2598"/>
                    <a:pt x="14691" y="2598"/>
                  </a:cubicBezTo>
                  <a:cubicBezTo>
                    <a:pt x="16506" y="2598"/>
                    <a:pt x="18496" y="2169"/>
                    <a:pt x="19323" y="1341"/>
                  </a:cubicBezTo>
                  <a:cubicBezTo>
                    <a:pt x="18847" y="890"/>
                    <a:pt x="18321" y="464"/>
                    <a:pt x="17770" y="88"/>
                  </a:cubicBezTo>
                  <a:cubicBezTo>
                    <a:pt x="17305" y="613"/>
                    <a:pt x="16629" y="1203"/>
                    <a:pt x="15677" y="1203"/>
                  </a:cubicBezTo>
                  <a:cubicBezTo>
                    <a:pt x="15447" y="1203"/>
                    <a:pt x="15201" y="1169"/>
                    <a:pt x="14937" y="1091"/>
                  </a:cubicBezTo>
                  <a:cubicBezTo>
                    <a:pt x="12832" y="439"/>
                    <a:pt x="10526" y="665"/>
                    <a:pt x="9173" y="88"/>
                  </a:cubicBezTo>
                  <a:cubicBezTo>
                    <a:pt x="9033" y="28"/>
                    <a:pt x="8884" y="1"/>
                    <a:pt x="8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7"/>
            <p:cNvSpPr/>
            <p:nvPr/>
          </p:nvSpPr>
          <p:spPr>
            <a:xfrm>
              <a:off x="2823450" y="2981950"/>
              <a:ext cx="492500" cy="130900"/>
            </a:xfrm>
            <a:custGeom>
              <a:avLst/>
              <a:gdLst/>
              <a:ahLst/>
              <a:cxnLst/>
              <a:rect l="l" t="t" r="r" b="b"/>
              <a:pathLst>
                <a:path w="19700" h="5236" extrusionOk="0">
                  <a:moveTo>
                    <a:pt x="7736" y="0"/>
                  </a:moveTo>
                  <a:cubicBezTo>
                    <a:pt x="7305" y="0"/>
                    <a:pt x="6870" y="111"/>
                    <a:pt x="6417" y="398"/>
                  </a:cubicBezTo>
                  <a:cubicBezTo>
                    <a:pt x="5154" y="1232"/>
                    <a:pt x="3212" y="1907"/>
                    <a:pt x="439" y="1907"/>
                  </a:cubicBezTo>
                  <a:cubicBezTo>
                    <a:pt x="295" y="1907"/>
                    <a:pt x="149" y="1905"/>
                    <a:pt x="1" y="1902"/>
                  </a:cubicBezTo>
                  <a:lnTo>
                    <a:pt x="1" y="1902"/>
                  </a:lnTo>
                  <a:cubicBezTo>
                    <a:pt x="1103" y="3255"/>
                    <a:pt x="2457" y="4383"/>
                    <a:pt x="3986" y="5235"/>
                  </a:cubicBezTo>
                  <a:cubicBezTo>
                    <a:pt x="4211" y="5110"/>
                    <a:pt x="4462" y="4959"/>
                    <a:pt x="4738" y="4834"/>
                  </a:cubicBezTo>
                  <a:cubicBezTo>
                    <a:pt x="7695" y="3431"/>
                    <a:pt x="6517" y="1501"/>
                    <a:pt x="7870" y="1501"/>
                  </a:cubicBezTo>
                  <a:cubicBezTo>
                    <a:pt x="9085" y="1501"/>
                    <a:pt x="12054" y="2469"/>
                    <a:pt x="13774" y="2469"/>
                  </a:cubicBezTo>
                  <a:cubicBezTo>
                    <a:pt x="13971" y="2469"/>
                    <a:pt x="14152" y="2456"/>
                    <a:pt x="14311" y="2428"/>
                  </a:cubicBezTo>
                  <a:cubicBezTo>
                    <a:pt x="14906" y="2321"/>
                    <a:pt x="15383" y="2259"/>
                    <a:pt x="15814" y="2259"/>
                  </a:cubicBezTo>
                  <a:cubicBezTo>
                    <a:pt x="16490" y="2259"/>
                    <a:pt x="17050" y="2411"/>
                    <a:pt x="17770" y="2779"/>
                  </a:cubicBezTo>
                  <a:cubicBezTo>
                    <a:pt x="18121" y="2954"/>
                    <a:pt x="18447" y="3255"/>
                    <a:pt x="18723" y="3581"/>
                  </a:cubicBezTo>
                  <a:cubicBezTo>
                    <a:pt x="19048" y="3280"/>
                    <a:pt x="19374" y="2979"/>
                    <a:pt x="19700" y="2629"/>
                  </a:cubicBezTo>
                  <a:cubicBezTo>
                    <a:pt x="19023" y="2027"/>
                    <a:pt x="18121" y="1476"/>
                    <a:pt x="17169" y="1350"/>
                  </a:cubicBezTo>
                  <a:cubicBezTo>
                    <a:pt x="16627" y="1263"/>
                    <a:pt x="16135" y="1235"/>
                    <a:pt x="15671" y="1235"/>
                  </a:cubicBezTo>
                  <a:cubicBezTo>
                    <a:pt x="14799" y="1235"/>
                    <a:pt x="14024" y="1335"/>
                    <a:pt x="13197" y="1335"/>
                  </a:cubicBezTo>
                  <a:cubicBezTo>
                    <a:pt x="12689" y="1335"/>
                    <a:pt x="12161" y="1297"/>
                    <a:pt x="11580" y="1175"/>
                  </a:cubicBezTo>
                  <a:cubicBezTo>
                    <a:pt x="10090" y="844"/>
                    <a:pt x="8924" y="0"/>
                    <a:pt x="7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7"/>
            <p:cNvSpPr/>
            <p:nvPr/>
          </p:nvSpPr>
          <p:spPr>
            <a:xfrm>
              <a:off x="2842250" y="2542625"/>
              <a:ext cx="562050" cy="609050"/>
            </a:xfrm>
            <a:custGeom>
              <a:avLst/>
              <a:gdLst/>
              <a:ahLst/>
              <a:cxnLst/>
              <a:rect l="l" t="t" r="r" b="b"/>
              <a:pathLst>
                <a:path w="22482" h="24362" extrusionOk="0">
                  <a:moveTo>
                    <a:pt x="15966" y="1"/>
                  </a:moveTo>
                  <a:lnTo>
                    <a:pt x="15966" y="1"/>
                  </a:lnTo>
                  <a:cubicBezTo>
                    <a:pt x="18221" y="2357"/>
                    <a:pt x="19600" y="5515"/>
                    <a:pt x="19600" y="9049"/>
                  </a:cubicBezTo>
                  <a:cubicBezTo>
                    <a:pt x="19600" y="16242"/>
                    <a:pt x="13760" y="22106"/>
                    <a:pt x="6542" y="22106"/>
                  </a:cubicBezTo>
                  <a:cubicBezTo>
                    <a:pt x="4161" y="22106"/>
                    <a:pt x="1930" y="21455"/>
                    <a:pt x="1" y="20327"/>
                  </a:cubicBezTo>
                  <a:lnTo>
                    <a:pt x="1" y="20327"/>
                  </a:lnTo>
                  <a:cubicBezTo>
                    <a:pt x="2381" y="22808"/>
                    <a:pt x="5715" y="24362"/>
                    <a:pt x="9424" y="24362"/>
                  </a:cubicBezTo>
                  <a:cubicBezTo>
                    <a:pt x="16642" y="24362"/>
                    <a:pt x="22482" y="18497"/>
                    <a:pt x="22482" y="11304"/>
                  </a:cubicBezTo>
                  <a:cubicBezTo>
                    <a:pt x="22482" y="6467"/>
                    <a:pt x="19850" y="2257"/>
                    <a:pt x="15966" y="1"/>
                  </a:cubicBezTo>
                  <a:close/>
                </a:path>
              </a:pathLst>
            </a:custGeom>
            <a:solidFill>
              <a:srgbClr val="A6804B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9" name="Google Shape;849;p17"/>
          <p:cNvGrpSpPr/>
          <p:nvPr/>
        </p:nvGrpSpPr>
        <p:grpSpPr>
          <a:xfrm>
            <a:off x="7955883" y="618584"/>
            <a:ext cx="799095" cy="799095"/>
            <a:chOff x="1565300" y="733100"/>
            <a:chExt cx="1143525" cy="1143525"/>
          </a:xfrm>
        </p:grpSpPr>
        <p:sp>
          <p:nvSpPr>
            <p:cNvPr id="850" name="Google Shape;850;p17"/>
            <p:cNvSpPr/>
            <p:nvPr/>
          </p:nvSpPr>
          <p:spPr>
            <a:xfrm>
              <a:off x="1565300" y="733100"/>
              <a:ext cx="1143525" cy="1143525"/>
            </a:xfrm>
            <a:custGeom>
              <a:avLst/>
              <a:gdLst/>
              <a:ahLst/>
              <a:cxnLst/>
              <a:rect l="l" t="t" r="r" b="b"/>
              <a:pathLst>
                <a:path w="45741" h="45741" extrusionOk="0">
                  <a:moveTo>
                    <a:pt x="22883" y="1"/>
                  </a:moveTo>
                  <a:cubicBezTo>
                    <a:pt x="10251" y="1"/>
                    <a:pt x="1" y="10251"/>
                    <a:pt x="1" y="22883"/>
                  </a:cubicBezTo>
                  <a:cubicBezTo>
                    <a:pt x="1" y="35515"/>
                    <a:pt x="10251" y="45740"/>
                    <a:pt x="22883" y="45740"/>
                  </a:cubicBezTo>
                  <a:cubicBezTo>
                    <a:pt x="35515" y="45740"/>
                    <a:pt x="45740" y="35515"/>
                    <a:pt x="45740" y="22883"/>
                  </a:cubicBezTo>
                  <a:cubicBezTo>
                    <a:pt x="45740" y="10251"/>
                    <a:pt x="35515" y="1"/>
                    <a:pt x="22883" y="1"/>
                  </a:cubicBezTo>
                  <a:close/>
                </a:path>
              </a:pathLst>
            </a:custGeom>
            <a:solidFill>
              <a:srgbClr val="CB5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7"/>
            <p:cNvSpPr/>
            <p:nvPr/>
          </p:nvSpPr>
          <p:spPr>
            <a:xfrm>
              <a:off x="1565300" y="906675"/>
              <a:ext cx="1143525" cy="708025"/>
            </a:xfrm>
            <a:custGeom>
              <a:avLst/>
              <a:gdLst/>
              <a:ahLst/>
              <a:cxnLst/>
              <a:rect l="l" t="t" r="r" b="b"/>
              <a:pathLst>
                <a:path w="45741" h="28321" extrusionOk="0">
                  <a:moveTo>
                    <a:pt x="39299" y="0"/>
                  </a:moveTo>
                  <a:cubicBezTo>
                    <a:pt x="36417" y="2080"/>
                    <a:pt x="38547" y="6065"/>
                    <a:pt x="35189" y="7619"/>
                  </a:cubicBezTo>
                  <a:cubicBezTo>
                    <a:pt x="34542" y="7912"/>
                    <a:pt x="33927" y="8029"/>
                    <a:pt x="33333" y="8029"/>
                  </a:cubicBezTo>
                  <a:cubicBezTo>
                    <a:pt x="31015" y="8029"/>
                    <a:pt x="29010" y="6254"/>
                    <a:pt x="26643" y="6254"/>
                  </a:cubicBezTo>
                  <a:cubicBezTo>
                    <a:pt x="26089" y="6254"/>
                    <a:pt x="25515" y="6351"/>
                    <a:pt x="24913" y="6592"/>
                  </a:cubicBezTo>
                  <a:cubicBezTo>
                    <a:pt x="21328" y="8030"/>
                    <a:pt x="21583" y="9846"/>
                    <a:pt x="18617" y="9846"/>
                  </a:cubicBezTo>
                  <a:cubicBezTo>
                    <a:pt x="18431" y="9846"/>
                    <a:pt x="18233" y="9839"/>
                    <a:pt x="18021" y="9825"/>
                  </a:cubicBezTo>
                  <a:cubicBezTo>
                    <a:pt x="14437" y="9549"/>
                    <a:pt x="13534" y="6566"/>
                    <a:pt x="10752" y="5815"/>
                  </a:cubicBezTo>
                  <a:cubicBezTo>
                    <a:pt x="8798" y="5288"/>
                    <a:pt x="5690" y="4236"/>
                    <a:pt x="3559" y="3684"/>
                  </a:cubicBezTo>
                  <a:cubicBezTo>
                    <a:pt x="1304" y="7243"/>
                    <a:pt x="1" y="11429"/>
                    <a:pt x="1" y="15940"/>
                  </a:cubicBezTo>
                  <a:cubicBezTo>
                    <a:pt x="1" y="18095"/>
                    <a:pt x="301" y="20176"/>
                    <a:pt x="878" y="22156"/>
                  </a:cubicBezTo>
                  <a:cubicBezTo>
                    <a:pt x="1517" y="21811"/>
                    <a:pt x="2019" y="21669"/>
                    <a:pt x="2497" y="21669"/>
                  </a:cubicBezTo>
                  <a:cubicBezTo>
                    <a:pt x="3965" y="21669"/>
                    <a:pt x="5200" y="23014"/>
                    <a:pt x="9474" y="23960"/>
                  </a:cubicBezTo>
                  <a:cubicBezTo>
                    <a:pt x="14945" y="25173"/>
                    <a:pt x="18101" y="28321"/>
                    <a:pt x="23058" y="28321"/>
                  </a:cubicBezTo>
                  <a:cubicBezTo>
                    <a:pt x="23938" y="28321"/>
                    <a:pt x="24874" y="28222"/>
                    <a:pt x="25890" y="27995"/>
                  </a:cubicBezTo>
                  <a:cubicBezTo>
                    <a:pt x="31499" y="26744"/>
                    <a:pt x="30482" y="25909"/>
                    <a:pt x="34065" y="25909"/>
                  </a:cubicBezTo>
                  <a:cubicBezTo>
                    <a:pt x="34789" y="25909"/>
                    <a:pt x="35701" y="25944"/>
                    <a:pt x="36893" y="26015"/>
                  </a:cubicBezTo>
                  <a:cubicBezTo>
                    <a:pt x="40352" y="26216"/>
                    <a:pt x="41855" y="26767"/>
                    <a:pt x="42983" y="26842"/>
                  </a:cubicBezTo>
                  <a:cubicBezTo>
                    <a:pt x="44738" y="23609"/>
                    <a:pt x="45740" y="19875"/>
                    <a:pt x="45740" y="15940"/>
                  </a:cubicBezTo>
                  <a:cubicBezTo>
                    <a:pt x="45740" y="9749"/>
                    <a:pt x="43284" y="4135"/>
                    <a:pt x="39299" y="0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7"/>
            <p:cNvSpPr/>
            <p:nvPr/>
          </p:nvSpPr>
          <p:spPr>
            <a:xfrm>
              <a:off x="1666800" y="1616175"/>
              <a:ext cx="896650" cy="260450"/>
            </a:xfrm>
            <a:custGeom>
              <a:avLst/>
              <a:gdLst/>
              <a:ahLst/>
              <a:cxnLst/>
              <a:rect l="l" t="t" r="r" b="b"/>
              <a:pathLst>
                <a:path w="35866" h="10418" extrusionOk="0">
                  <a:moveTo>
                    <a:pt x="3072" y="1"/>
                  </a:moveTo>
                  <a:cubicBezTo>
                    <a:pt x="2065" y="1"/>
                    <a:pt x="1090" y="233"/>
                    <a:pt x="1" y="542"/>
                  </a:cubicBezTo>
                  <a:cubicBezTo>
                    <a:pt x="4136" y="6507"/>
                    <a:pt x="11028" y="10417"/>
                    <a:pt x="18823" y="10417"/>
                  </a:cubicBezTo>
                  <a:cubicBezTo>
                    <a:pt x="25590" y="10417"/>
                    <a:pt x="31680" y="7460"/>
                    <a:pt x="35866" y="2798"/>
                  </a:cubicBezTo>
                  <a:lnTo>
                    <a:pt x="35866" y="2798"/>
                  </a:lnTo>
                  <a:cubicBezTo>
                    <a:pt x="32532" y="2823"/>
                    <a:pt x="28572" y="3450"/>
                    <a:pt x="27294" y="4101"/>
                  </a:cubicBezTo>
                  <a:cubicBezTo>
                    <a:pt x="24612" y="5530"/>
                    <a:pt x="25590" y="4928"/>
                    <a:pt x="21454" y="6056"/>
                  </a:cubicBezTo>
                  <a:cubicBezTo>
                    <a:pt x="20763" y="6246"/>
                    <a:pt x="20046" y="6333"/>
                    <a:pt x="19309" y="6333"/>
                  </a:cubicBezTo>
                  <a:cubicBezTo>
                    <a:pt x="15662" y="6333"/>
                    <a:pt x="11527" y="4189"/>
                    <a:pt x="7670" y="1645"/>
                  </a:cubicBezTo>
                  <a:cubicBezTo>
                    <a:pt x="5843" y="422"/>
                    <a:pt x="4429" y="1"/>
                    <a:pt x="3072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7"/>
            <p:cNvSpPr/>
            <p:nvPr/>
          </p:nvSpPr>
          <p:spPr>
            <a:xfrm>
              <a:off x="1790250" y="733100"/>
              <a:ext cx="664800" cy="158550"/>
            </a:xfrm>
            <a:custGeom>
              <a:avLst/>
              <a:gdLst/>
              <a:ahLst/>
              <a:cxnLst/>
              <a:rect l="l" t="t" r="r" b="b"/>
              <a:pathLst>
                <a:path w="26592" h="6342" extrusionOk="0">
                  <a:moveTo>
                    <a:pt x="13885" y="1"/>
                  </a:moveTo>
                  <a:cubicBezTo>
                    <a:pt x="8647" y="1"/>
                    <a:pt x="3835" y="1755"/>
                    <a:pt x="0" y="4712"/>
                  </a:cubicBezTo>
                  <a:cubicBezTo>
                    <a:pt x="2207" y="5280"/>
                    <a:pt x="4502" y="5371"/>
                    <a:pt x="6220" y="5371"/>
                  </a:cubicBezTo>
                  <a:cubicBezTo>
                    <a:pt x="6551" y="5371"/>
                    <a:pt x="6860" y="5368"/>
                    <a:pt x="7143" y="5364"/>
                  </a:cubicBezTo>
                  <a:cubicBezTo>
                    <a:pt x="9624" y="5339"/>
                    <a:pt x="11955" y="4763"/>
                    <a:pt x="14336" y="4462"/>
                  </a:cubicBezTo>
                  <a:cubicBezTo>
                    <a:pt x="14485" y="4442"/>
                    <a:pt x="14630" y="4432"/>
                    <a:pt x="14774" y="4432"/>
                  </a:cubicBezTo>
                  <a:cubicBezTo>
                    <a:pt x="16811" y="4432"/>
                    <a:pt x="18330" y="6342"/>
                    <a:pt x="21077" y="6342"/>
                  </a:cubicBezTo>
                  <a:cubicBezTo>
                    <a:pt x="21255" y="6342"/>
                    <a:pt x="21440" y="6334"/>
                    <a:pt x="21629" y="6316"/>
                  </a:cubicBezTo>
                  <a:cubicBezTo>
                    <a:pt x="24136" y="6091"/>
                    <a:pt x="25439" y="5013"/>
                    <a:pt x="26592" y="3860"/>
                  </a:cubicBezTo>
                  <a:cubicBezTo>
                    <a:pt x="22958" y="1429"/>
                    <a:pt x="18597" y="1"/>
                    <a:pt x="13885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7"/>
            <p:cNvSpPr/>
            <p:nvPr/>
          </p:nvSpPr>
          <p:spPr>
            <a:xfrm>
              <a:off x="1575325" y="1062675"/>
              <a:ext cx="1133500" cy="371550"/>
            </a:xfrm>
            <a:custGeom>
              <a:avLst/>
              <a:gdLst/>
              <a:ahLst/>
              <a:cxnLst/>
              <a:rect l="l" t="t" r="r" b="b"/>
              <a:pathLst>
                <a:path w="45340" h="14862" extrusionOk="0">
                  <a:moveTo>
                    <a:pt x="43184" y="1"/>
                  </a:moveTo>
                  <a:cubicBezTo>
                    <a:pt x="42883" y="251"/>
                    <a:pt x="42582" y="477"/>
                    <a:pt x="42281" y="702"/>
                  </a:cubicBezTo>
                  <a:cubicBezTo>
                    <a:pt x="40627" y="1905"/>
                    <a:pt x="38146" y="3986"/>
                    <a:pt x="36216" y="5364"/>
                  </a:cubicBezTo>
                  <a:cubicBezTo>
                    <a:pt x="35020" y="6207"/>
                    <a:pt x="33853" y="6460"/>
                    <a:pt x="31961" y="6460"/>
                  </a:cubicBezTo>
                  <a:cubicBezTo>
                    <a:pt x="30761" y="6460"/>
                    <a:pt x="29269" y="6358"/>
                    <a:pt x="27294" y="6241"/>
                  </a:cubicBezTo>
                  <a:cubicBezTo>
                    <a:pt x="26757" y="6210"/>
                    <a:pt x="26295" y="6195"/>
                    <a:pt x="25896" y="6195"/>
                  </a:cubicBezTo>
                  <a:cubicBezTo>
                    <a:pt x="22515" y="6195"/>
                    <a:pt x="23606" y="7271"/>
                    <a:pt x="21028" y="8347"/>
                  </a:cubicBezTo>
                  <a:cubicBezTo>
                    <a:pt x="18444" y="9416"/>
                    <a:pt x="17880" y="9713"/>
                    <a:pt x="15322" y="9713"/>
                  </a:cubicBezTo>
                  <a:cubicBezTo>
                    <a:pt x="15002" y="9713"/>
                    <a:pt x="14651" y="9708"/>
                    <a:pt x="14261" y="9700"/>
                  </a:cubicBezTo>
                  <a:cubicBezTo>
                    <a:pt x="10727" y="9625"/>
                    <a:pt x="9299" y="7670"/>
                    <a:pt x="6542" y="5790"/>
                  </a:cubicBezTo>
                  <a:cubicBezTo>
                    <a:pt x="4286" y="4286"/>
                    <a:pt x="2532" y="3560"/>
                    <a:pt x="452" y="3509"/>
                  </a:cubicBezTo>
                  <a:cubicBezTo>
                    <a:pt x="276" y="4161"/>
                    <a:pt x="126" y="4813"/>
                    <a:pt x="1" y="5489"/>
                  </a:cubicBezTo>
                  <a:cubicBezTo>
                    <a:pt x="1354" y="6166"/>
                    <a:pt x="1955" y="7946"/>
                    <a:pt x="3309" y="9123"/>
                  </a:cubicBezTo>
                  <a:cubicBezTo>
                    <a:pt x="5121" y="10657"/>
                    <a:pt x="11566" y="13182"/>
                    <a:pt x="15711" y="13182"/>
                  </a:cubicBezTo>
                  <a:cubicBezTo>
                    <a:pt x="16037" y="13182"/>
                    <a:pt x="16348" y="13166"/>
                    <a:pt x="16642" y="13134"/>
                  </a:cubicBezTo>
                  <a:cubicBezTo>
                    <a:pt x="20702" y="12682"/>
                    <a:pt x="20101" y="11254"/>
                    <a:pt x="23384" y="10126"/>
                  </a:cubicBezTo>
                  <a:cubicBezTo>
                    <a:pt x="24259" y="9828"/>
                    <a:pt x="24856" y="9689"/>
                    <a:pt x="25284" y="9689"/>
                  </a:cubicBezTo>
                  <a:cubicBezTo>
                    <a:pt x="26476" y="9689"/>
                    <a:pt x="26374" y="10761"/>
                    <a:pt x="27369" y="12457"/>
                  </a:cubicBezTo>
                  <a:cubicBezTo>
                    <a:pt x="28310" y="14077"/>
                    <a:pt x="31598" y="14861"/>
                    <a:pt x="34451" y="14861"/>
                  </a:cubicBezTo>
                  <a:cubicBezTo>
                    <a:pt x="35703" y="14861"/>
                    <a:pt x="36871" y="14710"/>
                    <a:pt x="37720" y="14412"/>
                  </a:cubicBezTo>
                  <a:cubicBezTo>
                    <a:pt x="40151" y="13560"/>
                    <a:pt x="42933" y="13735"/>
                    <a:pt x="45038" y="13334"/>
                  </a:cubicBezTo>
                  <a:cubicBezTo>
                    <a:pt x="45239" y="12156"/>
                    <a:pt x="45339" y="10928"/>
                    <a:pt x="45339" y="9700"/>
                  </a:cubicBezTo>
                  <a:cubicBezTo>
                    <a:pt x="45339" y="8923"/>
                    <a:pt x="45314" y="8196"/>
                    <a:pt x="45239" y="7444"/>
                  </a:cubicBezTo>
                  <a:cubicBezTo>
                    <a:pt x="45020" y="7225"/>
                    <a:pt x="44791" y="7132"/>
                    <a:pt x="44538" y="7132"/>
                  </a:cubicBezTo>
                  <a:cubicBezTo>
                    <a:pt x="43665" y="7132"/>
                    <a:pt x="42516" y="8248"/>
                    <a:pt x="40552" y="9123"/>
                  </a:cubicBezTo>
                  <a:cubicBezTo>
                    <a:pt x="37921" y="10251"/>
                    <a:pt x="37344" y="11404"/>
                    <a:pt x="34938" y="12006"/>
                  </a:cubicBezTo>
                  <a:cubicBezTo>
                    <a:pt x="34627" y="12084"/>
                    <a:pt x="34339" y="12120"/>
                    <a:pt x="34076" y="12120"/>
                  </a:cubicBezTo>
                  <a:cubicBezTo>
                    <a:pt x="32306" y="12120"/>
                    <a:pt x="31632" y="10478"/>
                    <a:pt x="32156" y="8798"/>
                  </a:cubicBezTo>
                  <a:cubicBezTo>
                    <a:pt x="32401" y="8001"/>
                    <a:pt x="32921" y="7804"/>
                    <a:pt x="33593" y="7804"/>
                  </a:cubicBezTo>
                  <a:cubicBezTo>
                    <a:pt x="34254" y="7804"/>
                    <a:pt x="35061" y="7994"/>
                    <a:pt x="35900" y="7994"/>
                  </a:cubicBezTo>
                  <a:cubicBezTo>
                    <a:pt x="36303" y="7994"/>
                    <a:pt x="36714" y="7950"/>
                    <a:pt x="37119" y="7820"/>
                  </a:cubicBezTo>
                  <a:cubicBezTo>
                    <a:pt x="39199" y="7144"/>
                    <a:pt x="41830" y="4738"/>
                    <a:pt x="42733" y="4111"/>
                  </a:cubicBezTo>
                  <a:cubicBezTo>
                    <a:pt x="43033" y="3885"/>
                    <a:pt x="43610" y="3284"/>
                    <a:pt x="44211" y="2557"/>
                  </a:cubicBezTo>
                  <a:cubicBezTo>
                    <a:pt x="43911" y="1680"/>
                    <a:pt x="43585" y="828"/>
                    <a:pt x="43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7"/>
            <p:cNvSpPr/>
            <p:nvPr/>
          </p:nvSpPr>
          <p:spPr>
            <a:xfrm>
              <a:off x="1569675" y="1373450"/>
              <a:ext cx="1104675" cy="161625"/>
            </a:xfrm>
            <a:custGeom>
              <a:avLst/>
              <a:gdLst/>
              <a:ahLst/>
              <a:cxnLst/>
              <a:rect l="l" t="t" r="r" b="b"/>
              <a:pathLst>
                <a:path w="44187" h="6465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527"/>
                    <a:pt x="151" y="1053"/>
                    <a:pt x="252" y="1580"/>
                  </a:cubicBezTo>
                  <a:cubicBezTo>
                    <a:pt x="3184" y="1605"/>
                    <a:pt x="7094" y="1805"/>
                    <a:pt x="8773" y="3209"/>
                  </a:cubicBezTo>
                  <a:cubicBezTo>
                    <a:pt x="10805" y="4937"/>
                    <a:pt x="13686" y="5294"/>
                    <a:pt x="15753" y="5294"/>
                  </a:cubicBezTo>
                  <a:cubicBezTo>
                    <a:pt x="15904" y="5294"/>
                    <a:pt x="16050" y="5292"/>
                    <a:pt x="16192" y="5289"/>
                  </a:cubicBezTo>
                  <a:cubicBezTo>
                    <a:pt x="18060" y="5222"/>
                    <a:pt x="21348" y="4208"/>
                    <a:pt x="23624" y="4208"/>
                  </a:cubicBezTo>
                  <a:cubicBezTo>
                    <a:pt x="23913" y="4208"/>
                    <a:pt x="24186" y="4225"/>
                    <a:pt x="24437" y="4261"/>
                  </a:cubicBezTo>
                  <a:cubicBezTo>
                    <a:pt x="26550" y="4567"/>
                    <a:pt x="26420" y="6037"/>
                    <a:pt x="28310" y="6037"/>
                  </a:cubicBezTo>
                  <a:cubicBezTo>
                    <a:pt x="28438" y="6037"/>
                    <a:pt x="28575" y="6030"/>
                    <a:pt x="28723" y="6016"/>
                  </a:cubicBezTo>
                  <a:cubicBezTo>
                    <a:pt x="29352" y="5954"/>
                    <a:pt x="30473" y="5926"/>
                    <a:pt x="31823" y="5926"/>
                  </a:cubicBezTo>
                  <a:cubicBezTo>
                    <a:pt x="35422" y="5926"/>
                    <a:pt x="40648" y="6125"/>
                    <a:pt x="42507" y="6417"/>
                  </a:cubicBezTo>
                  <a:cubicBezTo>
                    <a:pt x="42734" y="6451"/>
                    <a:pt x="42929" y="6464"/>
                    <a:pt x="43104" y="6464"/>
                  </a:cubicBezTo>
                  <a:cubicBezTo>
                    <a:pt x="43315" y="6464"/>
                    <a:pt x="43495" y="6444"/>
                    <a:pt x="43660" y="6417"/>
                  </a:cubicBezTo>
                  <a:cubicBezTo>
                    <a:pt x="43836" y="5991"/>
                    <a:pt x="44036" y="5540"/>
                    <a:pt x="44187" y="5089"/>
                  </a:cubicBezTo>
                  <a:cubicBezTo>
                    <a:pt x="41605" y="4838"/>
                    <a:pt x="37169" y="4487"/>
                    <a:pt x="35615" y="4437"/>
                  </a:cubicBezTo>
                  <a:cubicBezTo>
                    <a:pt x="35091" y="4416"/>
                    <a:pt x="34654" y="4408"/>
                    <a:pt x="34260" y="4408"/>
                  </a:cubicBezTo>
                  <a:cubicBezTo>
                    <a:pt x="33185" y="4408"/>
                    <a:pt x="32435" y="4466"/>
                    <a:pt x="31118" y="4466"/>
                  </a:cubicBezTo>
                  <a:cubicBezTo>
                    <a:pt x="30636" y="4466"/>
                    <a:pt x="30078" y="4458"/>
                    <a:pt x="29400" y="4437"/>
                  </a:cubicBezTo>
                  <a:cubicBezTo>
                    <a:pt x="26449" y="4345"/>
                    <a:pt x="26254" y="2375"/>
                    <a:pt x="24069" y="2375"/>
                  </a:cubicBezTo>
                  <a:cubicBezTo>
                    <a:pt x="23861" y="2375"/>
                    <a:pt x="23634" y="2393"/>
                    <a:pt x="23385" y="2432"/>
                  </a:cubicBezTo>
                  <a:cubicBezTo>
                    <a:pt x="20552" y="2883"/>
                    <a:pt x="20402" y="3259"/>
                    <a:pt x="16567" y="3785"/>
                  </a:cubicBezTo>
                  <a:cubicBezTo>
                    <a:pt x="15992" y="3865"/>
                    <a:pt x="15484" y="3901"/>
                    <a:pt x="15028" y="3901"/>
                  </a:cubicBezTo>
                  <a:cubicBezTo>
                    <a:pt x="12467" y="3901"/>
                    <a:pt x="11533" y="2746"/>
                    <a:pt x="9299" y="1555"/>
                  </a:cubicBezTo>
                  <a:cubicBezTo>
                    <a:pt x="7420" y="552"/>
                    <a:pt x="3109" y="7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7"/>
            <p:cNvSpPr/>
            <p:nvPr/>
          </p:nvSpPr>
          <p:spPr>
            <a:xfrm>
              <a:off x="1731975" y="809550"/>
              <a:ext cx="976850" cy="1067075"/>
            </a:xfrm>
            <a:custGeom>
              <a:avLst/>
              <a:gdLst/>
              <a:ahLst/>
              <a:cxnLst/>
              <a:rect l="l" t="t" r="r" b="b"/>
              <a:pathLst>
                <a:path w="39074" h="42683" extrusionOk="0">
                  <a:moveTo>
                    <a:pt x="27619" y="0"/>
                  </a:moveTo>
                  <a:lnTo>
                    <a:pt x="27619" y="0"/>
                  </a:lnTo>
                  <a:cubicBezTo>
                    <a:pt x="31730" y="4136"/>
                    <a:pt x="34286" y="9825"/>
                    <a:pt x="34286" y="16141"/>
                  </a:cubicBezTo>
                  <a:cubicBezTo>
                    <a:pt x="34286" y="28747"/>
                    <a:pt x="24035" y="38998"/>
                    <a:pt x="11404" y="38998"/>
                  </a:cubicBezTo>
                  <a:cubicBezTo>
                    <a:pt x="7243" y="38998"/>
                    <a:pt x="3359" y="37870"/>
                    <a:pt x="0" y="35940"/>
                  </a:cubicBezTo>
                  <a:lnTo>
                    <a:pt x="0" y="35940"/>
                  </a:lnTo>
                  <a:cubicBezTo>
                    <a:pt x="4136" y="40101"/>
                    <a:pt x="9875" y="42682"/>
                    <a:pt x="16216" y="42682"/>
                  </a:cubicBezTo>
                  <a:cubicBezTo>
                    <a:pt x="28848" y="42682"/>
                    <a:pt x="39073" y="32457"/>
                    <a:pt x="39073" y="19825"/>
                  </a:cubicBezTo>
                  <a:cubicBezTo>
                    <a:pt x="39073" y="11354"/>
                    <a:pt x="34462" y="3960"/>
                    <a:pt x="27619" y="0"/>
                  </a:cubicBezTo>
                  <a:close/>
                </a:path>
              </a:pathLst>
            </a:custGeom>
            <a:solidFill>
              <a:srgbClr val="CB5568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8099331" scaled="0"/>
        </a:gradFill>
        <a:effectLst/>
      </p:bgPr>
    </p:bg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19"/>
          <p:cNvSpPr/>
          <p:nvPr/>
        </p:nvSpPr>
        <p:spPr>
          <a:xfrm rot="-9370905">
            <a:off x="-108092" y="-662208"/>
            <a:ext cx="9732453" cy="5741531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0" name="Google Shape;86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Google Shape;861;p19"/>
          <p:cNvSpPr/>
          <p:nvPr/>
        </p:nvSpPr>
        <p:spPr>
          <a:xfrm>
            <a:off x="5276925" y="0"/>
            <a:ext cx="4423146" cy="5829284"/>
          </a:xfrm>
          <a:custGeom>
            <a:avLst/>
            <a:gdLst/>
            <a:ahLst/>
            <a:cxnLst/>
            <a:rect l="l" t="t" r="r" b="b"/>
            <a:pathLst>
              <a:path w="113414" h="140507" extrusionOk="0">
                <a:moveTo>
                  <a:pt x="91135" y="67459"/>
                </a:moveTo>
                <a:cubicBezTo>
                  <a:pt x="91498" y="67459"/>
                  <a:pt x="91809" y="67575"/>
                  <a:pt x="92030" y="67818"/>
                </a:cubicBezTo>
                <a:cubicBezTo>
                  <a:pt x="92726" y="68603"/>
                  <a:pt x="92244" y="70378"/>
                  <a:pt x="90950" y="71797"/>
                </a:cubicBezTo>
                <a:cubicBezTo>
                  <a:pt x="90064" y="72775"/>
                  <a:pt x="89022" y="73326"/>
                  <a:pt x="88231" y="73326"/>
                </a:cubicBezTo>
                <a:cubicBezTo>
                  <a:pt x="87867" y="73326"/>
                  <a:pt x="87556" y="73210"/>
                  <a:pt x="87337" y="72965"/>
                </a:cubicBezTo>
                <a:cubicBezTo>
                  <a:pt x="86632" y="72189"/>
                  <a:pt x="87114" y="70414"/>
                  <a:pt x="88408" y="68987"/>
                </a:cubicBezTo>
                <a:cubicBezTo>
                  <a:pt x="89296" y="68013"/>
                  <a:pt x="90340" y="67459"/>
                  <a:pt x="91135" y="67459"/>
                </a:cubicBezTo>
                <a:close/>
                <a:moveTo>
                  <a:pt x="81981" y="73877"/>
                </a:moveTo>
                <a:cubicBezTo>
                  <a:pt x="83619" y="73877"/>
                  <a:pt x="84918" y="74453"/>
                  <a:pt x="85500" y="75606"/>
                </a:cubicBezTo>
                <a:cubicBezTo>
                  <a:pt x="86686" y="77952"/>
                  <a:pt x="84474" y="81797"/>
                  <a:pt x="80557" y="84188"/>
                </a:cubicBezTo>
                <a:cubicBezTo>
                  <a:pt x="78580" y="85398"/>
                  <a:pt x="76545" y="86005"/>
                  <a:pt x="74865" y="86005"/>
                </a:cubicBezTo>
                <a:cubicBezTo>
                  <a:pt x="73225" y="86005"/>
                  <a:pt x="71923" y="85427"/>
                  <a:pt x="71342" y="84268"/>
                </a:cubicBezTo>
                <a:cubicBezTo>
                  <a:pt x="70155" y="81922"/>
                  <a:pt x="72368" y="78086"/>
                  <a:pt x="76284" y="75695"/>
                </a:cubicBezTo>
                <a:cubicBezTo>
                  <a:pt x="78264" y="74484"/>
                  <a:pt x="80300" y="73877"/>
                  <a:pt x="81981" y="73877"/>
                </a:cubicBezTo>
                <a:close/>
                <a:moveTo>
                  <a:pt x="88319" y="1"/>
                </a:moveTo>
                <a:cubicBezTo>
                  <a:pt x="88024" y="1713"/>
                  <a:pt x="91691" y="3944"/>
                  <a:pt x="96856" y="9840"/>
                </a:cubicBezTo>
                <a:cubicBezTo>
                  <a:pt x="102200" y="15925"/>
                  <a:pt x="104858" y="25006"/>
                  <a:pt x="103600" y="35042"/>
                </a:cubicBezTo>
                <a:cubicBezTo>
                  <a:pt x="102334" y="45069"/>
                  <a:pt x="92708" y="63063"/>
                  <a:pt x="74500" y="72921"/>
                </a:cubicBezTo>
                <a:cubicBezTo>
                  <a:pt x="70851" y="74901"/>
                  <a:pt x="66578" y="76364"/>
                  <a:pt x="64785" y="80379"/>
                </a:cubicBezTo>
                <a:cubicBezTo>
                  <a:pt x="63233" y="83831"/>
                  <a:pt x="63616" y="87890"/>
                  <a:pt x="63233" y="91708"/>
                </a:cubicBezTo>
                <a:cubicBezTo>
                  <a:pt x="62849" y="95536"/>
                  <a:pt x="61100" y="99827"/>
                  <a:pt x="57666" y="100567"/>
                </a:cubicBezTo>
                <a:cubicBezTo>
                  <a:pt x="57088" y="100693"/>
                  <a:pt x="56540" y="100752"/>
                  <a:pt x="56007" y="100752"/>
                </a:cubicBezTo>
                <a:cubicBezTo>
                  <a:pt x="53096" y="100752"/>
                  <a:pt x="50610" y="98978"/>
                  <a:pt x="46042" y="96490"/>
                </a:cubicBezTo>
                <a:cubicBezTo>
                  <a:pt x="44576" y="95691"/>
                  <a:pt x="43209" y="95309"/>
                  <a:pt x="41947" y="95309"/>
                </a:cubicBezTo>
                <a:cubicBezTo>
                  <a:pt x="38548" y="95309"/>
                  <a:pt x="35916" y="98079"/>
                  <a:pt x="34186" y="102913"/>
                </a:cubicBezTo>
                <a:cubicBezTo>
                  <a:pt x="28824" y="117909"/>
                  <a:pt x="23677" y="122450"/>
                  <a:pt x="16727" y="123182"/>
                </a:cubicBezTo>
                <a:cubicBezTo>
                  <a:pt x="16018" y="123258"/>
                  <a:pt x="15304" y="123289"/>
                  <a:pt x="14587" y="123289"/>
                </a:cubicBezTo>
                <a:cubicBezTo>
                  <a:pt x="11418" y="123289"/>
                  <a:pt x="8190" y="122683"/>
                  <a:pt x="5062" y="122683"/>
                </a:cubicBezTo>
                <a:cubicBezTo>
                  <a:pt x="3336" y="122683"/>
                  <a:pt x="1640" y="122867"/>
                  <a:pt x="0" y="123440"/>
                </a:cubicBezTo>
                <a:lnTo>
                  <a:pt x="0" y="140506"/>
                </a:lnTo>
                <a:lnTo>
                  <a:pt x="113413" y="140506"/>
                </a:lnTo>
                <a:lnTo>
                  <a:pt x="113413" y="1"/>
                </a:ln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9"/>
          <p:cNvSpPr/>
          <p:nvPr/>
        </p:nvSpPr>
        <p:spPr>
          <a:xfrm>
            <a:off x="-3519225" y="0"/>
            <a:ext cx="5253633" cy="5276847"/>
          </a:xfrm>
          <a:custGeom>
            <a:avLst/>
            <a:gdLst/>
            <a:ahLst/>
            <a:cxnLst/>
            <a:rect l="l" t="t" r="r" b="b"/>
            <a:pathLst>
              <a:path w="117973" h="130373" extrusionOk="0">
                <a:moveTo>
                  <a:pt x="62662" y="21848"/>
                </a:moveTo>
                <a:cubicBezTo>
                  <a:pt x="63412" y="21848"/>
                  <a:pt x="64018" y="22455"/>
                  <a:pt x="64018" y="23213"/>
                </a:cubicBezTo>
                <a:cubicBezTo>
                  <a:pt x="64018" y="23963"/>
                  <a:pt x="63412" y="24578"/>
                  <a:pt x="62662" y="24578"/>
                </a:cubicBezTo>
                <a:cubicBezTo>
                  <a:pt x="61913" y="24578"/>
                  <a:pt x="61306" y="23963"/>
                  <a:pt x="61306" y="23213"/>
                </a:cubicBezTo>
                <a:cubicBezTo>
                  <a:pt x="61306" y="22455"/>
                  <a:pt x="61913" y="21848"/>
                  <a:pt x="62662" y="21848"/>
                </a:cubicBezTo>
                <a:close/>
                <a:moveTo>
                  <a:pt x="55293" y="30029"/>
                </a:moveTo>
                <a:cubicBezTo>
                  <a:pt x="56578" y="30029"/>
                  <a:pt x="57622" y="31082"/>
                  <a:pt x="57622" y="32384"/>
                </a:cubicBezTo>
                <a:cubicBezTo>
                  <a:pt x="57622" y="33678"/>
                  <a:pt x="56578" y="34730"/>
                  <a:pt x="55293" y="34730"/>
                </a:cubicBezTo>
                <a:cubicBezTo>
                  <a:pt x="54009" y="34730"/>
                  <a:pt x="52965" y="33678"/>
                  <a:pt x="52965" y="32384"/>
                </a:cubicBezTo>
                <a:cubicBezTo>
                  <a:pt x="52965" y="31082"/>
                  <a:pt x="54009" y="30029"/>
                  <a:pt x="55293" y="30029"/>
                </a:cubicBezTo>
                <a:close/>
                <a:moveTo>
                  <a:pt x="55772" y="36346"/>
                </a:moveTo>
                <a:cubicBezTo>
                  <a:pt x="56083" y="36346"/>
                  <a:pt x="56386" y="36398"/>
                  <a:pt x="56676" y="36506"/>
                </a:cubicBezTo>
                <a:cubicBezTo>
                  <a:pt x="59058" y="37380"/>
                  <a:pt x="59683" y="41671"/>
                  <a:pt x="58086" y="46069"/>
                </a:cubicBezTo>
                <a:cubicBezTo>
                  <a:pt x="56676" y="49937"/>
                  <a:pt x="54016" y="52616"/>
                  <a:pt x="51782" y="52616"/>
                </a:cubicBezTo>
                <a:cubicBezTo>
                  <a:pt x="51470" y="52616"/>
                  <a:pt x="51168" y="52564"/>
                  <a:pt x="50877" y="52456"/>
                </a:cubicBezTo>
                <a:cubicBezTo>
                  <a:pt x="48496" y="51573"/>
                  <a:pt x="47871" y="47291"/>
                  <a:pt x="49468" y="42884"/>
                </a:cubicBezTo>
                <a:cubicBezTo>
                  <a:pt x="50877" y="39024"/>
                  <a:pt x="53538" y="36346"/>
                  <a:pt x="55772" y="36346"/>
                </a:cubicBezTo>
                <a:close/>
                <a:moveTo>
                  <a:pt x="20544" y="84546"/>
                </a:moveTo>
                <a:cubicBezTo>
                  <a:pt x="23172" y="84546"/>
                  <a:pt x="25223" y="85438"/>
                  <a:pt x="25809" y="87079"/>
                </a:cubicBezTo>
                <a:cubicBezTo>
                  <a:pt x="26728" y="89684"/>
                  <a:pt x="23641" y="93181"/>
                  <a:pt x="18895" y="94893"/>
                </a:cubicBezTo>
                <a:cubicBezTo>
                  <a:pt x="17150" y="95524"/>
                  <a:pt x="15424" y="95825"/>
                  <a:pt x="13895" y="95825"/>
                </a:cubicBezTo>
                <a:cubicBezTo>
                  <a:pt x="11267" y="95825"/>
                  <a:pt x="9217" y="94934"/>
                  <a:pt x="8636" y="93288"/>
                </a:cubicBezTo>
                <a:cubicBezTo>
                  <a:pt x="7709" y="90692"/>
                  <a:pt x="10804" y="87195"/>
                  <a:pt x="15541" y="85482"/>
                </a:cubicBezTo>
                <a:cubicBezTo>
                  <a:pt x="17288" y="84848"/>
                  <a:pt x="19014" y="84546"/>
                  <a:pt x="20544" y="84546"/>
                </a:cubicBezTo>
                <a:close/>
                <a:moveTo>
                  <a:pt x="96045" y="1"/>
                </a:moveTo>
                <a:cubicBezTo>
                  <a:pt x="92574" y="4836"/>
                  <a:pt x="88533" y="9109"/>
                  <a:pt x="83386" y="12000"/>
                </a:cubicBezTo>
                <a:cubicBezTo>
                  <a:pt x="74233" y="17129"/>
                  <a:pt x="62359" y="17361"/>
                  <a:pt x="54892" y="24783"/>
                </a:cubicBezTo>
                <a:cubicBezTo>
                  <a:pt x="48460" y="31171"/>
                  <a:pt x="47229" y="41011"/>
                  <a:pt x="46105" y="50048"/>
                </a:cubicBezTo>
                <a:cubicBezTo>
                  <a:pt x="44981" y="59085"/>
                  <a:pt x="43116" y="68987"/>
                  <a:pt x="36033" y="74634"/>
                </a:cubicBezTo>
                <a:cubicBezTo>
                  <a:pt x="28700" y="80486"/>
                  <a:pt x="18075" y="79862"/>
                  <a:pt x="9948" y="84527"/>
                </a:cubicBezTo>
                <a:cubicBezTo>
                  <a:pt x="5701" y="86972"/>
                  <a:pt x="2400" y="90754"/>
                  <a:pt x="1" y="95090"/>
                </a:cubicBezTo>
                <a:lnTo>
                  <a:pt x="1" y="130372"/>
                </a:lnTo>
                <a:lnTo>
                  <a:pt x="117973" y="130372"/>
                </a:lnTo>
                <a:lnTo>
                  <a:pt x="117973" y="127625"/>
                </a:lnTo>
                <a:cubicBezTo>
                  <a:pt x="116840" y="126072"/>
                  <a:pt x="115823" y="124404"/>
                  <a:pt x="114681" y="122861"/>
                </a:cubicBezTo>
                <a:cubicBezTo>
                  <a:pt x="112672" y="120152"/>
                  <a:pt x="109769" y="117626"/>
                  <a:pt x="106470" y="117626"/>
                </a:cubicBezTo>
                <a:cubicBezTo>
                  <a:pt x="106282" y="117626"/>
                  <a:pt x="106093" y="117634"/>
                  <a:pt x="105902" y="117651"/>
                </a:cubicBezTo>
                <a:cubicBezTo>
                  <a:pt x="104732" y="117753"/>
                  <a:pt x="103514" y="118170"/>
                  <a:pt x="102375" y="118170"/>
                </a:cubicBezTo>
                <a:cubicBezTo>
                  <a:pt x="101830" y="118170"/>
                  <a:pt x="101303" y="118074"/>
                  <a:pt x="100809" y="117803"/>
                </a:cubicBezTo>
                <a:cubicBezTo>
                  <a:pt x="99943" y="117330"/>
                  <a:pt x="99417" y="116411"/>
                  <a:pt x="99015" y="115492"/>
                </a:cubicBezTo>
                <a:cubicBezTo>
                  <a:pt x="97213" y="111406"/>
                  <a:pt x="97097" y="106598"/>
                  <a:pt x="98694" y="102432"/>
                </a:cubicBezTo>
                <a:cubicBezTo>
                  <a:pt x="99533" y="100237"/>
                  <a:pt x="100853" y="98007"/>
                  <a:pt x="100416" y="95696"/>
                </a:cubicBezTo>
                <a:cubicBezTo>
                  <a:pt x="99676" y="91780"/>
                  <a:pt x="94332" y="89951"/>
                  <a:pt x="93913" y="85990"/>
                </a:cubicBezTo>
                <a:cubicBezTo>
                  <a:pt x="93663" y="83564"/>
                  <a:pt x="95385" y="81467"/>
                  <a:pt x="96696" y="79424"/>
                </a:cubicBezTo>
                <a:cubicBezTo>
                  <a:pt x="99783" y="74661"/>
                  <a:pt x="100835" y="67899"/>
                  <a:pt x="97267" y="63492"/>
                </a:cubicBezTo>
                <a:cubicBezTo>
                  <a:pt x="95848" y="61752"/>
                  <a:pt x="93886" y="60574"/>
                  <a:pt x="92182" y="59129"/>
                </a:cubicBezTo>
                <a:cubicBezTo>
                  <a:pt x="87748" y="55373"/>
                  <a:pt x="85063" y="49611"/>
                  <a:pt x="85009" y="43776"/>
                </a:cubicBezTo>
                <a:cubicBezTo>
                  <a:pt x="84965" y="37942"/>
                  <a:pt x="87561" y="32143"/>
                  <a:pt x="91932" y="28316"/>
                </a:cubicBezTo>
                <a:cubicBezTo>
                  <a:pt x="97285" y="23633"/>
                  <a:pt x="105180" y="21661"/>
                  <a:pt x="108641" y="15425"/>
                </a:cubicBezTo>
                <a:cubicBezTo>
                  <a:pt x="109935" y="13115"/>
                  <a:pt x="110434" y="10456"/>
                  <a:pt x="111193" y="7914"/>
                </a:cubicBezTo>
                <a:cubicBezTo>
                  <a:pt x="112004" y="5157"/>
                  <a:pt x="113137" y="2499"/>
                  <a:pt x="114538" y="1"/>
                </a:cubicBez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37FEF"/>
              </a:solidFill>
            </a:endParaRPr>
          </a:p>
        </p:txBody>
      </p:sp>
      <p:sp>
        <p:nvSpPr>
          <p:cNvPr id="863" name="Google Shape;863;p19"/>
          <p:cNvSpPr txBox="1">
            <a:spLocks noGrp="1"/>
          </p:cNvSpPr>
          <p:nvPr>
            <p:ph type="title"/>
          </p:nvPr>
        </p:nvSpPr>
        <p:spPr>
          <a:xfrm>
            <a:off x="2295600" y="3021563"/>
            <a:ext cx="4553100" cy="43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64" name="Google Shape;864;p19"/>
          <p:cNvSpPr txBox="1">
            <a:spLocks noGrp="1"/>
          </p:cNvSpPr>
          <p:nvPr>
            <p:ph type="subTitle" idx="1"/>
          </p:nvPr>
        </p:nvSpPr>
        <p:spPr>
          <a:xfrm>
            <a:off x="2295450" y="1685138"/>
            <a:ext cx="4553100" cy="123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865" name="Google Shape;865;p19"/>
          <p:cNvGrpSpPr/>
          <p:nvPr/>
        </p:nvGrpSpPr>
        <p:grpSpPr>
          <a:xfrm>
            <a:off x="1535429" y="583264"/>
            <a:ext cx="193699" cy="185318"/>
            <a:chOff x="3483800" y="1530650"/>
            <a:chExt cx="1459674" cy="1397574"/>
          </a:xfrm>
        </p:grpSpPr>
        <p:sp>
          <p:nvSpPr>
            <p:cNvPr id="866" name="Google Shape;866;p19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" name="Google Shape;875;p19"/>
          <p:cNvGrpSpPr/>
          <p:nvPr/>
        </p:nvGrpSpPr>
        <p:grpSpPr>
          <a:xfrm>
            <a:off x="7089424" y="3405872"/>
            <a:ext cx="318260" cy="295560"/>
            <a:chOff x="3931664" y="3196564"/>
            <a:chExt cx="819834" cy="761359"/>
          </a:xfrm>
        </p:grpSpPr>
        <p:sp>
          <p:nvSpPr>
            <p:cNvPr id="876" name="Google Shape;876;p19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9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" name="Google Shape;879;p19"/>
          <p:cNvGrpSpPr/>
          <p:nvPr/>
        </p:nvGrpSpPr>
        <p:grpSpPr>
          <a:xfrm>
            <a:off x="575339" y="1284522"/>
            <a:ext cx="500427" cy="464734"/>
            <a:chOff x="3931664" y="3196564"/>
            <a:chExt cx="819834" cy="761359"/>
          </a:xfrm>
        </p:grpSpPr>
        <p:sp>
          <p:nvSpPr>
            <p:cNvPr id="880" name="Google Shape;880;p19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" name="Google Shape;883;p19"/>
          <p:cNvGrpSpPr/>
          <p:nvPr/>
        </p:nvGrpSpPr>
        <p:grpSpPr>
          <a:xfrm>
            <a:off x="7972429" y="2479089"/>
            <a:ext cx="193699" cy="185318"/>
            <a:chOff x="3483800" y="1530650"/>
            <a:chExt cx="1459674" cy="1397574"/>
          </a:xfrm>
        </p:grpSpPr>
        <p:sp>
          <p:nvSpPr>
            <p:cNvPr id="884" name="Google Shape;884;p19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9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9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9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9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9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9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9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9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" name="Google Shape;893;p19"/>
          <p:cNvGrpSpPr/>
          <p:nvPr/>
        </p:nvGrpSpPr>
        <p:grpSpPr>
          <a:xfrm rot="-2700000">
            <a:off x="2741984" y="4418164"/>
            <a:ext cx="307579" cy="294296"/>
            <a:chOff x="3483800" y="1530650"/>
            <a:chExt cx="1459674" cy="1397574"/>
          </a:xfrm>
        </p:grpSpPr>
        <p:sp>
          <p:nvSpPr>
            <p:cNvPr id="894" name="Google Shape;894;p19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9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9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9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" name="Google Shape;903;p19"/>
          <p:cNvGrpSpPr/>
          <p:nvPr/>
        </p:nvGrpSpPr>
        <p:grpSpPr>
          <a:xfrm rot="-3121908">
            <a:off x="7407403" y="392194"/>
            <a:ext cx="318220" cy="295523"/>
            <a:chOff x="3931664" y="3196564"/>
            <a:chExt cx="819834" cy="761359"/>
          </a:xfrm>
        </p:grpSpPr>
        <p:sp>
          <p:nvSpPr>
            <p:cNvPr id="904" name="Google Shape;904;p19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9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9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" name="Google Shape;907;p19"/>
          <p:cNvGrpSpPr/>
          <p:nvPr/>
        </p:nvGrpSpPr>
        <p:grpSpPr>
          <a:xfrm>
            <a:off x="8370337" y="-422491"/>
            <a:ext cx="1143068" cy="1143068"/>
            <a:chOff x="1565300" y="733100"/>
            <a:chExt cx="1143525" cy="1143525"/>
          </a:xfrm>
        </p:grpSpPr>
        <p:sp>
          <p:nvSpPr>
            <p:cNvPr id="908" name="Google Shape;908;p19"/>
            <p:cNvSpPr/>
            <p:nvPr/>
          </p:nvSpPr>
          <p:spPr>
            <a:xfrm>
              <a:off x="1565300" y="733100"/>
              <a:ext cx="1143525" cy="1143525"/>
            </a:xfrm>
            <a:custGeom>
              <a:avLst/>
              <a:gdLst/>
              <a:ahLst/>
              <a:cxnLst/>
              <a:rect l="l" t="t" r="r" b="b"/>
              <a:pathLst>
                <a:path w="45741" h="45741" extrusionOk="0">
                  <a:moveTo>
                    <a:pt x="22883" y="1"/>
                  </a:moveTo>
                  <a:cubicBezTo>
                    <a:pt x="10251" y="1"/>
                    <a:pt x="1" y="10251"/>
                    <a:pt x="1" y="22883"/>
                  </a:cubicBezTo>
                  <a:cubicBezTo>
                    <a:pt x="1" y="35515"/>
                    <a:pt x="10251" y="45740"/>
                    <a:pt x="22883" y="45740"/>
                  </a:cubicBezTo>
                  <a:cubicBezTo>
                    <a:pt x="35515" y="45740"/>
                    <a:pt x="45740" y="35515"/>
                    <a:pt x="45740" y="22883"/>
                  </a:cubicBezTo>
                  <a:cubicBezTo>
                    <a:pt x="45740" y="10251"/>
                    <a:pt x="35515" y="1"/>
                    <a:pt x="22883" y="1"/>
                  </a:cubicBezTo>
                  <a:close/>
                </a:path>
              </a:pathLst>
            </a:custGeom>
            <a:solidFill>
              <a:srgbClr val="CB5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9"/>
            <p:cNvSpPr/>
            <p:nvPr/>
          </p:nvSpPr>
          <p:spPr>
            <a:xfrm>
              <a:off x="1565300" y="906675"/>
              <a:ext cx="1143525" cy="708025"/>
            </a:xfrm>
            <a:custGeom>
              <a:avLst/>
              <a:gdLst/>
              <a:ahLst/>
              <a:cxnLst/>
              <a:rect l="l" t="t" r="r" b="b"/>
              <a:pathLst>
                <a:path w="45741" h="28321" extrusionOk="0">
                  <a:moveTo>
                    <a:pt x="39299" y="0"/>
                  </a:moveTo>
                  <a:cubicBezTo>
                    <a:pt x="36417" y="2080"/>
                    <a:pt x="38547" y="6065"/>
                    <a:pt x="35189" y="7619"/>
                  </a:cubicBezTo>
                  <a:cubicBezTo>
                    <a:pt x="34542" y="7912"/>
                    <a:pt x="33927" y="8029"/>
                    <a:pt x="33333" y="8029"/>
                  </a:cubicBezTo>
                  <a:cubicBezTo>
                    <a:pt x="31015" y="8029"/>
                    <a:pt x="29010" y="6254"/>
                    <a:pt x="26643" y="6254"/>
                  </a:cubicBezTo>
                  <a:cubicBezTo>
                    <a:pt x="26089" y="6254"/>
                    <a:pt x="25515" y="6351"/>
                    <a:pt x="24913" y="6592"/>
                  </a:cubicBezTo>
                  <a:cubicBezTo>
                    <a:pt x="21328" y="8030"/>
                    <a:pt x="21583" y="9846"/>
                    <a:pt x="18617" y="9846"/>
                  </a:cubicBezTo>
                  <a:cubicBezTo>
                    <a:pt x="18431" y="9846"/>
                    <a:pt x="18233" y="9839"/>
                    <a:pt x="18021" y="9825"/>
                  </a:cubicBezTo>
                  <a:cubicBezTo>
                    <a:pt x="14437" y="9549"/>
                    <a:pt x="13534" y="6566"/>
                    <a:pt x="10752" y="5815"/>
                  </a:cubicBezTo>
                  <a:cubicBezTo>
                    <a:pt x="8798" y="5288"/>
                    <a:pt x="5690" y="4236"/>
                    <a:pt x="3559" y="3684"/>
                  </a:cubicBezTo>
                  <a:cubicBezTo>
                    <a:pt x="1304" y="7243"/>
                    <a:pt x="1" y="11429"/>
                    <a:pt x="1" y="15940"/>
                  </a:cubicBezTo>
                  <a:cubicBezTo>
                    <a:pt x="1" y="18095"/>
                    <a:pt x="301" y="20176"/>
                    <a:pt x="878" y="22156"/>
                  </a:cubicBezTo>
                  <a:cubicBezTo>
                    <a:pt x="1517" y="21811"/>
                    <a:pt x="2019" y="21669"/>
                    <a:pt x="2497" y="21669"/>
                  </a:cubicBezTo>
                  <a:cubicBezTo>
                    <a:pt x="3965" y="21669"/>
                    <a:pt x="5200" y="23014"/>
                    <a:pt x="9474" y="23960"/>
                  </a:cubicBezTo>
                  <a:cubicBezTo>
                    <a:pt x="14945" y="25173"/>
                    <a:pt x="18101" y="28321"/>
                    <a:pt x="23058" y="28321"/>
                  </a:cubicBezTo>
                  <a:cubicBezTo>
                    <a:pt x="23938" y="28321"/>
                    <a:pt x="24874" y="28222"/>
                    <a:pt x="25890" y="27995"/>
                  </a:cubicBezTo>
                  <a:cubicBezTo>
                    <a:pt x="31499" y="26744"/>
                    <a:pt x="30482" y="25909"/>
                    <a:pt x="34065" y="25909"/>
                  </a:cubicBezTo>
                  <a:cubicBezTo>
                    <a:pt x="34789" y="25909"/>
                    <a:pt x="35701" y="25944"/>
                    <a:pt x="36893" y="26015"/>
                  </a:cubicBezTo>
                  <a:cubicBezTo>
                    <a:pt x="40352" y="26216"/>
                    <a:pt x="41855" y="26767"/>
                    <a:pt x="42983" y="26842"/>
                  </a:cubicBezTo>
                  <a:cubicBezTo>
                    <a:pt x="44738" y="23609"/>
                    <a:pt x="45740" y="19875"/>
                    <a:pt x="45740" y="15940"/>
                  </a:cubicBezTo>
                  <a:cubicBezTo>
                    <a:pt x="45740" y="9749"/>
                    <a:pt x="43284" y="4135"/>
                    <a:pt x="39299" y="0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9"/>
            <p:cNvSpPr/>
            <p:nvPr/>
          </p:nvSpPr>
          <p:spPr>
            <a:xfrm>
              <a:off x="1666800" y="1616175"/>
              <a:ext cx="896650" cy="260450"/>
            </a:xfrm>
            <a:custGeom>
              <a:avLst/>
              <a:gdLst/>
              <a:ahLst/>
              <a:cxnLst/>
              <a:rect l="l" t="t" r="r" b="b"/>
              <a:pathLst>
                <a:path w="35866" h="10418" extrusionOk="0">
                  <a:moveTo>
                    <a:pt x="3072" y="1"/>
                  </a:moveTo>
                  <a:cubicBezTo>
                    <a:pt x="2065" y="1"/>
                    <a:pt x="1090" y="233"/>
                    <a:pt x="1" y="542"/>
                  </a:cubicBezTo>
                  <a:cubicBezTo>
                    <a:pt x="4136" y="6507"/>
                    <a:pt x="11028" y="10417"/>
                    <a:pt x="18823" y="10417"/>
                  </a:cubicBezTo>
                  <a:cubicBezTo>
                    <a:pt x="25590" y="10417"/>
                    <a:pt x="31680" y="7460"/>
                    <a:pt x="35866" y="2798"/>
                  </a:cubicBezTo>
                  <a:lnTo>
                    <a:pt x="35866" y="2798"/>
                  </a:lnTo>
                  <a:cubicBezTo>
                    <a:pt x="32532" y="2823"/>
                    <a:pt x="28572" y="3450"/>
                    <a:pt x="27294" y="4101"/>
                  </a:cubicBezTo>
                  <a:cubicBezTo>
                    <a:pt x="24612" y="5530"/>
                    <a:pt x="25590" y="4928"/>
                    <a:pt x="21454" y="6056"/>
                  </a:cubicBezTo>
                  <a:cubicBezTo>
                    <a:pt x="20763" y="6246"/>
                    <a:pt x="20046" y="6333"/>
                    <a:pt x="19309" y="6333"/>
                  </a:cubicBezTo>
                  <a:cubicBezTo>
                    <a:pt x="15662" y="6333"/>
                    <a:pt x="11527" y="4189"/>
                    <a:pt x="7670" y="1645"/>
                  </a:cubicBezTo>
                  <a:cubicBezTo>
                    <a:pt x="5843" y="422"/>
                    <a:pt x="4429" y="1"/>
                    <a:pt x="3072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9"/>
            <p:cNvSpPr/>
            <p:nvPr/>
          </p:nvSpPr>
          <p:spPr>
            <a:xfrm>
              <a:off x="1790250" y="733100"/>
              <a:ext cx="664800" cy="158550"/>
            </a:xfrm>
            <a:custGeom>
              <a:avLst/>
              <a:gdLst/>
              <a:ahLst/>
              <a:cxnLst/>
              <a:rect l="l" t="t" r="r" b="b"/>
              <a:pathLst>
                <a:path w="26592" h="6342" extrusionOk="0">
                  <a:moveTo>
                    <a:pt x="13885" y="1"/>
                  </a:moveTo>
                  <a:cubicBezTo>
                    <a:pt x="8647" y="1"/>
                    <a:pt x="3835" y="1755"/>
                    <a:pt x="0" y="4712"/>
                  </a:cubicBezTo>
                  <a:cubicBezTo>
                    <a:pt x="2207" y="5280"/>
                    <a:pt x="4502" y="5371"/>
                    <a:pt x="6220" y="5371"/>
                  </a:cubicBezTo>
                  <a:cubicBezTo>
                    <a:pt x="6551" y="5371"/>
                    <a:pt x="6860" y="5368"/>
                    <a:pt x="7143" y="5364"/>
                  </a:cubicBezTo>
                  <a:cubicBezTo>
                    <a:pt x="9624" y="5339"/>
                    <a:pt x="11955" y="4763"/>
                    <a:pt x="14336" y="4462"/>
                  </a:cubicBezTo>
                  <a:cubicBezTo>
                    <a:pt x="14485" y="4442"/>
                    <a:pt x="14630" y="4432"/>
                    <a:pt x="14774" y="4432"/>
                  </a:cubicBezTo>
                  <a:cubicBezTo>
                    <a:pt x="16811" y="4432"/>
                    <a:pt x="18330" y="6342"/>
                    <a:pt x="21077" y="6342"/>
                  </a:cubicBezTo>
                  <a:cubicBezTo>
                    <a:pt x="21255" y="6342"/>
                    <a:pt x="21440" y="6334"/>
                    <a:pt x="21629" y="6316"/>
                  </a:cubicBezTo>
                  <a:cubicBezTo>
                    <a:pt x="24136" y="6091"/>
                    <a:pt x="25439" y="5013"/>
                    <a:pt x="26592" y="3860"/>
                  </a:cubicBezTo>
                  <a:cubicBezTo>
                    <a:pt x="22958" y="1429"/>
                    <a:pt x="18597" y="1"/>
                    <a:pt x="13885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9"/>
            <p:cNvSpPr/>
            <p:nvPr/>
          </p:nvSpPr>
          <p:spPr>
            <a:xfrm>
              <a:off x="1575325" y="1062675"/>
              <a:ext cx="1133500" cy="371550"/>
            </a:xfrm>
            <a:custGeom>
              <a:avLst/>
              <a:gdLst/>
              <a:ahLst/>
              <a:cxnLst/>
              <a:rect l="l" t="t" r="r" b="b"/>
              <a:pathLst>
                <a:path w="45340" h="14862" extrusionOk="0">
                  <a:moveTo>
                    <a:pt x="43184" y="1"/>
                  </a:moveTo>
                  <a:cubicBezTo>
                    <a:pt x="42883" y="251"/>
                    <a:pt x="42582" y="477"/>
                    <a:pt x="42281" y="702"/>
                  </a:cubicBezTo>
                  <a:cubicBezTo>
                    <a:pt x="40627" y="1905"/>
                    <a:pt x="38146" y="3986"/>
                    <a:pt x="36216" y="5364"/>
                  </a:cubicBezTo>
                  <a:cubicBezTo>
                    <a:pt x="35020" y="6207"/>
                    <a:pt x="33853" y="6460"/>
                    <a:pt x="31961" y="6460"/>
                  </a:cubicBezTo>
                  <a:cubicBezTo>
                    <a:pt x="30761" y="6460"/>
                    <a:pt x="29269" y="6358"/>
                    <a:pt x="27294" y="6241"/>
                  </a:cubicBezTo>
                  <a:cubicBezTo>
                    <a:pt x="26757" y="6210"/>
                    <a:pt x="26295" y="6195"/>
                    <a:pt x="25896" y="6195"/>
                  </a:cubicBezTo>
                  <a:cubicBezTo>
                    <a:pt x="22515" y="6195"/>
                    <a:pt x="23606" y="7271"/>
                    <a:pt x="21028" y="8347"/>
                  </a:cubicBezTo>
                  <a:cubicBezTo>
                    <a:pt x="18444" y="9416"/>
                    <a:pt x="17880" y="9713"/>
                    <a:pt x="15322" y="9713"/>
                  </a:cubicBezTo>
                  <a:cubicBezTo>
                    <a:pt x="15002" y="9713"/>
                    <a:pt x="14651" y="9708"/>
                    <a:pt x="14261" y="9700"/>
                  </a:cubicBezTo>
                  <a:cubicBezTo>
                    <a:pt x="10727" y="9625"/>
                    <a:pt x="9299" y="7670"/>
                    <a:pt x="6542" y="5790"/>
                  </a:cubicBezTo>
                  <a:cubicBezTo>
                    <a:pt x="4286" y="4286"/>
                    <a:pt x="2532" y="3560"/>
                    <a:pt x="452" y="3509"/>
                  </a:cubicBezTo>
                  <a:cubicBezTo>
                    <a:pt x="276" y="4161"/>
                    <a:pt x="126" y="4813"/>
                    <a:pt x="1" y="5489"/>
                  </a:cubicBezTo>
                  <a:cubicBezTo>
                    <a:pt x="1354" y="6166"/>
                    <a:pt x="1955" y="7946"/>
                    <a:pt x="3309" y="9123"/>
                  </a:cubicBezTo>
                  <a:cubicBezTo>
                    <a:pt x="5121" y="10657"/>
                    <a:pt x="11566" y="13182"/>
                    <a:pt x="15711" y="13182"/>
                  </a:cubicBezTo>
                  <a:cubicBezTo>
                    <a:pt x="16037" y="13182"/>
                    <a:pt x="16348" y="13166"/>
                    <a:pt x="16642" y="13134"/>
                  </a:cubicBezTo>
                  <a:cubicBezTo>
                    <a:pt x="20702" y="12682"/>
                    <a:pt x="20101" y="11254"/>
                    <a:pt x="23384" y="10126"/>
                  </a:cubicBezTo>
                  <a:cubicBezTo>
                    <a:pt x="24259" y="9828"/>
                    <a:pt x="24856" y="9689"/>
                    <a:pt x="25284" y="9689"/>
                  </a:cubicBezTo>
                  <a:cubicBezTo>
                    <a:pt x="26476" y="9689"/>
                    <a:pt x="26374" y="10761"/>
                    <a:pt x="27369" y="12457"/>
                  </a:cubicBezTo>
                  <a:cubicBezTo>
                    <a:pt x="28310" y="14077"/>
                    <a:pt x="31598" y="14861"/>
                    <a:pt x="34451" y="14861"/>
                  </a:cubicBezTo>
                  <a:cubicBezTo>
                    <a:pt x="35703" y="14861"/>
                    <a:pt x="36871" y="14710"/>
                    <a:pt x="37720" y="14412"/>
                  </a:cubicBezTo>
                  <a:cubicBezTo>
                    <a:pt x="40151" y="13560"/>
                    <a:pt x="42933" y="13735"/>
                    <a:pt x="45038" y="13334"/>
                  </a:cubicBezTo>
                  <a:cubicBezTo>
                    <a:pt x="45239" y="12156"/>
                    <a:pt x="45339" y="10928"/>
                    <a:pt x="45339" y="9700"/>
                  </a:cubicBezTo>
                  <a:cubicBezTo>
                    <a:pt x="45339" y="8923"/>
                    <a:pt x="45314" y="8196"/>
                    <a:pt x="45239" y="7444"/>
                  </a:cubicBezTo>
                  <a:cubicBezTo>
                    <a:pt x="45020" y="7225"/>
                    <a:pt x="44791" y="7132"/>
                    <a:pt x="44538" y="7132"/>
                  </a:cubicBezTo>
                  <a:cubicBezTo>
                    <a:pt x="43665" y="7132"/>
                    <a:pt x="42516" y="8248"/>
                    <a:pt x="40552" y="9123"/>
                  </a:cubicBezTo>
                  <a:cubicBezTo>
                    <a:pt x="37921" y="10251"/>
                    <a:pt x="37344" y="11404"/>
                    <a:pt x="34938" y="12006"/>
                  </a:cubicBezTo>
                  <a:cubicBezTo>
                    <a:pt x="34627" y="12084"/>
                    <a:pt x="34339" y="12120"/>
                    <a:pt x="34076" y="12120"/>
                  </a:cubicBezTo>
                  <a:cubicBezTo>
                    <a:pt x="32306" y="12120"/>
                    <a:pt x="31632" y="10478"/>
                    <a:pt x="32156" y="8798"/>
                  </a:cubicBezTo>
                  <a:cubicBezTo>
                    <a:pt x="32401" y="8001"/>
                    <a:pt x="32921" y="7804"/>
                    <a:pt x="33593" y="7804"/>
                  </a:cubicBezTo>
                  <a:cubicBezTo>
                    <a:pt x="34254" y="7804"/>
                    <a:pt x="35061" y="7994"/>
                    <a:pt x="35900" y="7994"/>
                  </a:cubicBezTo>
                  <a:cubicBezTo>
                    <a:pt x="36303" y="7994"/>
                    <a:pt x="36714" y="7950"/>
                    <a:pt x="37119" y="7820"/>
                  </a:cubicBezTo>
                  <a:cubicBezTo>
                    <a:pt x="39199" y="7144"/>
                    <a:pt x="41830" y="4738"/>
                    <a:pt x="42733" y="4111"/>
                  </a:cubicBezTo>
                  <a:cubicBezTo>
                    <a:pt x="43033" y="3885"/>
                    <a:pt x="43610" y="3284"/>
                    <a:pt x="44211" y="2557"/>
                  </a:cubicBezTo>
                  <a:cubicBezTo>
                    <a:pt x="43911" y="1680"/>
                    <a:pt x="43585" y="828"/>
                    <a:pt x="43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9"/>
            <p:cNvSpPr/>
            <p:nvPr/>
          </p:nvSpPr>
          <p:spPr>
            <a:xfrm>
              <a:off x="1569675" y="1373450"/>
              <a:ext cx="1104675" cy="161625"/>
            </a:xfrm>
            <a:custGeom>
              <a:avLst/>
              <a:gdLst/>
              <a:ahLst/>
              <a:cxnLst/>
              <a:rect l="l" t="t" r="r" b="b"/>
              <a:pathLst>
                <a:path w="44187" h="6465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527"/>
                    <a:pt x="151" y="1053"/>
                    <a:pt x="252" y="1580"/>
                  </a:cubicBezTo>
                  <a:cubicBezTo>
                    <a:pt x="3184" y="1605"/>
                    <a:pt x="7094" y="1805"/>
                    <a:pt x="8773" y="3209"/>
                  </a:cubicBezTo>
                  <a:cubicBezTo>
                    <a:pt x="10805" y="4937"/>
                    <a:pt x="13686" y="5294"/>
                    <a:pt x="15753" y="5294"/>
                  </a:cubicBezTo>
                  <a:cubicBezTo>
                    <a:pt x="15904" y="5294"/>
                    <a:pt x="16050" y="5292"/>
                    <a:pt x="16192" y="5289"/>
                  </a:cubicBezTo>
                  <a:cubicBezTo>
                    <a:pt x="18060" y="5222"/>
                    <a:pt x="21348" y="4208"/>
                    <a:pt x="23624" y="4208"/>
                  </a:cubicBezTo>
                  <a:cubicBezTo>
                    <a:pt x="23913" y="4208"/>
                    <a:pt x="24186" y="4225"/>
                    <a:pt x="24437" y="4261"/>
                  </a:cubicBezTo>
                  <a:cubicBezTo>
                    <a:pt x="26550" y="4567"/>
                    <a:pt x="26420" y="6037"/>
                    <a:pt x="28310" y="6037"/>
                  </a:cubicBezTo>
                  <a:cubicBezTo>
                    <a:pt x="28438" y="6037"/>
                    <a:pt x="28575" y="6030"/>
                    <a:pt x="28723" y="6016"/>
                  </a:cubicBezTo>
                  <a:cubicBezTo>
                    <a:pt x="29352" y="5954"/>
                    <a:pt x="30473" y="5926"/>
                    <a:pt x="31823" y="5926"/>
                  </a:cubicBezTo>
                  <a:cubicBezTo>
                    <a:pt x="35422" y="5926"/>
                    <a:pt x="40648" y="6125"/>
                    <a:pt x="42507" y="6417"/>
                  </a:cubicBezTo>
                  <a:cubicBezTo>
                    <a:pt x="42734" y="6451"/>
                    <a:pt x="42929" y="6464"/>
                    <a:pt x="43104" y="6464"/>
                  </a:cubicBezTo>
                  <a:cubicBezTo>
                    <a:pt x="43315" y="6464"/>
                    <a:pt x="43495" y="6444"/>
                    <a:pt x="43660" y="6417"/>
                  </a:cubicBezTo>
                  <a:cubicBezTo>
                    <a:pt x="43836" y="5991"/>
                    <a:pt x="44036" y="5540"/>
                    <a:pt x="44187" y="5089"/>
                  </a:cubicBezTo>
                  <a:cubicBezTo>
                    <a:pt x="41605" y="4838"/>
                    <a:pt x="37169" y="4487"/>
                    <a:pt x="35615" y="4437"/>
                  </a:cubicBezTo>
                  <a:cubicBezTo>
                    <a:pt x="35091" y="4416"/>
                    <a:pt x="34654" y="4408"/>
                    <a:pt x="34260" y="4408"/>
                  </a:cubicBezTo>
                  <a:cubicBezTo>
                    <a:pt x="33185" y="4408"/>
                    <a:pt x="32435" y="4466"/>
                    <a:pt x="31118" y="4466"/>
                  </a:cubicBezTo>
                  <a:cubicBezTo>
                    <a:pt x="30636" y="4466"/>
                    <a:pt x="30078" y="4458"/>
                    <a:pt x="29400" y="4437"/>
                  </a:cubicBezTo>
                  <a:cubicBezTo>
                    <a:pt x="26449" y="4345"/>
                    <a:pt x="26254" y="2375"/>
                    <a:pt x="24069" y="2375"/>
                  </a:cubicBezTo>
                  <a:cubicBezTo>
                    <a:pt x="23861" y="2375"/>
                    <a:pt x="23634" y="2393"/>
                    <a:pt x="23385" y="2432"/>
                  </a:cubicBezTo>
                  <a:cubicBezTo>
                    <a:pt x="20552" y="2883"/>
                    <a:pt x="20402" y="3259"/>
                    <a:pt x="16567" y="3785"/>
                  </a:cubicBezTo>
                  <a:cubicBezTo>
                    <a:pt x="15992" y="3865"/>
                    <a:pt x="15484" y="3901"/>
                    <a:pt x="15028" y="3901"/>
                  </a:cubicBezTo>
                  <a:cubicBezTo>
                    <a:pt x="12467" y="3901"/>
                    <a:pt x="11533" y="2746"/>
                    <a:pt x="9299" y="1555"/>
                  </a:cubicBezTo>
                  <a:cubicBezTo>
                    <a:pt x="7420" y="552"/>
                    <a:pt x="3109" y="7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9"/>
            <p:cNvSpPr/>
            <p:nvPr/>
          </p:nvSpPr>
          <p:spPr>
            <a:xfrm>
              <a:off x="1731975" y="809550"/>
              <a:ext cx="976850" cy="1067075"/>
            </a:xfrm>
            <a:custGeom>
              <a:avLst/>
              <a:gdLst/>
              <a:ahLst/>
              <a:cxnLst/>
              <a:rect l="l" t="t" r="r" b="b"/>
              <a:pathLst>
                <a:path w="39074" h="42683" extrusionOk="0">
                  <a:moveTo>
                    <a:pt x="27619" y="0"/>
                  </a:moveTo>
                  <a:lnTo>
                    <a:pt x="27619" y="0"/>
                  </a:lnTo>
                  <a:cubicBezTo>
                    <a:pt x="31730" y="4136"/>
                    <a:pt x="34286" y="9825"/>
                    <a:pt x="34286" y="16141"/>
                  </a:cubicBezTo>
                  <a:cubicBezTo>
                    <a:pt x="34286" y="28747"/>
                    <a:pt x="24035" y="38998"/>
                    <a:pt x="11404" y="38998"/>
                  </a:cubicBezTo>
                  <a:cubicBezTo>
                    <a:pt x="7243" y="38998"/>
                    <a:pt x="3359" y="37870"/>
                    <a:pt x="0" y="35940"/>
                  </a:cubicBezTo>
                  <a:lnTo>
                    <a:pt x="0" y="35940"/>
                  </a:lnTo>
                  <a:cubicBezTo>
                    <a:pt x="4136" y="40101"/>
                    <a:pt x="9875" y="42682"/>
                    <a:pt x="16216" y="42682"/>
                  </a:cubicBezTo>
                  <a:cubicBezTo>
                    <a:pt x="28848" y="42682"/>
                    <a:pt x="39073" y="32457"/>
                    <a:pt x="39073" y="19825"/>
                  </a:cubicBezTo>
                  <a:cubicBezTo>
                    <a:pt x="39073" y="11354"/>
                    <a:pt x="34462" y="3960"/>
                    <a:pt x="27619" y="0"/>
                  </a:cubicBezTo>
                  <a:close/>
                </a:path>
              </a:pathLst>
            </a:custGeom>
            <a:solidFill>
              <a:srgbClr val="CB5568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" name="Google Shape;915;p19"/>
          <p:cNvGrpSpPr/>
          <p:nvPr/>
        </p:nvGrpSpPr>
        <p:grpSpPr>
          <a:xfrm>
            <a:off x="-324835" y="3402341"/>
            <a:ext cx="1933254" cy="1933222"/>
            <a:chOff x="3174950" y="3673600"/>
            <a:chExt cx="1481875" cy="1481850"/>
          </a:xfrm>
        </p:grpSpPr>
        <p:sp>
          <p:nvSpPr>
            <p:cNvPr id="916" name="Google Shape;916;p19"/>
            <p:cNvSpPr/>
            <p:nvPr/>
          </p:nvSpPr>
          <p:spPr>
            <a:xfrm>
              <a:off x="3174950" y="3673600"/>
              <a:ext cx="1481875" cy="1481850"/>
            </a:xfrm>
            <a:custGeom>
              <a:avLst/>
              <a:gdLst/>
              <a:ahLst/>
              <a:cxnLst/>
              <a:rect l="l" t="t" r="r" b="b"/>
              <a:pathLst>
                <a:path w="59275" h="59274" extrusionOk="0">
                  <a:moveTo>
                    <a:pt x="29625" y="0"/>
                  </a:moveTo>
                  <a:cubicBezTo>
                    <a:pt x="13259" y="0"/>
                    <a:pt x="1" y="13259"/>
                    <a:pt x="1" y="29650"/>
                  </a:cubicBezTo>
                  <a:cubicBezTo>
                    <a:pt x="1" y="46016"/>
                    <a:pt x="13259" y="59274"/>
                    <a:pt x="29625" y="59274"/>
                  </a:cubicBezTo>
                  <a:cubicBezTo>
                    <a:pt x="46016" y="59274"/>
                    <a:pt x="59274" y="46016"/>
                    <a:pt x="59274" y="29650"/>
                  </a:cubicBezTo>
                  <a:cubicBezTo>
                    <a:pt x="59274" y="13259"/>
                    <a:pt x="46016" y="0"/>
                    <a:pt x="29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9"/>
            <p:cNvSpPr/>
            <p:nvPr/>
          </p:nvSpPr>
          <p:spPr>
            <a:xfrm>
              <a:off x="3267075" y="3800150"/>
              <a:ext cx="1235600" cy="1232625"/>
            </a:xfrm>
            <a:custGeom>
              <a:avLst/>
              <a:gdLst/>
              <a:ahLst/>
              <a:cxnLst/>
              <a:rect l="l" t="t" r="r" b="b"/>
              <a:pathLst>
                <a:path w="49424" h="49305" extrusionOk="0">
                  <a:moveTo>
                    <a:pt x="26278" y="0"/>
                  </a:moveTo>
                  <a:cubicBezTo>
                    <a:pt x="24426" y="0"/>
                    <a:pt x="18194" y="1847"/>
                    <a:pt x="15589" y="3936"/>
                  </a:cubicBezTo>
                  <a:cubicBezTo>
                    <a:pt x="12807" y="6166"/>
                    <a:pt x="14887" y="7695"/>
                    <a:pt x="11278" y="10753"/>
                  </a:cubicBezTo>
                  <a:cubicBezTo>
                    <a:pt x="9558" y="12210"/>
                    <a:pt x="8055" y="12244"/>
                    <a:pt x="6727" y="12244"/>
                  </a:cubicBezTo>
                  <a:cubicBezTo>
                    <a:pt x="6661" y="12244"/>
                    <a:pt x="6597" y="12244"/>
                    <a:pt x="6532" y="12244"/>
                  </a:cubicBezTo>
                  <a:cubicBezTo>
                    <a:pt x="5157" y="12244"/>
                    <a:pt x="3973" y="12282"/>
                    <a:pt x="2932" y="13961"/>
                  </a:cubicBezTo>
                  <a:cubicBezTo>
                    <a:pt x="827" y="17294"/>
                    <a:pt x="276" y="23435"/>
                    <a:pt x="150" y="27319"/>
                  </a:cubicBezTo>
                  <a:cubicBezTo>
                    <a:pt x="0" y="31229"/>
                    <a:pt x="2782" y="29550"/>
                    <a:pt x="3208" y="33735"/>
                  </a:cubicBezTo>
                  <a:cubicBezTo>
                    <a:pt x="3609" y="37896"/>
                    <a:pt x="14612" y="47921"/>
                    <a:pt x="19223" y="49049"/>
                  </a:cubicBezTo>
                  <a:cubicBezTo>
                    <a:pt x="19967" y="49228"/>
                    <a:pt x="20571" y="49304"/>
                    <a:pt x="21077" y="49304"/>
                  </a:cubicBezTo>
                  <a:cubicBezTo>
                    <a:pt x="23692" y="49304"/>
                    <a:pt x="23673" y="47256"/>
                    <a:pt x="26592" y="46668"/>
                  </a:cubicBezTo>
                  <a:cubicBezTo>
                    <a:pt x="27196" y="46551"/>
                    <a:pt x="27766" y="46503"/>
                    <a:pt x="28321" y="46503"/>
                  </a:cubicBezTo>
                  <a:cubicBezTo>
                    <a:pt x="30611" y="46503"/>
                    <a:pt x="32634" y="47308"/>
                    <a:pt x="35679" y="47308"/>
                  </a:cubicBezTo>
                  <a:cubicBezTo>
                    <a:pt x="36149" y="47308"/>
                    <a:pt x="36644" y="47289"/>
                    <a:pt x="37168" y="47244"/>
                  </a:cubicBezTo>
                  <a:cubicBezTo>
                    <a:pt x="41905" y="46818"/>
                    <a:pt x="41780" y="43059"/>
                    <a:pt x="45389" y="38873"/>
                  </a:cubicBezTo>
                  <a:cubicBezTo>
                    <a:pt x="49023" y="34713"/>
                    <a:pt x="44562" y="29826"/>
                    <a:pt x="44010" y="28447"/>
                  </a:cubicBezTo>
                  <a:cubicBezTo>
                    <a:pt x="43434" y="27044"/>
                    <a:pt x="49148" y="25941"/>
                    <a:pt x="49299" y="22858"/>
                  </a:cubicBezTo>
                  <a:cubicBezTo>
                    <a:pt x="49424" y="19801"/>
                    <a:pt x="44136" y="7545"/>
                    <a:pt x="42456" y="5740"/>
                  </a:cubicBezTo>
                  <a:cubicBezTo>
                    <a:pt x="42001" y="5243"/>
                    <a:pt x="41480" y="5073"/>
                    <a:pt x="40913" y="5073"/>
                  </a:cubicBezTo>
                  <a:cubicBezTo>
                    <a:pt x="39687" y="5073"/>
                    <a:pt x="38241" y="5868"/>
                    <a:pt x="36757" y="5868"/>
                  </a:cubicBezTo>
                  <a:cubicBezTo>
                    <a:pt x="36435" y="5868"/>
                    <a:pt x="36113" y="5831"/>
                    <a:pt x="35790" y="5740"/>
                  </a:cubicBezTo>
                  <a:cubicBezTo>
                    <a:pt x="33283" y="5039"/>
                    <a:pt x="31128" y="1003"/>
                    <a:pt x="26592" y="26"/>
                  </a:cubicBezTo>
                  <a:cubicBezTo>
                    <a:pt x="26509" y="9"/>
                    <a:pt x="26403" y="0"/>
                    <a:pt x="262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9"/>
            <p:cNvSpPr/>
            <p:nvPr/>
          </p:nvSpPr>
          <p:spPr>
            <a:xfrm>
              <a:off x="3423700" y="3886675"/>
              <a:ext cx="915450" cy="938050"/>
            </a:xfrm>
            <a:custGeom>
              <a:avLst/>
              <a:gdLst/>
              <a:ahLst/>
              <a:cxnLst/>
              <a:rect l="l" t="t" r="r" b="b"/>
              <a:pathLst>
                <a:path w="36618" h="37522" extrusionOk="0">
                  <a:moveTo>
                    <a:pt x="21166" y="0"/>
                  </a:moveTo>
                  <a:cubicBezTo>
                    <a:pt x="20747" y="0"/>
                    <a:pt x="20260" y="99"/>
                    <a:pt x="19675" y="324"/>
                  </a:cubicBezTo>
                  <a:cubicBezTo>
                    <a:pt x="15740" y="1853"/>
                    <a:pt x="12983" y="6816"/>
                    <a:pt x="11555" y="7843"/>
                  </a:cubicBezTo>
                  <a:cubicBezTo>
                    <a:pt x="9074" y="9648"/>
                    <a:pt x="2783" y="11803"/>
                    <a:pt x="1805" y="14410"/>
                  </a:cubicBezTo>
                  <a:cubicBezTo>
                    <a:pt x="828" y="17041"/>
                    <a:pt x="1" y="21227"/>
                    <a:pt x="4312" y="23031"/>
                  </a:cubicBezTo>
                  <a:cubicBezTo>
                    <a:pt x="8622" y="24836"/>
                    <a:pt x="13234" y="28320"/>
                    <a:pt x="12808" y="31252"/>
                  </a:cubicBezTo>
                  <a:cubicBezTo>
                    <a:pt x="12382" y="34159"/>
                    <a:pt x="15690" y="37367"/>
                    <a:pt x="19675" y="37518"/>
                  </a:cubicBezTo>
                  <a:cubicBezTo>
                    <a:pt x="19749" y="37520"/>
                    <a:pt x="19825" y="37521"/>
                    <a:pt x="19903" y="37521"/>
                  </a:cubicBezTo>
                  <a:cubicBezTo>
                    <a:pt x="23989" y="37521"/>
                    <a:pt x="32572" y="34295"/>
                    <a:pt x="32031" y="29548"/>
                  </a:cubicBezTo>
                  <a:cubicBezTo>
                    <a:pt x="31480" y="24685"/>
                    <a:pt x="33008" y="20926"/>
                    <a:pt x="34813" y="18420"/>
                  </a:cubicBezTo>
                  <a:cubicBezTo>
                    <a:pt x="36618" y="15914"/>
                    <a:pt x="36066" y="12304"/>
                    <a:pt x="33560" y="9949"/>
                  </a:cubicBezTo>
                  <a:cubicBezTo>
                    <a:pt x="31054" y="7568"/>
                    <a:pt x="31179" y="5337"/>
                    <a:pt x="27144" y="4234"/>
                  </a:cubicBezTo>
                  <a:cubicBezTo>
                    <a:pt x="23705" y="3273"/>
                    <a:pt x="23579" y="0"/>
                    <a:pt x="21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9"/>
            <p:cNvSpPr/>
            <p:nvPr/>
          </p:nvSpPr>
          <p:spPr>
            <a:xfrm>
              <a:off x="3814675" y="4088925"/>
              <a:ext cx="406050" cy="481825"/>
            </a:xfrm>
            <a:custGeom>
              <a:avLst/>
              <a:gdLst/>
              <a:ahLst/>
              <a:cxnLst/>
              <a:rect l="l" t="t" r="r" b="b"/>
              <a:pathLst>
                <a:path w="16242" h="19273" extrusionOk="0">
                  <a:moveTo>
                    <a:pt x="5144" y="0"/>
                  </a:moveTo>
                  <a:cubicBezTo>
                    <a:pt x="5084" y="0"/>
                    <a:pt x="5024" y="1"/>
                    <a:pt x="4963" y="4"/>
                  </a:cubicBezTo>
                  <a:cubicBezTo>
                    <a:pt x="2282" y="104"/>
                    <a:pt x="1" y="2510"/>
                    <a:pt x="227" y="4214"/>
                  </a:cubicBezTo>
                  <a:cubicBezTo>
                    <a:pt x="502" y="6295"/>
                    <a:pt x="2883" y="10330"/>
                    <a:pt x="5114" y="11733"/>
                  </a:cubicBezTo>
                  <a:cubicBezTo>
                    <a:pt x="7274" y="13093"/>
                    <a:pt x="4991" y="19272"/>
                    <a:pt x="7123" y="19272"/>
                  </a:cubicBezTo>
                  <a:cubicBezTo>
                    <a:pt x="7192" y="19272"/>
                    <a:pt x="7266" y="19266"/>
                    <a:pt x="7344" y="19252"/>
                  </a:cubicBezTo>
                  <a:cubicBezTo>
                    <a:pt x="9851" y="18826"/>
                    <a:pt x="13034" y="15418"/>
                    <a:pt x="12482" y="13037"/>
                  </a:cubicBezTo>
                  <a:cubicBezTo>
                    <a:pt x="11931" y="10631"/>
                    <a:pt x="15139" y="7623"/>
                    <a:pt x="15690" y="7022"/>
                  </a:cubicBezTo>
                  <a:cubicBezTo>
                    <a:pt x="16242" y="6445"/>
                    <a:pt x="15966" y="4641"/>
                    <a:pt x="13886" y="3112"/>
                  </a:cubicBezTo>
                  <a:cubicBezTo>
                    <a:pt x="11780" y="1558"/>
                    <a:pt x="8598" y="1006"/>
                    <a:pt x="6768" y="305"/>
                  </a:cubicBezTo>
                  <a:cubicBezTo>
                    <a:pt x="6227" y="102"/>
                    <a:pt x="5685" y="0"/>
                    <a:pt x="51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9"/>
            <p:cNvSpPr/>
            <p:nvPr/>
          </p:nvSpPr>
          <p:spPr>
            <a:xfrm>
              <a:off x="3345375" y="3798900"/>
              <a:ext cx="1311450" cy="1356550"/>
            </a:xfrm>
            <a:custGeom>
              <a:avLst/>
              <a:gdLst/>
              <a:ahLst/>
              <a:cxnLst/>
              <a:rect l="l" t="t" r="r" b="b"/>
              <a:pathLst>
                <a:path w="52458" h="54262" extrusionOk="0">
                  <a:moveTo>
                    <a:pt x="39350" y="1"/>
                  </a:moveTo>
                  <a:lnTo>
                    <a:pt x="39350" y="1"/>
                  </a:lnTo>
                  <a:cubicBezTo>
                    <a:pt x="43610" y="5139"/>
                    <a:pt x="46167" y="11730"/>
                    <a:pt x="46167" y="18923"/>
                  </a:cubicBezTo>
                  <a:cubicBezTo>
                    <a:pt x="46167" y="35289"/>
                    <a:pt x="32883" y="48573"/>
                    <a:pt x="16517" y="48573"/>
                  </a:cubicBezTo>
                  <a:cubicBezTo>
                    <a:pt x="10402" y="48573"/>
                    <a:pt x="4713" y="46718"/>
                    <a:pt x="1" y="43535"/>
                  </a:cubicBezTo>
                  <a:lnTo>
                    <a:pt x="1" y="43535"/>
                  </a:lnTo>
                  <a:cubicBezTo>
                    <a:pt x="5440" y="50101"/>
                    <a:pt x="13635" y="54262"/>
                    <a:pt x="22808" y="54262"/>
                  </a:cubicBezTo>
                  <a:cubicBezTo>
                    <a:pt x="39199" y="54262"/>
                    <a:pt x="52457" y="41004"/>
                    <a:pt x="52457" y="24638"/>
                  </a:cubicBezTo>
                  <a:cubicBezTo>
                    <a:pt x="52457" y="14362"/>
                    <a:pt x="47244" y="5339"/>
                    <a:pt x="39350" y="1"/>
                  </a:cubicBezTo>
                  <a:close/>
                </a:path>
              </a:pathLst>
            </a:custGeom>
            <a:solidFill>
              <a:srgbClr val="AC476D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20"/>
          <p:cNvSpPr/>
          <p:nvPr/>
        </p:nvSpPr>
        <p:spPr>
          <a:xfrm rot="1521954">
            <a:off x="-385060" y="-43163"/>
            <a:ext cx="9706358" cy="5726136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3" name="Google Shape;92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4" name="Google Shape;924;p20"/>
          <p:cNvGrpSpPr/>
          <p:nvPr/>
        </p:nvGrpSpPr>
        <p:grpSpPr>
          <a:xfrm>
            <a:off x="239179" y="908649"/>
            <a:ext cx="309897" cy="287794"/>
            <a:chOff x="3931664" y="3196564"/>
            <a:chExt cx="819834" cy="761359"/>
          </a:xfrm>
        </p:grpSpPr>
        <p:sp>
          <p:nvSpPr>
            <p:cNvPr id="925" name="Google Shape;925;p20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0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0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" name="Google Shape;928;p20"/>
          <p:cNvGrpSpPr/>
          <p:nvPr/>
        </p:nvGrpSpPr>
        <p:grpSpPr>
          <a:xfrm>
            <a:off x="8830437" y="4641113"/>
            <a:ext cx="406227" cy="388246"/>
            <a:chOff x="3483800" y="1530650"/>
            <a:chExt cx="1459674" cy="1397574"/>
          </a:xfrm>
        </p:grpSpPr>
        <p:sp>
          <p:nvSpPr>
            <p:cNvPr id="929" name="Google Shape;929;p20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0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0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0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0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8" name="Google Shape;938;p20"/>
          <p:cNvGrpSpPr/>
          <p:nvPr/>
        </p:nvGrpSpPr>
        <p:grpSpPr>
          <a:xfrm rot="3907081">
            <a:off x="128235" y="1501958"/>
            <a:ext cx="153542" cy="142591"/>
            <a:chOff x="3931664" y="3196564"/>
            <a:chExt cx="819834" cy="761359"/>
          </a:xfrm>
        </p:grpSpPr>
        <p:sp>
          <p:nvSpPr>
            <p:cNvPr id="939" name="Google Shape;939;p20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2" name="Google Shape;942;p20"/>
          <p:cNvGrpSpPr/>
          <p:nvPr/>
        </p:nvGrpSpPr>
        <p:grpSpPr>
          <a:xfrm rot="3907081">
            <a:off x="8616760" y="4004183"/>
            <a:ext cx="153542" cy="142591"/>
            <a:chOff x="3931664" y="3196564"/>
            <a:chExt cx="819834" cy="761359"/>
          </a:xfrm>
        </p:grpSpPr>
        <p:sp>
          <p:nvSpPr>
            <p:cNvPr id="943" name="Google Shape;943;p20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" name="Google Shape;946;p20"/>
          <p:cNvGrpSpPr/>
          <p:nvPr/>
        </p:nvGrpSpPr>
        <p:grpSpPr>
          <a:xfrm rot="-2977161">
            <a:off x="8962885" y="3149974"/>
            <a:ext cx="288648" cy="268060"/>
            <a:chOff x="3931664" y="3196564"/>
            <a:chExt cx="819834" cy="761359"/>
          </a:xfrm>
        </p:grpSpPr>
        <p:sp>
          <p:nvSpPr>
            <p:cNvPr id="947" name="Google Shape;947;p20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0" name="Google Shape;950;p20"/>
          <p:cNvSpPr txBox="1">
            <a:spLocks noGrp="1"/>
          </p:cNvSpPr>
          <p:nvPr>
            <p:ph type="title"/>
          </p:nvPr>
        </p:nvSpPr>
        <p:spPr>
          <a:xfrm>
            <a:off x="720000" y="431350"/>
            <a:ext cx="7704000" cy="4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1" name="Google Shape;951;p20"/>
          <p:cNvSpPr/>
          <p:nvPr/>
        </p:nvSpPr>
        <p:spPr>
          <a:xfrm>
            <a:off x="720825" y="1451400"/>
            <a:ext cx="7704000" cy="3152100"/>
          </a:xfrm>
          <a:prstGeom prst="roundRect">
            <a:avLst>
              <a:gd name="adj" fmla="val 16667"/>
            </a:avLst>
          </a:prstGeom>
          <a:solidFill>
            <a:srgbClr val="9F2A56">
              <a:alpha val="86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0"/>
          <p:cNvSpPr txBox="1">
            <a:spLocks noGrp="1"/>
          </p:cNvSpPr>
          <p:nvPr>
            <p:ph type="subTitle" idx="1"/>
          </p:nvPr>
        </p:nvSpPr>
        <p:spPr>
          <a:xfrm>
            <a:off x="1867611" y="2207550"/>
            <a:ext cx="2295600" cy="68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53" name="Google Shape;953;p20"/>
          <p:cNvSpPr txBox="1">
            <a:spLocks noGrp="1"/>
          </p:cNvSpPr>
          <p:nvPr>
            <p:ph type="title" idx="2"/>
          </p:nvPr>
        </p:nvSpPr>
        <p:spPr>
          <a:xfrm>
            <a:off x="1867611" y="1865550"/>
            <a:ext cx="22956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20"/>
          <p:cNvSpPr txBox="1">
            <a:spLocks noGrp="1"/>
          </p:cNvSpPr>
          <p:nvPr>
            <p:ph type="subTitle" idx="3"/>
          </p:nvPr>
        </p:nvSpPr>
        <p:spPr>
          <a:xfrm>
            <a:off x="5544486" y="2207550"/>
            <a:ext cx="2295600" cy="68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55" name="Google Shape;955;p20"/>
          <p:cNvSpPr txBox="1">
            <a:spLocks noGrp="1"/>
          </p:cNvSpPr>
          <p:nvPr>
            <p:ph type="title" idx="4"/>
          </p:nvPr>
        </p:nvSpPr>
        <p:spPr>
          <a:xfrm>
            <a:off x="5544486" y="1865550"/>
            <a:ext cx="22956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6" name="Google Shape;956;p20"/>
          <p:cNvSpPr txBox="1">
            <a:spLocks noGrp="1"/>
          </p:cNvSpPr>
          <p:nvPr>
            <p:ph type="subTitle" idx="5"/>
          </p:nvPr>
        </p:nvSpPr>
        <p:spPr>
          <a:xfrm>
            <a:off x="1867611" y="3543425"/>
            <a:ext cx="2295600" cy="68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57" name="Google Shape;957;p20"/>
          <p:cNvSpPr txBox="1">
            <a:spLocks noGrp="1"/>
          </p:cNvSpPr>
          <p:nvPr>
            <p:ph type="title" idx="6"/>
          </p:nvPr>
        </p:nvSpPr>
        <p:spPr>
          <a:xfrm>
            <a:off x="1867462" y="3201425"/>
            <a:ext cx="22956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8" name="Google Shape;958;p20"/>
          <p:cNvSpPr txBox="1">
            <a:spLocks noGrp="1"/>
          </p:cNvSpPr>
          <p:nvPr>
            <p:ph type="subTitle" idx="7"/>
          </p:nvPr>
        </p:nvSpPr>
        <p:spPr>
          <a:xfrm>
            <a:off x="5544486" y="3543425"/>
            <a:ext cx="2295600" cy="68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59" name="Google Shape;959;p20"/>
          <p:cNvSpPr txBox="1">
            <a:spLocks noGrp="1"/>
          </p:cNvSpPr>
          <p:nvPr>
            <p:ph type="title" idx="8"/>
          </p:nvPr>
        </p:nvSpPr>
        <p:spPr>
          <a:xfrm>
            <a:off x="5544486" y="3201425"/>
            <a:ext cx="22956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0" name="Google Shape;960;p20"/>
          <p:cNvSpPr txBox="1">
            <a:spLocks noGrp="1"/>
          </p:cNvSpPr>
          <p:nvPr>
            <p:ph type="title" idx="9" hasCustomPrompt="1"/>
          </p:nvPr>
        </p:nvSpPr>
        <p:spPr>
          <a:xfrm>
            <a:off x="1303913" y="1865550"/>
            <a:ext cx="4146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1" name="Google Shape;961;p20"/>
          <p:cNvSpPr txBox="1">
            <a:spLocks noGrp="1"/>
          </p:cNvSpPr>
          <p:nvPr>
            <p:ph type="title" idx="13" hasCustomPrompt="1"/>
          </p:nvPr>
        </p:nvSpPr>
        <p:spPr>
          <a:xfrm>
            <a:off x="1303913" y="3201425"/>
            <a:ext cx="4146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2" name="Google Shape;962;p20"/>
          <p:cNvSpPr txBox="1">
            <a:spLocks noGrp="1"/>
          </p:cNvSpPr>
          <p:nvPr>
            <p:ph type="title" idx="14" hasCustomPrompt="1"/>
          </p:nvPr>
        </p:nvSpPr>
        <p:spPr>
          <a:xfrm>
            <a:off x="4980788" y="1865550"/>
            <a:ext cx="4146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3" name="Google Shape;963;p20"/>
          <p:cNvSpPr txBox="1">
            <a:spLocks noGrp="1"/>
          </p:cNvSpPr>
          <p:nvPr>
            <p:ph type="title" idx="15" hasCustomPrompt="1"/>
          </p:nvPr>
        </p:nvSpPr>
        <p:spPr>
          <a:xfrm>
            <a:off x="4980788" y="3201425"/>
            <a:ext cx="4146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964" name="Google Shape;964;p20"/>
          <p:cNvGrpSpPr/>
          <p:nvPr/>
        </p:nvGrpSpPr>
        <p:grpSpPr>
          <a:xfrm>
            <a:off x="-244345" y="-118031"/>
            <a:ext cx="898724" cy="898750"/>
            <a:chOff x="4876725" y="2387875"/>
            <a:chExt cx="874075" cy="874100"/>
          </a:xfrm>
        </p:grpSpPr>
        <p:sp>
          <p:nvSpPr>
            <p:cNvPr id="965" name="Google Shape;965;p20"/>
            <p:cNvSpPr/>
            <p:nvPr/>
          </p:nvSpPr>
          <p:spPr>
            <a:xfrm>
              <a:off x="4876725" y="2387875"/>
              <a:ext cx="874075" cy="874100"/>
            </a:xfrm>
            <a:custGeom>
              <a:avLst/>
              <a:gdLst/>
              <a:ahLst/>
              <a:cxnLst/>
              <a:rect l="l" t="t" r="r" b="b"/>
              <a:pathLst>
                <a:path w="34963" h="34964" extrusionOk="0">
                  <a:moveTo>
                    <a:pt x="17469" y="0"/>
                  </a:moveTo>
                  <a:cubicBezTo>
                    <a:pt x="7820" y="0"/>
                    <a:pt x="0" y="7845"/>
                    <a:pt x="0" y="17494"/>
                  </a:cubicBezTo>
                  <a:cubicBezTo>
                    <a:pt x="0" y="27143"/>
                    <a:pt x="7820" y="34963"/>
                    <a:pt x="17469" y="34963"/>
                  </a:cubicBezTo>
                  <a:cubicBezTo>
                    <a:pt x="27118" y="34963"/>
                    <a:pt x="34963" y="27143"/>
                    <a:pt x="34963" y="17494"/>
                  </a:cubicBezTo>
                  <a:cubicBezTo>
                    <a:pt x="34963" y="7845"/>
                    <a:pt x="27118" y="0"/>
                    <a:pt x="174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4881725" y="2387875"/>
              <a:ext cx="853425" cy="674625"/>
            </a:xfrm>
            <a:custGeom>
              <a:avLst/>
              <a:gdLst/>
              <a:ahLst/>
              <a:cxnLst/>
              <a:rect l="l" t="t" r="r" b="b"/>
              <a:pathLst>
                <a:path w="34137" h="26985" extrusionOk="0">
                  <a:moveTo>
                    <a:pt x="17269" y="0"/>
                  </a:moveTo>
                  <a:cubicBezTo>
                    <a:pt x="8472" y="0"/>
                    <a:pt x="1204" y="6542"/>
                    <a:pt x="1" y="15013"/>
                  </a:cubicBezTo>
                  <a:cubicBezTo>
                    <a:pt x="1931" y="15088"/>
                    <a:pt x="4462" y="15013"/>
                    <a:pt x="5440" y="16341"/>
                  </a:cubicBezTo>
                  <a:cubicBezTo>
                    <a:pt x="7008" y="18495"/>
                    <a:pt x="6478" y="22112"/>
                    <a:pt x="8850" y="22112"/>
                  </a:cubicBezTo>
                  <a:cubicBezTo>
                    <a:pt x="9018" y="22112"/>
                    <a:pt x="9200" y="22094"/>
                    <a:pt x="9399" y="22056"/>
                  </a:cubicBezTo>
                  <a:cubicBezTo>
                    <a:pt x="12349" y="21495"/>
                    <a:pt x="16793" y="19796"/>
                    <a:pt x="18902" y="19796"/>
                  </a:cubicBezTo>
                  <a:cubicBezTo>
                    <a:pt x="18961" y="19796"/>
                    <a:pt x="19018" y="19797"/>
                    <a:pt x="19074" y="19800"/>
                  </a:cubicBezTo>
                  <a:cubicBezTo>
                    <a:pt x="21104" y="19875"/>
                    <a:pt x="22432" y="24437"/>
                    <a:pt x="24487" y="26517"/>
                  </a:cubicBezTo>
                  <a:cubicBezTo>
                    <a:pt x="24810" y="26844"/>
                    <a:pt x="25109" y="26984"/>
                    <a:pt x="25390" y="26984"/>
                  </a:cubicBezTo>
                  <a:cubicBezTo>
                    <a:pt x="26873" y="26984"/>
                    <a:pt x="27869" y="23067"/>
                    <a:pt x="29450" y="22056"/>
                  </a:cubicBezTo>
                  <a:cubicBezTo>
                    <a:pt x="31304" y="20853"/>
                    <a:pt x="34136" y="14286"/>
                    <a:pt x="32106" y="12958"/>
                  </a:cubicBezTo>
                  <a:cubicBezTo>
                    <a:pt x="30051" y="11630"/>
                    <a:pt x="27244" y="8948"/>
                    <a:pt x="28197" y="6792"/>
                  </a:cubicBezTo>
                  <a:cubicBezTo>
                    <a:pt x="28472" y="6191"/>
                    <a:pt x="29074" y="5690"/>
                    <a:pt x="29725" y="5239"/>
                  </a:cubicBezTo>
                  <a:cubicBezTo>
                    <a:pt x="26567" y="2005"/>
                    <a:pt x="22156" y="0"/>
                    <a:pt x="172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5011425" y="2387875"/>
              <a:ext cx="511325" cy="495050"/>
            </a:xfrm>
            <a:custGeom>
              <a:avLst/>
              <a:gdLst/>
              <a:ahLst/>
              <a:cxnLst/>
              <a:rect l="l" t="t" r="r" b="b"/>
              <a:pathLst>
                <a:path w="20453" h="19802" extrusionOk="0">
                  <a:moveTo>
                    <a:pt x="12081" y="0"/>
                  </a:moveTo>
                  <a:cubicBezTo>
                    <a:pt x="7620" y="0"/>
                    <a:pt x="3560" y="1705"/>
                    <a:pt x="477" y="4462"/>
                  </a:cubicBezTo>
                  <a:cubicBezTo>
                    <a:pt x="1" y="5640"/>
                    <a:pt x="277" y="6567"/>
                    <a:pt x="1555" y="6792"/>
                  </a:cubicBezTo>
                  <a:cubicBezTo>
                    <a:pt x="4412" y="7294"/>
                    <a:pt x="8121" y="8973"/>
                    <a:pt x="6267" y="10652"/>
                  </a:cubicBezTo>
                  <a:cubicBezTo>
                    <a:pt x="4412" y="12356"/>
                    <a:pt x="2432" y="11805"/>
                    <a:pt x="3510" y="14111"/>
                  </a:cubicBezTo>
                  <a:cubicBezTo>
                    <a:pt x="4576" y="16392"/>
                    <a:pt x="5274" y="19801"/>
                    <a:pt x="8031" y="19801"/>
                  </a:cubicBezTo>
                  <a:cubicBezTo>
                    <a:pt x="8061" y="19801"/>
                    <a:pt x="8091" y="19801"/>
                    <a:pt x="8121" y="19800"/>
                  </a:cubicBezTo>
                  <a:cubicBezTo>
                    <a:pt x="10953" y="19700"/>
                    <a:pt x="13084" y="15439"/>
                    <a:pt x="14587" y="13058"/>
                  </a:cubicBezTo>
                  <a:cubicBezTo>
                    <a:pt x="16091" y="10652"/>
                    <a:pt x="17971" y="11855"/>
                    <a:pt x="18848" y="9173"/>
                  </a:cubicBezTo>
                  <a:cubicBezTo>
                    <a:pt x="19725" y="6492"/>
                    <a:pt x="20452" y="4462"/>
                    <a:pt x="17695" y="4186"/>
                  </a:cubicBezTo>
                  <a:cubicBezTo>
                    <a:pt x="17423" y="4161"/>
                    <a:pt x="17159" y="4151"/>
                    <a:pt x="16906" y="4151"/>
                  </a:cubicBezTo>
                  <a:cubicBezTo>
                    <a:pt x="15645" y="4151"/>
                    <a:pt x="14622" y="4406"/>
                    <a:pt x="13852" y="4406"/>
                  </a:cubicBezTo>
                  <a:cubicBezTo>
                    <a:pt x="13211" y="4406"/>
                    <a:pt x="12744" y="4230"/>
                    <a:pt x="12457" y="3584"/>
                  </a:cubicBezTo>
                  <a:cubicBezTo>
                    <a:pt x="11956" y="2432"/>
                    <a:pt x="12432" y="1203"/>
                    <a:pt x="12933" y="51"/>
                  </a:cubicBezTo>
                  <a:cubicBezTo>
                    <a:pt x="12633" y="51"/>
                    <a:pt x="12382" y="0"/>
                    <a:pt x="12081" y="0"/>
                  </a:cubicBezTo>
                  <a:close/>
                </a:path>
              </a:pathLst>
            </a:custGeom>
            <a:solidFill>
              <a:srgbClr val="CB5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5453575" y="2644250"/>
              <a:ext cx="297225" cy="386575"/>
            </a:xfrm>
            <a:custGeom>
              <a:avLst/>
              <a:gdLst/>
              <a:ahLst/>
              <a:cxnLst/>
              <a:rect l="l" t="t" r="r" b="b"/>
              <a:pathLst>
                <a:path w="11889" h="15463" extrusionOk="0">
                  <a:moveTo>
                    <a:pt x="9459" y="1"/>
                  </a:moveTo>
                  <a:cubicBezTo>
                    <a:pt x="9239" y="1"/>
                    <a:pt x="9012" y="15"/>
                    <a:pt x="8781" y="46"/>
                  </a:cubicBezTo>
                  <a:cubicBezTo>
                    <a:pt x="5799" y="472"/>
                    <a:pt x="2616" y="497"/>
                    <a:pt x="3217" y="3605"/>
                  </a:cubicBezTo>
                  <a:cubicBezTo>
                    <a:pt x="3819" y="6688"/>
                    <a:pt x="4821" y="9269"/>
                    <a:pt x="3217" y="9545"/>
                  </a:cubicBezTo>
                  <a:cubicBezTo>
                    <a:pt x="3093" y="9564"/>
                    <a:pt x="2967" y="9573"/>
                    <a:pt x="2839" y="9573"/>
                  </a:cubicBezTo>
                  <a:cubicBezTo>
                    <a:pt x="1961" y="9573"/>
                    <a:pt x="1025" y="9173"/>
                    <a:pt x="517" y="9173"/>
                  </a:cubicBezTo>
                  <a:cubicBezTo>
                    <a:pt x="142" y="9173"/>
                    <a:pt x="0" y="9391"/>
                    <a:pt x="285" y="10147"/>
                  </a:cubicBezTo>
                  <a:cubicBezTo>
                    <a:pt x="987" y="12101"/>
                    <a:pt x="2390" y="13881"/>
                    <a:pt x="3719" y="14407"/>
                  </a:cubicBezTo>
                  <a:cubicBezTo>
                    <a:pt x="5047" y="14934"/>
                    <a:pt x="6375" y="15385"/>
                    <a:pt x="7102" y="15460"/>
                  </a:cubicBezTo>
                  <a:cubicBezTo>
                    <a:pt x="7114" y="15462"/>
                    <a:pt x="7126" y="15462"/>
                    <a:pt x="7138" y="15462"/>
                  </a:cubicBezTo>
                  <a:cubicBezTo>
                    <a:pt x="7851" y="15462"/>
                    <a:pt x="9213" y="12653"/>
                    <a:pt x="11012" y="12653"/>
                  </a:cubicBezTo>
                  <a:cubicBezTo>
                    <a:pt x="11563" y="10949"/>
                    <a:pt x="11889" y="9119"/>
                    <a:pt x="11889" y="7239"/>
                  </a:cubicBezTo>
                  <a:cubicBezTo>
                    <a:pt x="11889" y="4683"/>
                    <a:pt x="11313" y="2252"/>
                    <a:pt x="10335" y="71"/>
                  </a:cubicBezTo>
                  <a:cubicBezTo>
                    <a:pt x="10058" y="28"/>
                    <a:pt x="9765" y="1"/>
                    <a:pt x="9459" y="1"/>
                  </a:cubicBezTo>
                  <a:close/>
                </a:path>
              </a:pathLst>
            </a:custGeom>
            <a:solidFill>
              <a:srgbClr val="CB5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4896150" y="2939125"/>
              <a:ext cx="609050" cy="322850"/>
            </a:xfrm>
            <a:custGeom>
              <a:avLst/>
              <a:gdLst/>
              <a:ahLst/>
              <a:cxnLst/>
              <a:rect l="l" t="t" r="r" b="b"/>
              <a:pathLst>
                <a:path w="24362" h="12914" extrusionOk="0">
                  <a:moveTo>
                    <a:pt x="2449" y="1"/>
                  </a:moveTo>
                  <a:cubicBezTo>
                    <a:pt x="1605" y="1"/>
                    <a:pt x="763" y="234"/>
                    <a:pt x="0" y="557"/>
                  </a:cubicBezTo>
                  <a:cubicBezTo>
                    <a:pt x="2181" y="7700"/>
                    <a:pt x="8848" y="12913"/>
                    <a:pt x="16692" y="12913"/>
                  </a:cubicBezTo>
                  <a:cubicBezTo>
                    <a:pt x="19449" y="12913"/>
                    <a:pt x="22056" y="12261"/>
                    <a:pt x="24361" y="11134"/>
                  </a:cubicBezTo>
                  <a:cubicBezTo>
                    <a:pt x="23234" y="10833"/>
                    <a:pt x="21630" y="10607"/>
                    <a:pt x="21153" y="9805"/>
                  </a:cubicBezTo>
                  <a:cubicBezTo>
                    <a:pt x="20176" y="8126"/>
                    <a:pt x="21780" y="7474"/>
                    <a:pt x="21153" y="4918"/>
                  </a:cubicBezTo>
                  <a:cubicBezTo>
                    <a:pt x="20527" y="2337"/>
                    <a:pt x="19299" y="3239"/>
                    <a:pt x="17168" y="1459"/>
                  </a:cubicBezTo>
                  <a:cubicBezTo>
                    <a:pt x="16653" y="1029"/>
                    <a:pt x="16143" y="843"/>
                    <a:pt x="15653" y="843"/>
                  </a:cubicBezTo>
                  <a:cubicBezTo>
                    <a:pt x="14117" y="843"/>
                    <a:pt x="12771" y="2662"/>
                    <a:pt x="12030" y="4467"/>
                  </a:cubicBezTo>
                  <a:cubicBezTo>
                    <a:pt x="11784" y="5061"/>
                    <a:pt x="11397" y="5311"/>
                    <a:pt x="10915" y="5311"/>
                  </a:cubicBezTo>
                  <a:cubicBezTo>
                    <a:pt x="9486" y="5311"/>
                    <a:pt x="7219" y="3114"/>
                    <a:pt x="5289" y="1184"/>
                  </a:cubicBezTo>
                  <a:cubicBezTo>
                    <a:pt x="4424" y="319"/>
                    <a:pt x="3436" y="1"/>
                    <a:pt x="2449" y="1"/>
                  </a:cubicBezTo>
                  <a:close/>
                </a:path>
              </a:pathLst>
            </a:custGeom>
            <a:solidFill>
              <a:srgbClr val="CB5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5159300" y="2454100"/>
              <a:ext cx="224975" cy="353875"/>
            </a:xfrm>
            <a:custGeom>
              <a:avLst/>
              <a:gdLst/>
              <a:ahLst/>
              <a:cxnLst/>
              <a:rect l="l" t="t" r="r" b="b"/>
              <a:pathLst>
                <a:path w="8999" h="14155" extrusionOk="0">
                  <a:moveTo>
                    <a:pt x="4556" y="1"/>
                  </a:moveTo>
                  <a:cubicBezTo>
                    <a:pt x="4412" y="1"/>
                    <a:pt x="4240" y="11"/>
                    <a:pt x="4036" y="33"/>
                  </a:cubicBezTo>
                  <a:cubicBezTo>
                    <a:pt x="1680" y="309"/>
                    <a:pt x="176" y="209"/>
                    <a:pt x="76" y="1186"/>
                  </a:cubicBezTo>
                  <a:cubicBezTo>
                    <a:pt x="1" y="2163"/>
                    <a:pt x="1053" y="4118"/>
                    <a:pt x="2031" y="5046"/>
                  </a:cubicBezTo>
                  <a:cubicBezTo>
                    <a:pt x="3008" y="5973"/>
                    <a:pt x="3635" y="8404"/>
                    <a:pt x="2557" y="9457"/>
                  </a:cubicBezTo>
                  <a:cubicBezTo>
                    <a:pt x="1129" y="10835"/>
                    <a:pt x="1" y="11211"/>
                    <a:pt x="1580" y="12640"/>
                  </a:cubicBezTo>
                  <a:cubicBezTo>
                    <a:pt x="2492" y="13438"/>
                    <a:pt x="2950" y="14155"/>
                    <a:pt x="3434" y="14155"/>
                  </a:cubicBezTo>
                  <a:cubicBezTo>
                    <a:pt x="3801" y="14155"/>
                    <a:pt x="4182" y="13742"/>
                    <a:pt x="4788" y="12640"/>
                  </a:cubicBezTo>
                  <a:cubicBezTo>
                    <a:pt x="6166" y="10058"/>
                    <a:pt x="7344" y="8880"/>
                    <a:pt x="7971" y="7602"/>
                  </a:cubicBezTo>
                  <a:cubicBezTo>
                    <a:pt x="8597" y="6324"/>
                    <a:pt x="8998" y="4444"/>
                    <a:pt x="7520" y="4143"/>
                  </a:cubicBezTo>
                  <a:cubicBezTo>
                    <a:pt x="6041" y="3843"/>
                    <a:pt x="4863" y="4194"/>
                    <a:pt x="4687" y="2615"/>
                  </a:cubicBezTo>
                  <a:cubicBezTo>
                    <a:pt x="4527" y="1151"/>
                    <a:pt x="6057" y="1"/>
                    <a:pt x="4556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5386800" y="2744225"/>
              <a:ext cx="73900" cy="54075"/>
            </a:xfrm>
            <a:custGeom>
              <a:avLst/>
              <a:gdLst/>
              <a:ahLst/>
              <a:cxnLst/>
              <a:rect l="l" t="t" r="r" b="b"/>
              <a:pathLst>
                <a:path w="2956" h="2163" extrusionOk="0">
                  <a:moveTo>
                    <a:pt x="973" y="0"/>
                  </a:moveTo>
                  <a:cubicBezTo>
                    <a:pt x="35" y="0"/>
                    <a:pt x="1" y="2163"/>
                    <a:pt x="901" y="2163"/>
                  </a:cubicBezTo>
                  <a:cubicBezTo>
                    <a:pt x="1978" y="2163"/>
                    <a:pt x="2956" y="1185"/>
                    <a:pt x="1527" y="208"/>
                  </a:cubicBezTo>
                  <a:cubicBezTo>
                    <a:pt x="1317" y="62"/>
                    <a:pt x="1132" y="0"/>
                    <a:pt x="973" y="0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4970275" y="2601850"/>
              <a:ext cx="91300" cy="88200"/>
            </a:xfrm>
            <a:custGeom>
              <a:avLst/>
              <a:gdLst/>
              <a:ahLst/>
              <a:cxnLst/>
              <a:rect l="l" t="t" r="r" b="b"/>
              <a:pathLst>
                <a:path w="3652" h="3528" extrusionOk="0">
                  <a:moveTo>
                    <a:pt x="1971" y="0"/>
                  </a:moveTo>
                  <a:cubicBezTo>
                    <a:pt x="1052" y="0"/>
                    <a:pt x="1" y="864"/>
                    <a:pt x="18" y="1692"/>
                  </a:cubicBezTo>
                  <a:cubicBezTo>
                    <a:pt x="18" y="2641"/>
                    <a:pt x="642" y="3528"/>
                    <a:pt x="1336" y="3528"/>
                  </a:cubicBezTo>
                  <a:cubicBezTo>
                    <a:pt x="1521" y="3528"/>
                    <a:pt x="1712" y="3464"/>
                    <a:pt x="1898" y="3321"/>
                  </a:cubicBezTo>
                  <a:cubicBezTo>
                    <a:pt x="2775" y="2645"/>
                    <a:pt x="3652" y="1717"/>
                    <a:pt x="3025" y="614"/>
                  </a:cubicBezTo>
                  <a:cubicBezTo>
                    <a:pt x="2775" y="177"/>
                    <a:pt x="2387" y="0"/>
                    <a:pt x="1971" y="0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0"/>
            <p:cNvSpPr/>
            <p:nvPr/>
          </p:nvSpPr>
          <p:spPr>
            <a:xfrm>
              <a:off x="5477600" y="3095475"/>
              <a:ext cx="87400" cy="55100"/>
            </a:xfrm>
            <a:custGeom>
              <a:avLst/>
              <a:gdLst/>
              <a:ahLst/>
              <a:cxnLst/>
              <a:rect l="l" t="t" r="r" b="b"/>
              <a:pathLst>
                <a:path w="3496" h="2204" extrusionOk="0">
                  <a:moveTo>
                    <a:pt x="3155" y="1"/>
                  </a:moveTo>
                  <a:cubicBezTo>
                    <a:pt x="2775" y="1"/>
                    <a:pt x="2118" y="334"/>
                    <a:pt x="1605" y="719"/>
                  </a:cubicBezTo>
                  <a:cubicBezTo>
                    <a:pt x="828" y="1296"/>
                    <a:pt x="1" y="2123"/>
                    <a:pt x="978" y="2198"/>
                  </a:cubicBezTo>
                  <a:cubicBezTo>
                    <a:pt x="1018" y="2202"/>
                    <a:pt x="1058" y="2204"/>
                    <a:pt x="1099" y="2204"/>
                  </a:cubicBezTo>
                  <a:cubicBezTo>
                    <a:pt x="2088" y="2204"/>
                    <a:pt x="3363" y="1066"/>
                    <a:pt x="3459" y="368"/>
                  </a:cubicBezTo>
                  <a:cubicBezTo>
                    <a:pt x="3495" y="106"/>
                    <a:pt x="3369" y="1"/>
                    <a:pt x="3155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0"/>
            <p:cNvSpPr/>
            <p:nvPr/>
          </p:nvSpPr>
          <p:spPr>
            <a:xfrm>
              <a:off x="4966325" y="3037325"/>
              <a:ext cx="392250" cy="224000"/>
            </a:xfrm>
            <a:custGeom>
              <a:avLst/>
              <a:gdLst/>
              <a:ahLst/>
              <a:cxnLst/>
              <a:rect l="l" t="t" r="r" b="b"/>
              <a:pathLst>
                <a:path w="15690" h="8960" extrusionOk="0">
                  <a:moveTo>
                    <a:pt x="566" y="1"/>
                  </a:moveTo>
                  <a:cubicBezTo>
                    <a:pt x="356" y="1"/>
                    <a:pt x="218" y="155"/>
                    <a:pt x="176" y="539"/>
                  </a:cubicBezTo>
                  <a:cubicBezTo>
                    <a:pt x="0" y="1993"/>
                    <a:pt x="1905" y="3972"/>
                    <a:pt x="3534" y="5551"/>
                  </a:cubicBezTo>
                  <a:cubicBezTo>
                    <a:pt x="6291" y="7582"/>
                    <a:pt x="9650" y="8835"/>
                    <a:pt x="13309" y="8960"/>
                  </a:cubicBezTo>
                  <a:cubicBezTo>
                    <a:pt x="14737" y="8534"/>
                    <a:pt x="15690" y="7055"/>
                    <a:pt x="15414" y="5877"/>
                  </a:cubicBezTo>
                  <a:cubicBezTo>
                    <a:pt x="15063" y="4298"/>
                    <a:pt x="14787" y="4449"/>
                    <a:pt x="15063" y="2694"/>
                  </a:cubicBezTo>
                  <a:cubicBezTo>
                    <a:pt x="15339" y="940"/>
                    <a:pt x="14361" y="1441"/>
                    <a:pt x="13033" y="990"/>
                  </a:cubicBezTo>
                  <a:cubicBezTo>
                    <a:pt x="12853" y="932"/>
                    <a:pt x="12694" y="905"/>
                    <a:pt x="12551" y="905"/>
                  </a:cubicBezTo>
                  <a:cubicBezTo>
                    <a:pt x="11637" y="905"/>
                    <a:pt x="11360" y="2019"/>
                    <a:pt x="10276" y="3471"/>
                  </a:cubicBezTo>
                  <a:cubicBezTo>
                    <a:pt x="9931" y="3943"/>
                    <a:pt x="9429" y="4128"/>
                    <a:pt x="8845" y="4128"/>
                  </a:cubicBezTo>
                  <a:cubicBezTo>
                    <a:pt x="7351" y="4128"/>
                    <a:pt x="5318" y="2921"/>
                    <a:pt x="3985" y="2218"/>
                  </a:cubicBezTo>
                  <a:cubicBezTo>
                    <a:pt x="2582" y="1497"/>
                    <a:pt x="1221" y="1"/>
                    <a:pt x="566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0"/>
            <p:cNvSpPr/>
            <p:nvPr/>
          </p:nvSpPr>
          <p:spPr>
            <a:xfrm>
              <a:off x="5548400" y="2691750"/>
              <a:ext cx="202400" cy="260600"/>
            </a:xfrm>
            <a:custGeom>
              <a:avLst/>
              <a:gdLst/>
              <a:ahLst/>
              <a:cxnLst/>
              <a:rect l="l" t="t" r="r" b="b"/>
              <a:pathLst>
                <a:path w="8096" h="10424" extrusionOk="0">
                  <a:moveTo>
                    <a:pt x="7319" y="226"/>
                  </a:moveTo>
                  <a:cubicBezTo>
                    <a:pt x="7144" y="252"/>
                    <a:pt x="6918" y="302"/>
                    <a:pt x="6667" y="377"/>
                  </a:cubicBezTo>
                  <a:cubicBezTo>
                    <a:pt x="4362" y="1079"/>
                    <a:pt x="3309" y="1"/>
                    <a:pt x="3209" y="2683"/>
                  </a:cubicBezTo>
                  <a:cubicBezTo>
                    <a:pt x="3134" y="5339"/>
                    <a:pt x="2682" y="8698"/>
                    <a:pt x="2682" y="8698"/>
                  </a:cubicBezTo>
                  <a:cubicBezTo>
                    <a:pt x="1179" y="9324"/>
                    <a:pt x="1" y="9876"/>
                    <a:pt x="1003" y="10277"/>
                  </a:cubicBezTo>
                  <a:cubicBezTo>
                    <a:pt x="1269" y="10376"/>
                    <a:pt x="1521" y="10423"/>
                    <a:pt x="1779" y="10423"/>
                  </a:cubicBezTo>
                  <a:cubicBezTo>
                    <a:pt x="2495" y="10423"/>
                    <a:pt x="3260" y="10064"/>
                    <a:pt x="4512" y="9475"/>
                  </a:cubicBezTo>
                  <a:cubicBezTo>
                    <a:pt x="6041" y="8773"/>
                    <a:pt x="6843" y="8923"/>
                    <a:pt x="7745" y="8773"/>
                  </a:cubicBezTo>
                  <a:cubicBezTo>
                    <a:pt x="7971" y="7645"/>
                    <a:pt x="8096" y="6517"/>
                    <a:pt x="8096" y="5339"/>
                  </a:cubicBezTo>
                  <a:cubicBezTo>
                    <a:pt x="8096" y="3560"/>
                    <a:pt x="7820" y="1856"/>
                    <a:pt x="7319" y="226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0"/>
            <p:cNvSpPr/>
            <p:nvPr/>
          </p:nvSpPr>
          <p:spPr>
            <a:xfrm>
              <a:off x="5017075" y="2429225"/>
              <a:ext cx="733725" cy="832750"/>
            </a:xfrm>
            <a:custGeom>
              <a:avLst/>
              <a:gdLst/>
              <a:ahLst/>
              <a:cxnLst/>
              <a:rect l="l" t="t" r="r" b="b"/>
              <a:pathLst>
                <a:path w="29349" h="33310" extrusionOk="0">
                  <a:moveTo>
                    <a:pt x="19224" y="1"/>
                  </a:moveTo>
                  <a:lnTo>
                    <a:pt x="19224" y="1"/>
                  </a:lnTo>
                  <a:cubicBezTo>
                    <a:pt x="22657" y="3184"/>
                    <a:pt x="24813" y="7720"/>
                    <a:pt x="24813" y="12783"/>
                  </a:cubicBezTo>
                  <a:cubicBezTo>
                    <a:pt x="24813" y="22432"/>
                    <a:pt x="16993" y="30251"/>
                    <a:pt x="7344" y="30251"/>
                  </a:cubicBezTo>
                  <a:cubicBezTo>
                    <a:pt x="4712" y="30251"/>
                    <a:pt x="2231" y="29675"/>
                    <a:pt x="0" y="28622"/>
                  </a:cubicBezTo>
                  <a:lnTo>
                    <a:pt x="0" y="28622"/>
                  </a:lnTo>
                  <a:cubicBezTo>
                    <a:pt x="3108" y="31530"/>
                    <a:pt x="7269" y="33309"/>
                    <a:pt x="11855" y="33309"/>
                  </a:cubicBezTo>
                  <a:cubicBezTo>
                    <a:pt x="21504" y="33309"/>
                    <a:pt x="29349" y="25489"/>
                    <a:pt x="29349" y="15840"/>
                  </a:cubicBezTo>
                  <a:cubicBezTo>
                    <a:pt x="29349" y="8798"/>
                    <a:pt x="25189" y="2783"/>
                    <a:pt x="19224" y="1"/>
                  </a:cubicBezTo>
                  <a:close/>
                </a:path>
              </a:pathLst>
            </a:custGeom>
            <a:solidFill>
              <a:srgbClr val="AC476D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" name="Google Shape;977;p20"/>
          <p:cNvGrpSpPr/>
          <p:nvPr/>
        </p:nvGrpSpPr>
        <p:grpSpPr>
          <a:xfrm rot="-7340588">
            <a:off x="8074086" y="398945"/>
            <a:ext cx="1515468" cy="542126"/>
            <a:chOff x="5725894" y="2571645"/>
            <a:chExt cx="1443144" cy="521294"/>
          </a:xfrm>
        </p:grpSpPr>
        <p:grpSp>
          <p:nvGrpSpPr>
            <p:cNvPr id="978" name="Google Shape;978;p20"/>
            <p:cNvGrpSpPr/>
            <p:nvPr/>
          </p:nvGrpSpPr>
          <p:grpSpPr>
            <a:xfrm rot="5400000">
              <a:off x="6186819" y="2110721"/>
              <a:ext cx="521294" cy="1443144"/>
              <a:chOff x="2916100" y="2780750"/>
              <a:chExt cx="389200" cy="1077375"/>
            </a:xfrm>
          </p:grpSpPr>
          <p:sp>
            <p:nvSpPr>
              <p:cNvPr id="979" name="Google Shape;979;p20"/>
              <p:cNvSpPr/>
              <p:nvPr/>
            </p:nvSpPr>
            <p:spPr>
              <a:xfrm>
                <a:off x="3049625" y="3452950"/>
                <a:ext cx="125550" cy="405175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16207" extrusionOk="0">
                    <a:moveTo>
                      <a:pt x="0" y="0"/>
                    </a:moveTo>
                    <a:lnTo>
                      <a:pt x="2511" y="16206"/>
                    </a:lnTo>
                    <a:lnTo>
                      <a:pt x="5022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0"/>
              <p:cNvSpPr/>
              <p:nvPr/>
            </p:nvSpPr>
            <p:spPr>
              <a:xfrm>
                <a:off x="3063875" y="3452950"/>
                <a:ext cx="97050" cy="196325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7853" extrusionOk="0">
                    <a:moveTo>
                      <a:pt x="1" y="0"/>
                    </a:moveTo>
                    <a:lnTo>
                      <a:pt x="1941" y="7852"/>
                    </a:lnTo>
                    <a:lnTo>
                      <a:pt x="3881" y="0"/>
                    </a:lnTo>
                    <a:close/>
                  </a:path>
                </a:pathLst>
              </a:custGeom>
              <a:solidFill>
                <a:srgbClr val="EE94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0"/>
              <p:cNvSpPr/>
              <p:nvPr/>
            </p:nvSpPr>
            <p:spPr>
              <a:xfrm>
                <a:off x="3026225" y="3342800"/>
                <a:ext cx="167800" cy="136125"/>
              </a:xfrm>
              <a:custGeom>
                <a:avLst/>
                <a:gdLst/>
                <a:ahLst/>
                <a:cxnLst/>
                <a:rect l="l" t="t" r="r" b="b"/>
                <a:pathLst>
                  <a:path w="6712" h="5445" extrusionOk="0">
                    <a:moveTo>
                      <a:pt x="1073" y="1"/>
                    </a:moveTo>
                    <a:cubicBezTo>
                      <a:pt x="777" y="1393"/>
                      <a:pt x="480" y="2786"/>
                      <a:pt x="160" y="4178"/>
                    </a:cubicBezTo>
                    <a:cubicBezTo>
                      <a:pt x="0" y="4794"/>
                      <a:pt x="503" y="5388"/>
                      <a:pt x="1187" y="5410"/>
                    </a:cubicBezTo>
                    <a:cubicBezTo>
                      <a:pt x="1906" y="5433"/>
                      <a:pt x="2631" y="5445"/>
                      <a:pt x="3356" y="5445"/>
                    </a:cubicBezTo>
                    <a:cubicBezTo>
                      <a:pt x="4080" y="5445"/>
                      <a:pt x="4805" y="5433"/>
                      <a:pt x="5524" y="5410"/>
                    </a:cubicBezTo>
                    <a:cubicBezTo>
                      <a:pt x="6209" y="5388"/>
                      <a:pt x="6711" y="4794"/>
                      <a:pt x="6574" y="4178"/>
                    </a:cubicBezTo>
                    <a:cubicBezTo>
                      <a:pt x="6255" y="2786"/>
                      <a:pt x="5935" y="1393"/>
                      <a:pt x="5661" y="1"/>
                    </a:cubicBezTo>
                    <a:cubicBezTo>
                      <a:pt x="4896" y="24"/>
                      <a:pt x="4132" y="35"/>
                      <a:pt x="3367" y="35"/>
                    </a:cubicBezTo>
                    <a:cubicBezTo>
                      <a:pt x="2603" y="35"/>
                      <a:pt x="1838" y="24"/>
                      <a:pt x="1073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0"/>
              <p:cNvSpPr/>
              <p:nvPr/>
            </p:nvSpPr>
            <p:spPr>
              <a:xfrm>
                <a:off x="3026225" y="3342800"/>
                <a:ext cx="54800" cy="135850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5434" extrusionOk="0">
                    <a:moveTo>
                      <a:pt x="1073" y="1"/>
                    </a:moveTo>
                    <a:cubicBezTo>
                      <a:pt x="777" y="1393"/>
                      <a:pt x="480" y="2786"/>
                      <a:pt x="160" y="4178"/>
                    </a:cubicBezTo>
                    <a:cubicBezTo>
                      <a:pt x="0" y="4794"/>
                      <a:pt x="503" y="5388"/>
                      <a:pt x="1187" y="5410"/>
                    </a:cubicBezTo>
                    <a:cubicBezTo>
                      <a:pt x="1530" y="5433"/>
                      <a:pt x="1849" y="5433"/>
                      <a:pt x="2192" y="5433"/>
                    </a:cubicBezTo>
                    <a:lnTo>
                      <a:pt x="2192" y="24"/>
                    </a:lnTo>
                    <a:cubicBezTo>
                      <a:pt x="1826" y="24"/>
                      <a:pt x="1438" y="1"/>
                      <a:pt x="1073" y="1"/>
                    </a:cubicBezTo>
                    <a:close/>
                  </a:path>
                </a:pathLst>
              </a:custGeom>
              <a:solidFill>
                <a:srgbClr val="7B5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3141500" y="3342800"/>
                <a:ext cx="52525" cy="135850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5434" extrusionOk="0">
                    <a:moveTo>
                      <a:pt x="1050" y="1"/>
                    </a:moveTo>
                    <a:cubicBezTo>
                      <a:pt x="685" y="1"/>
                      <a:pt x="343" y="24"/>
                      <a:pt x="0" y="24"/>
                    </a:cubicBezTo>
                    <a:lnTo>
                      <a:pt x="0" y="5433"/>
                    </a:lnTo>
                    <a:cubicBezTo>
                      <a:pt x="297" y="5433"/>
                      <a:pt x="616" y="5433"/>
                      <a:pt x="913" y="5410"/>
                    </a:cubicBezTo>
                    <a:cubicBezTo>
                      <a:pt x="1598" y="5388"/>
                      <a:pt x="2100" y="4794"/>
                      <a:pt x="1963" y="4178"/>
                    </a:cubicBezTo>
                    <a:cubicBezTo>
                      <a:pt x="1644" y="2786"/>
                      <a:pt x="1324" y="1393"/>
                      <a:pt x="1050" y="1"/>
                    </a:cubicBezTo>
                    <a:close/>
                  </a:path>
                </a:pathLst>
              </a:custGeom>
              <a:solidFill>
                <a:srgbClr val="7B5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2963450" y="2780750"/>
                <a:ext cx="295625" cy="633425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25337" extrusionOk="0">
                    <a:moveTo>
                      <a:pt x="5935" y="0"/>
                    </a:moveTo>
                    <a:cubicBezTo>
                      <a:pt x="5456" y="0"/>
                      <a:pt x="69" y="5661"/>
                      <a:pt x="46" y="12645"/>
                    </a:cubicBezTo>
                    <a:cubicBezTo>
                      <a:pt x="1" y="19653"/>
                      <a:pt x="4086" y="25336"/>
                      <a:pt x="5821" y="25336"/>
                    </a:cubicBezTo>
                    <a:cubicBezTo>
                      <a:pt x="7556" y="25336"/>
                      <a:pt x="11779" y="19698"/>
                      <a:pt x="11801" y="12691"/>
                    </a:cubicBezTo>
                    <a:cubicBezTo>
                      <a:pt x="11824" y="5706"/>
                      <a:pt x="6392" y="23"/>
                      <a:pt x="593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3026225" y="2780750"/>
                <a:ext cx="170650" cy="105575"/>
              </a:xfrm>
              <a:custGeom>
                <a:avLst/>
                <a:gdLst/>
                <a:ahLst/>
                <a:cxnLst/>
                <a:rect l="l" t="t" r="r" b="b"/>
                <a:pathLst>
                  <a:path w="6826" h="4223" extrusionOk="0">
                    <a:moveTo>
                      <a:pt x="3424" y="0"/>
                    </a:moveTo>
                    <a:cubicBezTo>
                      <a:pt x="3173" y="0"/>
                      <a:pt x="1507" y="1621"/>
                      <a:pt x="0" y="4200"/>
                    </a:cubicBezTo>
                    <a:lnTo>
                      <a:pt x="6825" y="4223"/>
                    </a:lnTo>
                    <a:cubicBezTo>
                      <a:pt x="5342" y="1643"/>
                      <a:pt x="3652" y="0"/>
                      <a:pt x="3424" y="0"/>
                    </a:cubicBezTo>
                    <a:close/>
                  </a:path>
                </a:pathLst>
              </a:custGeom>
              <a:solidFill>
                <a:srgbClr val="AC4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0"/>
              <p:cNvSpPr/>
              <p:nvPr/>
            </p:nvSpPr>
            <p:spPr>
              <a:xfrm>
                <a:off x="2966875" y="3143650"/>
                <a:ext cx="288775" cy="44550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178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6" y="594"/>
                      <a:pt x="138" y="1188"/>
                      <a:pt x="252" y="1758"/>
                    </a:cubicBezTo>
                    <a:lnTo>
                      <a:pt x="11276" y="1781"/>
                    </a:lnTo>
                    <a:cubicBezTo>
                      <a:pt x="11390" y="1211"/>
                      <a:pt x="11482" y="640"/>
                      <a:pt x="11550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B5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3095275" y="3228100"/>
                <a:ext cx="34250" cy="2277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9109" extrusionOk="0">
                    <a:moveTo>
                      <a:pt x="699" y="0"/>
                    </a:moveTo>
                    <a:cubicBezTo>
                      <a:pt x="652" y="0"/>
                      <a:pt x="609" y="25"/>
                      <a:pt x="594" y="69"/>
                    </a:cubicBezTo>
                    <a:cubicBezTo>
                      <a:pt x="594" y="69"/>
                      <a:pt x="594" y="69"/>
                      <a:pt x="571" y="92"/>
                    </a:cubicBezTo>
                    <a:cubicBezTo>
                      <a:pt x="571" y="115"/>
                      <a:pt x="548" y="138"/>
                      <a:pt x="525" y="161"/>
                    </a:cubicBezTo>
                    <a:cubicBezTo>
                      <a:pt x="502" y="229"/>
                      <a:pt x="457" y="321"/>
                      <a:pt x="411" y="435"/>
                    </a:cubicBezTo>
                    <a:cubicBezTo>
                      <a:pt x="366" y="549"/>
                      <a:pt x="320" y="686"/>
                      <a:pt x="297" y="846"/>
                    </a:cubicBezTo>
                    <a:cubicBezTo>
                      <a:pt x="251" y="1005"/>
                      <a:pt x="229" y="1188"/>
                      <a:pt x="183" y="1393"/>
                    </a:cubicBezTo>
                    <a:cubicBezTo>
                      <a:pt x="160" y="1576"/>
                      <a:pt x="160" y="1804"/>
                      <a:pt x="137" y="2032"/>
                    </a:cubicBezTo>
                    <a:cubicBezTo>
                      <a:pt x="137" y="2261"/>
                      <a:pt x="137" y="2489"/>
                      <a:pt x="114" y="2740"/>
                    </a:cubicBezTo>
                    <a:cubicBezTo>
                      <a:pt x="92" y="3242"/>
                      <a:pt x="92" y="3767"/>
                      <a:pt x="69" y="4292"/>
                    </a:cubicBezTo>
                    <a:cubicBezTo>
                      <a:pt x="46" y="4817"/>
                      <a:pt x="46" y="5342"/>
                      <a:pt x="23" y="5844"/>
                    </a:cubicBezTo>
                    <a:cubicBezTo>
                      <a:pt x="23" y="6073"/>
                      <a:pt x="23" y="6324"/>
                      <a:pt x="23" y="6552"/>
                    </a:cubicBezTo>
                    <a:cubicBezTo>
                      <a:pt x="23" y="6780"/>
                      <a:pt x="0" y="6986"/>
                      <a:pt x="0" y="7191"/>
                    </a:cubicBezTo>
                    <a:cubicBezTo>
                      <a:pt x="0" y="7579"/>
                      <a:pt x="0" y="7921"/>
                      <a:pt x="0" y="8150"/>
                    </a:cubicBezTo>
                    <a:cubicBezTo>
                      <a:pt x="0" y="8378"/>
                      <a:pt x="0" y="8515"/>
                      <a:pt x="0" y="8515"/>
                    </a:cubicBezTo>
                    <a:cubicBezTo>
                      <a:pt x="0" y="8834"/>
                      <a:pt x="297" y="9108"/>
                      <a:pt x="685" y="9108"/>
                    </a:cubicBezTo>
                    <a:cubicBezTo>
                      <a:pt x="1050" y="9108"/>
                      <a:pt x="1370" y="8834"/>
                      <a:pt x="1370" y="8515"/>
                    </a:cubicBezTo>
                    <a:cubicBezTo>
                      <a:pt x="1370" y="8515"/>
                      <a:pt x="1370" y="8378"/>
                      <a:pt x="1370" y="8150"/>
                    </a:cubicBezTo>
                    <a:cubicBezTo>
                      <a:pt x="1370" y="7921"/>
                      <a:pt x="1370" y="7579"/>
                      <a:pt x="1370" y="7191"/>
                    </a:cubicBezTo>
                    <a:cubicBezTo>
                      <a:pt x="1370" y="6986"/>
                      <a:pt x="1370" y="6780"/>
                      <a:pt x="1370" y="6552"/>
                    </a:cubicBezTo>
                    <a:cubicBezTo>
                      <a:pt x="1370" y="6324"/>
                      <a:pt x="1370" y="6095"/>
                      <a:pt x="1370" y="5844"/>
                    </a:cubicBezTo>
                    <a:cubicBezTo>
                      <a:pt x="1347" y="5342"/>
                      <a:pt x="1347" y="4817"/>
                      <a:pt x="1324" y="4292"/>
                    </a:cubicBezTo>
                    <a:cubicBezTo>
                      <a:pt x="1324" y="3767"/>
                      <a:pt x="1301" y="3242"/>
                      <a:pt x="1301" y="2740"/>
                    </a:cubicBezTo>
                    <a:cubicBezTo>
                      <a:pt x="1279" y="2489"/>
                      <a:pt x="1279" y="2261"/>
                      <a:pt x="1279" y="2032"/>
                    </a:cubicBezTo>
                    <a:cubicBezTo>
                      <a:pt x="1256" y="1804"/>
                      <a:pt x="1256" y="1576"/>
                      <a:pt x="1233" y="1393"/>
                    </a:cubicBezTo>
                    <a:cubicBezTo>
                      <a:pt x="1210" y="1188"/>
                      <a:pt x="1164" y="1005"/>
                      <a:pt x="1142" y="846"/>
                    </a:cubicBezTo>
                    <a:cubicBezTo>
                      <a:pt x="1096" y="686"/>
                      <a:pt x="1050" y="549"/>
                      <a:pt x="1005" y="435"/>
                    </a:cubicBezTo>
                    <a:cubicBezTo>
                      <a:pt x="982" y="321"/>
                      <a:pt x="936" y="229"/>
                      <a:pt x="890" y="161"/>
                    </a:cubicBezTo>
                    <a:cubicBezTo>
                      <a:pt x="890" y="138"/>
                      <a:pt x="868" y="115"/>
                      <a:pt x="868" y="92"/>
                    </a:cubicBezTo>
                    <a:cubicBezTo>
                      <a:pt x="845" y="69"/>
                      <a:pt x="845" y="69"/>
                      <a:pt x="845" y="69"/>
                    </a:cubicBezTo>
                    <a:cubicBezTo>
                      <a:pt x="822" y="47"/>
                      <a:pt x="799" y="24"/>
                      <a:pt x="776" y="24"/>
                    </a:cubicBezTo>
                    <a:cubicBezTo>
                      <a:pt x="752" y="8"/>
                      <a:pt x="725" y="0"/>
                      <a:pt x="699" y="0"/>
                    </a:cubicBezTo>
                    <a:close/>
                  </a:path>
                </a:pathLst>
              </a:custGeom>
              <a:solidFill>
                <a:srgbClr val="AC4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0"/>
              <p:cNvSpPr/>
              <p:nvPr/>
            </p:nvSpPr>
            <p:spPr>
              <a:xfrm>
                <a:off x="2916100" y="3237250"/>
                <a:ext cx="141525" cy="218325"/>
              </a:xfrm>
              <a:custGeom>
                <a:avLst/>
                <a:gdLst/>
                <a:ahLst/>
                <a:cxnLst/>
                <a:rect l="l" t="t" r="r" b="b"/>
                <a:pathLst>
                  <a:path w="5661" h="8733" extrusionOk="0">
                    <a:moveTo>
                      <a:pt x="2837" y="0"/>
                    </a:moveTo>
                    <a:cubicBezTo>
                      <a:pt x="2833" y="0"/>
                      <a:pt x="2831" y="0"/>
                      <a:pt x="2831" y="0"/>
                    </a:cubicBezTo>
                    <a:cubicBezTo>
                      <a:pt x="0" y="2534"/>
                      <a:pt x="822" y="6734"/>
                      <a:pt x="3355" y="8537"/>
                    </a:cubicBezTo>
                    <a:cubicBezTo>
                      <a:pt x="3563" y="8673"/>
                      <a:pt x="3733" y="8732"/>
                      <a:pt x="3866" y="8732"/>
                    </a:cubicBezTo>
                    <a:cubicBezTo>
                      <a:pt x="4201" y="8732"/>
                      <a:pt x="4311" y="8361"/>
                      <a:pt x="4246" y="7921"/>
                    </a:cubicBezTo>
                    <a:cubicBezTo>
                      <a:pt x="3903" y="5798"/>
                      <a:pt x="5661" y="5638"/>
                      <a:pt x="5661" y="5638"/>
                    </a:cubicBezTo>
                    <a:cubicBezTo>
                      <a:pt x="5108" y="86"/>
                      <a:pt x="2968" y="0"/>
                      <a:pt x="2837" y="0"/>
                    </a:cubicBezTo>
                    <a:close/>
                  </a:path>
                </a:pathLst>
              </a:custGeom>
              <a:solidFill>
                <a:srgbClr val="AC4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0"/>
              <p:cNvSpPr/>
              <p:nvPr/>
            </p:nvSpPr>
            <p:spPr>
              <a:xfrm>
                <a:off x="3160900" y="3239525"/>
                <a:ext cx="144400" cy="216825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8673" extrusionOk="0">
                    <a:moveTo>
                      <a:pt x="2948" y="0"/>
                    </a:moveTo>
                    <a:cubicBezTo>
                      <a:pt x="2724" y="0"/>
                      <a:pt x="584" y="143"/>
                      <a:pt x="0" y="5570"/>
                    </a:cubicBezTo>
                    <a:cubicBezTo>
                      <a:pt x="0" y="5570"/>
                      <a:pt x="1758" y="5730"/>
                      <a:pt x="1415" y="7852"/>
                    </a:cubicBezTo>
                    <a:cubicBezTo>
                      <a:pt x="1349" y="8298"/>
                      <a:pt x="1462" y="8672"/>
                      <a:pt x="1807" y="8672"/>
                    </a:cubicBezTo>
                    <a:cubicBezTo>
                      <a:pt x="1938" y="8672"/>
                      <a:pt x="2104" y="8618"/>
                      <a:pt x="2306" y="8492"/>
                    </a:cubicBezTo>
                    <a:cubicBezTo>
                      <a:pt x="4839" y="6688"/>
                      <a:pt x="5775" y="2534"/>
                      <a:pt x="2968" y="1"/>
                    </a:cubicBezTo>
                    <a:cubicBezTo>
                      <a:pt x="2968" y="1"/>
                      <a:pt x="2961" y="0"/>
                      <a:pt x="2948" y="0"/>
                    </a:cubicBezTo>
                    <a:close/>
                  </a:path>
                </a:pathLst>
              </a:custGeom>
              <a:solidFill>
                <a:srgbClr val="AC4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0"/>
              <p:cNvSpPr/>
              <p:nvPr/>
            </p:nvSpPr>
            <p:spPr>
              <a:xfrm>
                <a:off x="3017100" y="2934225"/>
                <a:ext cx="187750" cy="187200"/>
              </a:xfrm>
              <a:custGeom>
                <a:avLst/>
                <a:gdLst/>
                <a:ahLst/>
                <a:cxnLst/>
                <a:rect l="l" t="t" r="r" b="b"/>
                <a:pathLst>
                  <a:path w="7510" h="7488" extrusionOk="0">
                    <a:moveTo>
                      <a:pt x="3725" y="1"/>
                    </a:moveTo>
                    <a:cubicBezTo>
                      <a:pt x="1667" y="1"/>
                      <a:pt x="0" y="1681"/>
                      <a:pt x="0" y="3722"/>
                    </a:cubicBezTo>
                    <a:cubicBezTo>
                      <a:pt x="0" y="5799"/>
                      <a:pt x="1666" y="7488"/>
                      <a:pt x="3721" y="7488"/>
                    </a:cubicBezTo>
                    <a:cubicBezTo>
                      <a:pt x="5798" y="7488"/>
                      <a:pt x="7487" y="5821"/>
                      <a:pt x="7487" y="3744"/>
                    </a:cubicBezTo>
                    <a:cubicBezTo>
                      <a:pt x="7510" y="1690"/>
                      <a:pt x="5821" y="1"/>
                      <a:pt x="3766" y="1"/>
                    </a:cubicBezTo>
                    <a:cubicBezTo>
                      <a:pt x="3753" y="1"/>
                      <a:pt x="3739" y="1"/>
                      <a:pt x="3725" y="1"/>
                    </a:cubicBezTo>
                    <a:close/>
                  </a:path>
                </a:pathLst>
              </a:custGeom>
              <a:solidFill>
                <a:srgbClr val="7B5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0"/>
              <p:cNvSpPr/>
              <p:nvPr/>
            </p:nvSpPr>
            <p:spPr>
              <a:xfrm>
                <a:off x="3031925" y="2949075"/>
                <a:ext cx="158100" cy="157525"/>
              </a:xfrm>
              <a:custGeom>
                <a:avLst/>
                <a:gdLst/>
                <a:ahLst/>
                <a:cxnLst/>
                <a:rect l="l" t="t" r="r" b="b"/>
                <a:pathLst>
                  <a:path w="6324" h="6301" extrusionOk="0">
                    <a:moveTo>
                      <a:pt x="3132" y="0"/>
                    </a:moveTo>
                    <a:cubicBezTo>
                      <a:pt x="1393" y="0"/>
                      <a:pt x="1" y="1407"/>
                      <a:pt x="1" y="3128"/>
                    </a:cubicBezTo>
                    <a:cubicBezTo>
                      <a:pt x="1" y="4885"/>
                      <a:pt x="1393" y="6300"/>
                      <a:pt x="3151" y="6300"/>
                    </a:cubicBezTo>
                    <a:cubicBezTo>
                      <a:pt x="4885" y="6300"/>
                      <a:pt x="6300" y="4908"/>
                      <a:pt x="6300" y="3150"/>
                    </a:cubicBezTo>
                    <a:cubicBezTo>
                      <a:pt x="6323" y="1416"/>
                      <a:pt x="4908" y="0"/>
                      <a:pt x="3173" y="0"/>
                    </a:cubicBezTo>
                    <a:cubicBezTo>
                      <a:pt x="3159" y="0"/>
                      <a:pt x="3145" y="0"/>
                      <a:pt x="31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0"/>
              <p:cNvSpPr/>
              <p:nvPr/>
            </p:nvSpPr>
            <p:spPr>
              <a:xfrm>
                <a:off x="3049050" y="2966200"/>
                <a:ext cx="123275" cy="123275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4931" extrusionOk="0">
                    <a:moveTo>
                      <a:pt x="2466" y="0"/>
                    </a:moveTo>
                    <a:cubicBezTo>
                      <a:pt x="1119" y="0"/>
                      <a:pt x="0" y="1096"/>
                      <a:pt x="0" y="2443"/>
                    </a:cubicBezTo>
                    <a:cubicBezTo>
                      <a:pt x="0" y="3812"/>
                      <a:pt x="1096" y="4930"/>
                      <a:pt x="2466" y="4930"/>
                    </a:cubicBezTo>
                    <a:cubicBezTo>
                      <a:pt x="3812" y="4930"/>
                      <a:pt x="4931" y="3835"/>
                      <a:pt x="4931" y="2465"/>
                    </a:cubicBezTo>
                    <a:cubicBezTo>
                      <a:pt x="4931" y="1119"/>
                      <a:pt x="3835" y="0"/>
                      <a:pt x="2466" y="0"/>
                    </a:cubicBezTo>
                    <a:close/>
                  </a:path>
                </a:pathLst>
              </a:custGeom>
              <a:solidFill>
                <a:srgbClr val="AC4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3" name="Google Shape;993;p20"/>
            <p:cNvSpPr/>
            <p:nvPr/>
          </p:nvSpPr>
          <p:spPr>
            <a:xfrm rot="5400000">
              <a:off x="6569756" y="2493657"/>
              <a:ext cx="263728" cy="934837"/>
            </a:xfrm>
            <a:custGeom>
              <a:avLst/>
              <a:gdLst/>
              <a:ahLst/>
              <a:cxnLst/>
              <a:rect l="l" t="t" r="r" b="b"/>
              <a:pathLst>
                <a:path w="7876" h="27916" extrusionOk="0">
                  <a:moveTo>
                    <a:pt x="137" y="0"/>
                  </a:moveTo>
                  <a:cubicBezTo>
                    <a:pt x="114" y="0"/>
                    <a:pt x="92" y="23"/>
                    <a:pt x="92" y="23"/>
                  </a:cubicBezTo>
                  <a:cubicBezTo>
                    <a:pt x="1644" y="4542"/>
                    <a:pt x="2169" y="9404"/>
                    <a:pt x="2100" y="13969"/>
                  </a:cubicBezTo>
                  <a:cubicBezTo>
                    <a:pt x="2055" y="18671"/>
                    <a:pt x="1187" y="24240"/>
                    <a:pt x="0" y="27915"/>
                  </a:cubicBezTo>
                  <a:cubicBezTo>
                    <a:pt x="731" y="27915"/>
                    <a:pt x="1484" y="27915"/>
                    <a:pt x="2237" y="27892"/>
                  </a:cubicBezTo>
                  <a:cubicBezTo>
                    <a:pt x="2922" y="27870"/>
                    <a:pt x="3424" y="27276"/>
                    <a:pt x="3287" y="26660"/>
                  </a:cubicBezTo>
                  <a:cubicBezTo>
                    <a:pt x="3082" y="25815"/>
                    <a:pt x="2899" y="24971"/>
                    <a:pt x="2717" y="24126"/>
                  </a:cubicBezTo>
                  <a:lnTo>
                    <a:pt x="2717" y="24126"/>
                  </a:lnTo>
                  <a:cubicBezTo>
                    <a:pt x="3196" y="24377"/>
                    <a:pt x="3721" y="24948"/>
                    <a:pt x="3515" y="26203"/>
                  </a:cubicBezTo>
                  <a:cubicBezTo>
                    <a:pt x="3449" y="26649"/>
                    <a:pt x="3562" y="27023"/>
                    <a:pt x="3907" y="27023"/>
                  </a:cubicBezTo>
                  <a:cubicBezTo>
                    <a:pt x="4038" y="27023"/>
                    <a:pt x="4204" y="26969"/>
                    <a:pt x="4406" y="26843"/>
                  </a:cubicBezTo>
                  <a:cubicBezTo>
                    <a:pt x="6939" y="25039"/>
                    <a:pt x="7875" y="20908"/>
                    <a:pt x="5068" y="18352"/>
                  </a:cubicBezTo>
                  <a:cubicBezTo>
                    <a:pt x="5638" y="16662"/>
                    <a:pt x="6003" y="14722"/>
                    <a:pt x="6003" y="12691"/>
                  </a:cubicBezTo>
                  <a:cubicBezTo>
                    <a:pt x="6026" y="9450"/>
                    <a:pt x="4839" y="6482"/>
                    <a:pt x="3538" y="4223"/>
                  </a:cubicBezTo>
                  <a:cubicBezTo>
                    <a:pt x="3447" y="4063"/>
                    <a:pt x="3356" y="3903"/>
                    <a:pt x="3264" y="3766"/>
                  </a:cubicBezTo>
                  <a:cubicBezTo>
                    <a:pt x="3264" y="3766"/>
                    <a:pt x="3264" y="3766"/>
                    <a:pt x="3264" y="3743"/>
                  </a:cubicBezTo>
                  <a:cubicBezTo>
                    <a:pt x="3082" y="3447"/>
                    <a:pt x="2876" y="3150"/>
                    <a:pt x="2694" y="2876"/>
                  </a:cubicBezTo>
                  <a:cubicBezTo>
                    <a:pt x="2694" y="2876"/>
                    <a:pt x="2671" y="2853"/>
                    <a:pt x="2671" y="2830"/>
                  </a:cubicBezTo>
                  <a:cubicBezTo>
                    <a:pt x="2580" y="2716"/>
                    <a:pt x="2511" y="2602"/>
                    <a:pt x="2420" y="2488"/>
                  </a:cubicBezTo>
                  <a:cubicBezTo>
                    <a:pt x="2397" y="2465"/>
                    <a:pt x="2374" y="2442"/>
                    <a:pt x="2374" y="2397"/>
                  </a:cubicBezTo>
                  <a:cubicBezTo>
                    <a:pt x="2306" y="2305"/>
                    <a:pt x="2237" y="2214"/>
                    <a:pt x="2169" y="2123"/>
                  </a:cubicBezTo>
                  <a:cubicBezTo>
                    <a:pt x="2123" y="2100"/>
                    <a:pt x="2100" y="2054"/>
                    <a:pt x="2077" y="2031"/>
                  </a:cubicBezTo>
                  <a:cubicBezTo>
                    <a:pt x="2009" y="1940"/>
                    <a:pt x="1963" y="1872"/>
                    <a:pt x="1895" y="1780"/>
                  </a:cubicBezTo>
                  <a:cubicBezTo>
                    <a:pt x="1872" y="1758"/>
                    <a:pt x="1849" y="1712"/>
                    <a:pt x="1803" y="1689"/>
                  </a:cubicBezTo>
                  <a:cubicBezTo>
                    <a:pt x="1758" y="1621"/>
                    <a:pt x="1689" y="1552"/>
                    <a:pt x="1644" y="1484"/>
                  </a:cubicBezTo>
                  <a:cubicBezTo>
                    <a:pt x="1621" y="1438"/>
                    <a:pt x="1598" y="1415"/>
                    <a:pt x="1552" y="1370"/>
                  </a:cubicBezTo>
                  <a:cubicBezTo>
                    <a:pt x="1507" y="1324"/>
                    <a:pt x="1461" y="1255"/>
                    <a:pt x="1415" y="1187"/>
                  </a:cubicBezTo>
                  <a:cubicBezTo>
                    <a:pt x="1370" y="1164"/>
                    <a:pt x="1347" y="1118"/>
                    <a:pt x="1324" y="1096"/>
                  </a:cubicBezTo>
                  <a:cubicBezTo>
                    <a:pt x="1279" y="1050"/>
                    <a:pt x="1233" y="981"/>
                    <a:pt x="1187" y="936"/>
                  </a:cubicBezTo>
                  <a:cubicBezTo>
                    <a:pt x="1142" y="913"/>
                    <a:pt x="1119" y="867"/>
                    <a:pt x="1096" y="845"/>
                  </a:cubicBezTo>
                  <a:cubicBezTo>
                    <a:pt x="1050" y="799"/>
                    <a:pt x="1005" y="753"/>
                    <a:pt x="959" y="708"/>
                  </a:cubicBezTo>
                  <a:cubicBezTo>
                    <a:pt x="936" y="685"/>
                    <a:pt x="913" y="662"/>
                    <a:pt x="890" y="639"/>
                  </a:cubicBezTo>
                  <a:cubicBezTo>
                    <a:pt x="845" y="593"/>
                    <a:pt x="822" y="548"/>
                    <a:pt x="776" y="525"/>
                  </a:cubicBezTo>
                  <a:cubicBezTo>
                    <a:pt x="754" y="479"/>
                    <a:pt x="731" y="457"/>
                    <a:pt x="708" y="434"/>
                  </a:cubicBezTo>
                  <a:cubicBezTo>
                    <a:pt x="662" y="411"/>
                    <a:pt x="639" y="388"/>
                    <a:pt x="594" y="342"/>
                  </a:cubicBezTo>
                  <a:cubicBezTo>
                    <a:pt x="571" y="320"/>
                    <a:pt x="548" y="320"/>
                    <a:pt x="548" y="297"/>
                  </a:cubicBezTo>
                  <a:cubicBezTo>
                    <a:pt x="502" y="274"/>
                    <a:pt x="480" y="228"/>
                    <a:pt x="457" y="205"/>
                  </a:cubicBezTo>
                  <a:cubicBezTo>
                    <a:pt x="434" y="205"/>
                    <a:pt x="411" y="183"/>
                    <a:pt x="388" y="160"/>
                  </a:cubicBezTo>
                  <a:cubicBezTo>
                    <a:pt x="365" y="137"/>
                    <a:pt x="343" y="137"/>
                    <a:pt x="320" y="114"/>
                  </a:cubicBezTo>
                  <a:cubicBezTo>
                    <a:pt x="297" y="114"/>
                    <a:pt x="297" y="91"/>
                    <a:pt x="274" y="91"/>
                  </a:cubicBezTo>
                  <a:cubicBezTo>
                    <a:pt x="251" y="68"/>
                    <a:pt x="229" y="46"/>
                    <a:pt x="206" y="46"/>
                  </a:cubicBezTo>
                  <a:cubicBezTo>
                    <a:pt x="206" y="46"/>
                    <a:pt x="206" y="23"/>
                    <a:pt x="183" y="23"/>
                  </a:cubicBezTo>
                  <a:cubicBezTo>
                    <a:pt x="160" y="23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A9A7A7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13500032" scaled="0"/>
        </a:gra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/>
          <p:nvPr/>
        </p:nvSpPr>
        <p:spPr>
          <a:xfrm>
            <a:off x="-294392" y="15192"/>
            <a:ext cx="9732795" cy="5741733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"/>
          <p:cNvSpPr/>
          <p:nvPr/>
        </p:nvSpPr>
        <p:spPr>
          <a:xfrm flipH="1">
            <a:off x="-252064" y="-78198"/>
            <a:ext cx="4824064" cy="5976465"/>
          </a:xfrm>
          <a:custGeom>
            <a:avLst/>
            <a:gdLst/>
            <a:ahLst/>
            <a:cxnLst/>
            <a:rect l="l" t="t" r="r" b="b"/>
            <a:pathLst>
              <a:path w="113414" h="140507" extrusionOk="0">
                <a:moveTo>
                  <a:pt x="91135" y="67459"/>
                </a:moveTo>
                <a:cubicBezTo>
                  <a:pt x="91498" y="67459"/>
                  <a:pt x="91809" y="67575"/>
                  <a:pt x="92030" y="67818"/>
                </a:cubicBezTo>
                <a:cubicBezTo>
                  <a:pt x="92726" y="68603"/>
                  <a:pt x="92244" y="70378"/>
                  <a:pt x="90950" y="71797"/>
                </a:cubicBezTo>
                <a:cubicBezTo>
                  <a:pt x="90064" y="72775"/>
                  <a:pt x="89022" y="73326"/>
                  <a:pt x="88231" y="73326"/>
                </a:cubicBezTo>
                <a:cubicBezTo>
                  <a:pt x="87867" y="73326"/>
                  <a:pt x="87556" y="73210"/>
                  <a:pt x="87337" y="72965"/>
                </a:cubicBezTo>
                <a:cubicBezTo>
                  <a:pt x="86632" y="72189"/>
                  <a:pt x="87114" y="70414"/>
                  <a:pt x="88408" y="68987"/>
                </a:cubicBezTo>
                <a:cubicBezTo>
                  <a:pt x="89296" y="68013"/>
                  <a:pt x="90340" y="67459"/>
                  <a:pt x="91135" y="67459"/>
                </a:cubicBezTo>
                <a:close/>
                <a:moveTo>
                  <a:pt x="81981" y="73877"/>
                </a:moveTo>
                <a:cubicBezTo>
                  <a:pt x="83619" y="73877"/>
                  <a:pt x="84918" y="74453"/>
                  <a:pt x="85500" y="75606"/>
                </a:cubicBezTo>
                <a:cubicBezTo>
                  <a:pt x="86686" y="77952"/>
                  <a:pt x="84474" y="81797"/>
                  <a:pt x="80557" y="84188"/>
                </a:cubicBezTo>
                <a:cubicBezTo>
                  <a:pt x="78580" y="85398"/>
                  <a:pt x="76545" y="86005"/>
                  <a:pt x="74865" y="86005"/>
                </a:cubicBezTo>
                <a:cubicBezTo>
                  <a:pt x="73225" y="86005"/>
                  <a:pt x="71923" y="85427"/>
                  <a:pt x="71342" y="84268"/>
                </a:cubicBezTo>
                <a:cubicBezTo>
                  <a:pt x="70155" y="81922"/>
                  <a:pt x="72368" y="78086"/>
                  <a:pt x="76284" y="75695"/>
                </a:cubicBezTo>
                <a:cubicBezTo>
                  <a:pt x="78264" y="74484"/>
                  <a:pt x="80300" y="73877"/>
                  <a:pt x="81981" y="73877"/>
                </a:cubicBezTo>
                <a:close/>
                <a:moveTo>
                  <a:pt x="88319" y="1"/>
                </a:moveTo>
                <a:cubicBezTo>
                  <a:pt x="88024" y="1713"/>
                  <a:pt x="91691" y="3944"/>
                  <a:pt x="96856" y="9840"/>
                </a:cubicBezTo>
                <a:cubicBezTo>
                  <a:pt x="102200" y="15925"/>
                  <a:pt x="104858" y="25006"/>
                  <a:pt x="103600" y="35042"/>
                </a:cubicBezTo>
                <a:cubicBezTo>
                  <a:pt x="102334" y="45069"/>
                  <a:pt x="92708" y="63063"/>
                  <a:pt x="74500" y="72921"/>
                </a:cubicBezTo>
                <a:cubicBezTo>
                  <a:pt x="70851" y="74901"/>
                  <a:pt x="66578" y="76364"/>
                  <a:pt x="64785" y="80379"/>
                </a:cubicBezTo>
                <a:cubicBezTo>
                  <a:pt x="63233" y="83831"/>
                  <a:pt x="63616" y="87890"/>
                  <a:pt x="63233" y="91708"/>
                </a:cubicBezTo>
                <a:cubicBezTo>
                  <a:pt x="62849" y="95536"/>
                  <a:pt x="61100" y="99827"/>
                  <a:pt x="57666" y="100567"/>
                </a:cubicBezTo>
                <a:cubicBezTo>
                  <a:pt x="57088" y="100693"/>
                  <a:pt x="56540" y="100752"/>
                  <a:pt x="56007" y="100752"/>
                </a:cubicBezTo>
                <a:cubicBezTo>
                  <a:pt x="53096" y="100752"/>
                  <a:pt x="50610" y="98978"/>
                  <a:pt x="46042" y="96490"/>
                </a:cubicBezTo>
                <a:cubicBezTo>
                  <a:pt x="44576" y="95691"/>
                  <a:pt x="43209" y="95309"/>
                  <a:pt x="41947" y="95309"/>
                </a:cubicBezTo>
                <a:cubicBezTo>
                  <a:pt x="38548" y="95309"/>
                  <a:pt x="35916" y="98079"/>
                  <a:pt x="34186" y="102913"/>
                </a:cubicBezTo>
                <a:cubicBezTo>
                  <a:pt x="28824" y="117909"/>
                  <a:pt x="23677" y="122450"/>
                  <a:pt x="16727" y="123182"/>
                </a:cubicBezTo>
                <a:cubicBezTo>
                  <a:pt x="16018" y="123258"/>
                  <a:pt x="15304" y="123289"/>
                  <a:pt x="14587" y="123289"/>
                </a:cubicBezTo>
                <a:cubicBezTo>
                  <a:pt x="11418" y="123289"/>
                  <a:pt x="8190" y="122683"/>
                  <a:pt x="5062" y="122683"/>
                </a:cubicBezTo>
                <a:cubicBezTo>
                  <a:pt x="3336" y="122683"/>
                  <a:pt x="1640" y="122867"/>
                  <a:pt x="0" y="123440"/>
                </a:cubicBezTo>
                <a:lnTo>
                  <a:pt x="0" y="140506"/>
                </a:lnTo>
                <a:lnTo>
                  <a:pt x="113413" y="140506"/>
                </a:lnTo>
                <a:lnTo>
                  <a:pt x="113413" y="1"/>
                </a:ln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"/>
          <p:cNvSpPr/>
          <p:nvPr/>
        </p:nvSpPr>
        <p:spPr>
          <a:xfrm rot="-9970999" flipH="1">
            <a:off x="5653541" y="-1105621"/>
            <a:ext cx="5170845" cy="5714347"/>
          </a:xfrm>
          <a:custGeom>
            <a:avLst/>
            <a:gdLst/>
            <a:ahLst/>
            <a:cxnLst/>
            <a:rect l="l" t="t" r="r" b="b"/>
            <a:pathLst>
              <a:path w="117973" h="130373" extrusionOk="0">
                <a:moveTo>
                  <a:pt x="62662" y="21848"/>
                </a:moveTo>
                <a:cubicBezTo>
                  <a:pt x="63412" y="21848"/>
                  <a:pt x="64018" y="22455"/>
                  <a:pt x="64018" y="23213"/>
                </a:cubicBezTo>
                <a:cubicBezTo>
                  <a:pt x="64018" y="23963"/>
                  <a:pt x="63412" y="24578"/>
                  <a:pt x="62662" y="24578"/>
                </a:cubicBezTo>
                <a:cubicBezTo>
                  <a:pt x="61913" y="24578"/>
                  <a:pt x="61306" y="23963"/>
                  <a:pt x="61306" y="23213"/>
                </a:cubicBezTo>
                <a:cubicBezTo>
                  <a:pt x="61306" y="22455"/>
                  <a:pt x="61913" y="21848"/>
                  <a:pt x="62662" y="21848"/>
                </a:cubicBezTo>
                <a:close/>
                <a:moveTo>
                  <a:pt x="55293" y="30029"/>
                </a:moveTo>
                <a:cubicBezTo>
                  <a:pt x="56578" y="30029"/>
                  <a:pt x="57622" y="31082"/>
                  <a:pt x="57622" y="32384"/>
                </a:cubicBezTo>
                <a:cubicBezTo>
                  <a:pt x="57622" y="33678"/>
                  <a:pt x="56578" y="34730"/>
                  <a:pt x="55293" y="34730"/>
                </a:cubicBezTo>
                <a:cubicBezTo>
                  <a:pt x="54009" y="34730"/>
                  <a:pt x="52965" y="33678"/>
                  <a:pt x="52965" y="32384"/>
                </a:cubicBezTo>
                <a:cubicBezTo>
                  <a:pt x="52965" y="31082"/>
                  <a:pt x="54009" y="30029"/>
                  <a:pt x="55293" y="30029"/>
                </a:cubicBezTo>
                <a:close/>
                <a:moveTo>
                  <a:pt x="55772" y="36346"/>
                </a:moveTo>
                <a:cubicBezTo>
                  <a:pt x="56083" y="36346"/>
                  <a:pt x="56386" y="36398"/>
                  <a:pt x="56676" y="36506"/>
                </a:cubicBezTo>
                <a:cubicBezTo>
                  <a:pt x="59058" y="37380"/>
                  <a:pt x="59683" y="41671"/>
                  <a:pt x="58086" y="46069"/>
                </a:cubicBezTo>
                <a:cubicBezTo>
                  <a:pt x="56676" y="49937"/>
                  <a:pt x="54016" y="52616"/>
                  <a:pt x="51782" y="52616"/>
                </a:cubicBezTo>
                <a:cubicBezTo>
                  <a:pt x="51470" y="52616"/>
                  <a:pt x="51168" y="52564"/>
                  <a:pt x="50877" y="52456"/>
                </a:cubicBezTo>
                <a:cubicBezTo>
                  <a:pt x="48496" y="51573"/>
                  <a:pt x="47871" y="47291"/>
                  <a:pt x="49468" y="42884"/>
                </a:cubicBezTo>
                <a:cubicBezTo>
                  <a:pt x="50877" y="39024"/>
                  <a:pt x="53538" y="36346"/>
                  <a:pt x="55772" y="36346"/>
                </a:cubicBezTo>
                <a:close/>
                <a:moveTo>
                  <a:pt x="20544" y="84546"/>
                </a:moveTo>
                <a:cubicBezTo>
                  <a:pt x="23172" y="84546"/>
                  <a:pt x="25223" y="85438"/>
                  <a:pt x="25809" y="87079"/>
                </a:cubicBezTo>
                <a:cubicBezTo>
                  <a:pt x="26728" y="89684"/>
                  <a:pt x="23641" y="93181"/>
                  <a:pt x="18895" y="94893"/>
                </a:cubicBezTo>
                <a:cubicBezTo>
                  <a:pt x="17150" y="95524"/>
                  <a:pt x="15424" y="95825"/>
                  <a:pt x="13895" y="95825"/>
                </a:cubicBezTo>
                <a:cubicBezTo>
                  <a:pt x="11267" y="95825"/>
                  <a:pt x="9217" y="94934"/>
                  <a:pt x="8636" y="93288"/>
                </a:cubicBezTo>
                <a:cubicBezTo>
                  <a:pt x="7709" y="90692"/>
                  <a:pt x="10804" y="87195"/>
                  <a:pt x="15541" y="85482"/>
                </a:cubicBezTo>
                <a:cubicBezTo>
                  <a:pt x="17288" y="84848"/>
                  <a:pt x="19014" y="84546"/>
                  <a:pt x="20544" y="84546"/>
                </a:cubicBezTo>
                <a:close/>
                <a:moveTo>
                  <a:pt x="96045" y="1"/>
                </a:moveTo>
                <a:cubicBezTo>
                  <a:pt x="92574" y="4836"/>
                  <a:pt x="88533" y="9109"/>
                  <a:pt x="83386" y="12000"/>
                </a:cubicBezTo>
                <a:cubicBezTo>
                  <a:pt x="74233" y="17129"/>
                  <a:pt x="62359" y="17361"/>
                  <a:pt x="54892" y="24783"/>
                </a:cubicBezTo>
                <a:cubicBezTo>
                  <a:pt x="48460" y="31171"/>
                  <a:pt x="47229" y="41011"/>
                  <a:pt x="46105" y="50048"/>
                </a:cubicBezTo>
                <a:cubicBezTo>
                  <a:pt x="44981" y="59085"/>
                  <a:pt x="43116" y="68987"/>
                  <a:pt x="36033" y="74634"/>
                </a:cubicBezTo>
                <a:cubicBezTo>
                  <a:pt x="28700" y="80486"/>
                  <a:pt x="18075" y="79862"/>
                  <a:pt x="9948" y="84527"/>
                </a:cubicBezTo>
                <a:cubicBezTo>
                  <a:pt x="5701" y="86972"/>
                  <a:pt x="2400" y="90754"/>
                  <a:pt x="1" y="95090"/>
                </a:cubicBezTo>
                <a:lnTo>
                  <a:pt x="1" y="130372"/>
                </a:lnTo>
                <a:lnTo>
                  <a:pt x="117973" y="130372"/>
                </a:lnTo>
                <a:lnTo>
                  <a:pt x="117973" y="127625"/>
                </a:lnTo>
                <a:cubicBezTo>
                  <a:pt x="116840" y="126072"/>
                  <a:pt x="115823" y="124404"/>
                  <a:pt x="114681" y="122861"/>
                </a:cubicBezTo>
                <a:cubicBezTo>
                  <a:pt x="112672" y="120152"/>
                  <a:pt x="109769" y="117626"/>
                  <a:pt x="106470" y="117626"/>
                </a:cubicBezTo>
                <a:cubicBezTo>
                  <a:pt x="106282" y="117626"/>
                  <a:pt x="106093" y="117634"/>
                  <a:pt x="105902" y="117651"/>
                </a:cubicBezTo>
                <a:cubicBezTo>
                  <a:pt x="104732" y="117753"/>
                  <a:pt x="103514" y="118170"/>
                  <a:pt x="102375" y="118170"/>
                </a:cubicBezTo>
                <a:cubicBezTo>
                  <a:pt x="101830" y="118170"/>
                  <a:pt x="101303" y="118074"/>
                  <a:pt x="100809" y="117803"/>
                </a:cubicBezTo>
                <a:cubicBezTo>
                  <a:pt x="99943" y="117330"/>
                  <a:pt x="99417" y="116411"/>
                  <a:pt x="99015" y="115492"/>
                </a:cubicBezTo>
                <a:cubicBezTo>
                  <a:pt x="97213" y="111406"/>
                  <a:pt x="97097" y="106598"/>
                  <a:pt x="98694" y="102432"/>
                </a:cubicBezTo>
                <a:cubicBezTo>
                  <a:pt x="99533" y="100237"/>
                  <a:pt x="100853" y="98007"/>
                  <a:pt x="100416" y="95696"/>
                </a:cubicBezTo>
                <a:cubicBezTo>
                  <a:pt x="99676" y="91780"/>
                  <a:pt x="94332" y="89951"/>
                  <a:pt x="93913" y="85990"/>
                </a:cubicBezTo>
                <a:cubicBezTo>
                  <a:pt x="93663" y="83564"/>
                  <a:pt x="95385" y="81467"/>
                  <a:pt x="96696" y="79424"/>
                </a:cubicBezTo>
                <a:cubicBezTo>
                  <a:pt x="99783" y="74661"/>
                  <a:pt x="100835" y="67899"/>
                  <a:pt x="97267" y="63492"/>
                </a:cubicBezTo>
                <a:cubicBezTo>
                  <a:pt x="95848" y="61752"/>
                  <a:pt x="93886" y="60574"/>
                  <a:pt x="92182" y="59129"/>
                </a:cubicBezTo>
                <a:cubicBezTo>
                  <a:pt x="87748" y="55373"/>
                  <a:pt x="85063" y="49611"/>
                  <a:pt x="85009" y="43776"/>
                </a:cubicBezTo>
                <a:cubicBezTo>
                  <a:pt x="84965" y="37942"/>
                  <a:pt x="87561" y="32143"/>
                  <a:pt x="91932" y="28316"/>
                </a:cubicBezTo>
                <a:cubicBezTo>
                  <a:pt x="97285" y="23633"/>
                  <a:pt x="105180" y="21661"/>
                  <a:pt x="108641" y="15425"/>
                </a:cubicBezTo>
                <a:cubicBezTo>
                  <a:pt x="109935" y="13115"/>
                  <a:pt x="110434" y="10456"/>
                  <a:pt x="111193" y="7914"/>
                </a:cubicBezTo>
                <a:cubicBezTo>
                  <a:pt x="112004" y="5157"/>
                  <a:pt x="113137" y="2499"/>
                  <a:pt x="114538" y="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 rot="-1953277">
            <a:off x="7233350" y="3280679"/>
            <a:ext cx="2042473" cy="2462065"/>
            <a:chOff x="2705025" y="356575"/>
            <a:chExt cx="1582750" cy="1907900"/>
          </a:xfrm>
        </p:grpSpPr>
        <p:sp>
          <p:nvSpPr>
            <p:cNvPr id="117" name="Google Shape;117;p3"/>
            <p:cNvSpPr/>
            <p:nvPr/>
          </p:nvSpPr>
          <p:spPr>
            <a:xfrm>
              <a:off x="3026450" y="831475"/>
              <a:ext cx="944275" cy="944900"/>
            </a:xfrm>
            <a:custGeom>
              <a:avLst/>
              <a:gdLst/>
              <a:ahLst/>
              <a:cxnLst/>
              <a:rect l="l" t="t" r="r" b="b"/>
              <a:pathLst>
                <a:path w="37771" h="37796" extrusionOk="0">
                  <a:moveTo>
                    <a:pt x="18873" y="0"/>
                  </a:moveTo>
                  <a:cubicBezTo>
                    <a:pt x="8447" y="0"/>
                    <a:pt x="1" y="8472"/>
                    <a:pt x="1" y="18898"/>
                  </a:cubicBezTo>
                  <a:cubicBezTo>
                    <a:pt x="1" y="29324"/>
                    <a:pt x="8447" y="37795"/>
                    <a:pt x="18873" y="37795"/>
                  </a:cubicBezTo>
                  <a:cubicBezTo>
                    <a:pt x="29324" y="37795"/>
                    <a:pt x="37771" y="29324"/>
                    <a:pt x="37771" y="18898"/>
                  </a:cubicBezTo>
                  <a:cubicBezTo>
                    <a:pt x="37771" y="8472"/>
                    <a:pt x="29324" y="0"/>
                    <a:pt x="18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3400525" y="1528850"/>
              <a:ext cx="513175" cy="247525"/>
            </a:xfrm>
            <a:custGeom>
              <a:avLst/>
              <a:gdLst/>
              <a:ahLst/>
              <a:cxnLst/>
              <a:rect l="l" t="t" r="r" b="b"/>
              <a:pathLst>
                <a:path w="20527" h="9901" extrusionOk="0">
                  <a:moveTo>
                    <a:pt x="20527" y="0"/>
                  </a:moveTo>
                  <a:lnTo>
                    <a:pt x="20527" y="0"/>
                  </a:lnTo>
                  <a:cubicBezTo>
                    <a:pt x="18096" y="852"/>
                    <a:pt x="14737" y="3835"/>
                    <a:pt x="11655" y="5188"/>
                  </a:cubicBezTo>
                  <a:cubicBezTo>
                    <a:pt x="7118" y="7118"/>
                    <a:pt x="3584" y="7594"/>
                    <a:pt x="477" y="9223"/>
                  </a:cubicBezTo>
                  <a:cubicBezTo>
                    <a:pt x="326" y="9299"/>
                    <a:pt x="176" y="9399"/>
                    <a:pt x="0" y="9474"/>
                  </a:cubicBezTo>
                  <a:cubicBezTo>
                    <a:pt x="1279" y="9750"/>
                    <a:pt x="2582" y="9900"/>
                    <a:pt x="3910" y="9900"/>
                  </a:cubicBezTo>
                  <a:cubicBezTo>
                    <a:pt x="11103" y="9900"/>
                    <a:pt x="17344" y="5890"/>
                    <a:pt x="20527" y="0"/>
                  </a:cubicBezTo>
                  <a:close/>
                </a:path>
              </a:pathLst>
            </a:custGeom>
            <a:solidFill>
              <a:srgbClr val="FF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3026450" y="983100"/>
              <a:ext cx="943650" cy="723725"/>
            </a:xfrm>
            <a:custGeom>
              <a:avLst/>
              <a:gdLst/>
              <a:ahLst/>
              <a:cxnLst/>
              <a:rect l="l" t="t" r="r" b="b"/>
              <a:pathLst>
                <a:path w="37746" h="28949" extrusionOk="0">
                  <a:moveTo>
                    <a:pt x="32708" y="1"/>
                  </a:moveTo>
                  <a:cubicBezTo>
                    <a:pt x="31054" y="1655"/>
                    <a:pt x="29149" y="3785"/>
                    <a:pt x="27219" y="4687"/>
                  </a:cubicBezTo>
                  <a:cubicBezTo>
                    <a:pt x="23786" y="6266"/>
                    <a:pt x="19525" y="8923"/>
                    <a:pt x="14588" y="11229"/>
                  </a:cubicBezTo>
                  <a:cubicBezTo>
                    <a:pt x="12669" y="12134"/>
                    <a:pt x="10181" y="12376"/>
                    <a:pt x="7656" y="12376"/>
                  </a:cubicBezTo>
                  <a:cubicBezTo>
                    <a:pt x="4935" y="12376"/>
                    <a:pt x="2171" y="12095"/>
                    <a:pt x="26" y="12056"/>
                  </a:cubicBezTo>
                  <a:cubicBezTo>
                    <a:pt x="26" y="12306"/>
                    <a:pt x="1" y="12582"/>
                    <a:pt x="1" y="12833"/>
                  </a:cubicBezTo>
                  <a:cubicBezTo>
                    <a:pt x="1" y="19650"/>
                    <a:pt x="3635" y="25640"/>
                    <a:pt x="9074" y="28948"/>
                  </a:cubicBezTo>
                  <a:cubicBezTo>
                    <a:pt x="14613" y="26367"/>
                    <a:pt x="23334" y="20803"/>
                    <a:pt x="30101" y="16718"/>
                  </a:cubicBezTo>
                  <a:cubicBezTo>
                    <a:pt x="33736" y="14537"/>
                    <a:pt x="36116" y="13209"/>
                    <a:pt x="37746" y="12081"/>
                  </a:cubicBezTo>
                  <a:cubicBezTo>
                    <a:pt x="37545" y="7419"/>
                    <a:pt x="35690" y="3209"/>
                    <a:pt x="327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064675" y="831475"/>
              <a:ext cx="689250" cy="285125"/>
            </a:xfrm>
            <a:custGeom>
              <a:avLst/>
              <a:gdLst/>
              <a:ahLst/>
              <a:cxnLst/>
              <a:rect l="l" t="t" r="r" b="b"/>
              <a:pathLst>
                <a:path w="27570" h="11405" extrusionOk="0">
                  <a:moveTo>
                    <a:pt x="17344" y="0"/>
                  </a:moveTo>
                  <a:cubicBezTo>
                    <a:pt x="9575" y="0"/>
                    <a:pt x="2908" y="4712"/>
                    <a:pt x="1" y="11404"/>
                  </a:cubicBezTo>
                  <a:lnTo>
                    <a:pt x="1" y="11404"/>
                  </a:lnTo>
                  <a:cubicBezTo>
                    <a:pt x="4412" y="10677"/>
                    <a:pt x="13234" y="9524"/>
                    <a:pt x="17269" y="7895"/>
                  </a:cubicBezTo>
                  <a:cubicBezTo>
                    <a:pt x="21079" y="6366"/>
                    <a:pt x="25590" y="4913"/>
                    <a:pt x="27570" y="3033"/>
                  </a:cubicBezTo>
                  <a:cubicBezTo>
                    <a:pt x="24612" y="1128"/>
                    <a:pt x="21129" y="0"/>
                    <a:pt x="173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3569700" y="1218075"/>
              <a:ext cx="401025" cy="384750"/>
            </a:xfrm>
            <a:custGeom>
              <a:avLst/>
              <a:gdLst/>
              <a:ahLst/>
              <a:cxnLst/>
              <a:rect l="l" t="t" r="r" b="b"/>
              <a:pathLst>
                <a:path w="16041" h="15390" extrusionOk="0">
                  <a:moveTo>
                    <a:pt x="15715" y="0"/>
                  </a:moveTo>
                  <a:cubicBezTo>
                    <a:pt x="11379" y="4211"/>
                    <a:pt x="0" y="15314"/>
                    <a:pt x="351" y="15389"/>
                  </a:cubicBezTo>
                  <a:cubicBezTo>
                    <a:pt x="354" y="15389"/>
                    <a:pt x="357" y="15390"/>
                    <a:pt x="361" y="15390"/>
                  </a:cubicBezTo>
                  <a:cubicBezTo>
                    <a:pt x="847" y="15390"/>
                    <a:pt x="10316" y="10530"/>
                    <a:pt x="15539" y="7694"/>
                  </a:cubicBezTo>
                  <a:cubicBezTo>
                    <a:pt x="15865" y="6316"/>
                    <a:pt x="16041" y="4887"/>
                    <a:pt x="16041" y="3434"/>
                  </a:cubicBezTo>
                  <a:cubicBezTo>
                    <a:pt x="16041" y="2256"/>
                    <a:pt x="15915" y="1103"/>
                    <a:pt x="15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061550" y="1302325"/>
              <a:ext cx="609675" cy="324925"/>
            </a:xfrm>
            <a:custGeom>
              <a:avLst/>
              <a:gdLst/>
              <a:ahLst/>
              <a:cxnLst/>
              <a:rect l="l" t="t" r="r" b="b"/>
              <a:pathLst>
                <a:path w="24387" h="12997" extrusionOk="0">
                  <a:moveTo>
                    <a:pt x="23527" y="0"/>
                  </a:moveTo>
                  <a:cubicBezTo>
                    <a:pt x="21221" y="0"/>
                    <a:pt x="5066" y="5931"/>
                    <a:pt x="0" y="7257"/>
                  </a:cubicBezTo>
                  <a:cubicBezTo>
                    <a:pt x="903" y="9387"/>
                    <a:pt x="2181" y="11342"/>
                    <a:pt x="3735" y="12996"/>
                  </a:cubicBezTo>
                  <a:cubicBezTo>
                    <a:pt x="9650" y="10289"/>
                    <a:pt x="24387" y="791"/>
                    <a:pt x="23785" y="64"/>
                  </a:cubicBezTo>
                  <a:cubicBezTo>
                    <a:pt x="23750" y="21"/>
                    <a:pt x="23663" y="0"/>
                    <a:pt x="23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612300" y="1022575"/>
              <a:ext cx="303300" cy="202100"/>
            </a:xfrm>
            <a:custGeom>
              <a:avLst/>
              <a:gdLst/>
              <a:ahLst/>
              <a:cxnLst/>
              <a:rect l="l" t="t" r="r" b="b"/>
              <a:pathLst>
                <a:path w="12132" h="8084" extrusionOk="0">
                  <a:moveTo>
                    <a:pt x="10602" y="1"/>
                  </a:moveTo>
                  <a:cubicBezTo>
                    <a:pt x="7695" y="2131"/>
                    <a:pt x="1" y="7770"/>
                    <a:pt x="76" y="8071"/>
                  </a:cubicBezTo>
                  <a:cubicBezTo>
                    <a:pt x="78" y="8080"/>
                    <a:pt x="89" y="8084"/>
                    <a:pt x="108" y="8084"/>
                  </a:cubicBezTo>
                  <a:cubicBezTo>
                    <a:pt x="684" y="8084"/>
                    <a:pt x="8758" y="4106"/>
                    <a:pt x="12131" y="2432"/>
                  </a:cubicBezTo>
                  <a:cubicBezTo>
                    <a:pt x="11680" y="1580"/>
                    <a:pt x="11179" y="778"/>
                    <a:pt x="106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3032100" y="1148400"/>
              <a:ext cx="332725" cy="85975"/>
            </a:xfrm>
            <a:custGeom>
              <a:avLst/>
              <a:gdLst/>
              <a:ahLst/>
              <a:cxnLst/>
              <a:rect l="l" t="t" r="r" b="b"/>
              <a:pathLst>
                <a:path w="13309" h="3439" extrusionOk="0">
                  <a:moveTo>
                    <a:pt x="11892" y="1"/>
                  </a:moveTo>
                  <a:cubicBezTo>
                    <a:pt x="9582" y="1"/>
                    <a:pt x="3681" y="630"/>
                    <a:pt x="527" y="958"/>
                  </a:cubicBezTo>
                  <a:cubicBezTo>
                    <a:pt x="301" y="1760"/>
                    <a:pt x="126" y="2587"/>
                    <a:pt x="1" y="3439"/>
                  </a:cubicBezTo>
                  <a:cubicBezTo>
                    <a:pt x="4136" y="2662"/>
                    <a:pt x="13309" y="532"/>
                    <a:pt x="12833" y="105"/>
                  </a:cubicBezTo>
                  <a:cubicBezTo>
                    <a:pt x="12746" y="32"/>
                    <a:pt x="12409" y="1"/>
                    <a:pt x="11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175575" y="831475"/>
              <a:ext cx="392900" cy="131850"/>
            </a:xfrm>
            <a:custGeom>
              <a:avLst/>
              <a:gdLst/>
              <a:ahLst/>
              <a:cxnLst/>
              <a:rect l="l" t="t" r="r" b="b"/>
              <a:pathLst>
                <a:path w="15716" h="5274" extrusionOk="0">
                  <a:moveTo>
                    <a:pt x="12908" y="0"/>
                  </a:moveTo>
                  <a:cubicBezTo>
                    <a:pt x="7921" y="0"/>
                    <a:pt x="3384" y="1955"/>
                    <a:pt x="1" y="5138"/>
                  </a:cubicBezTo>
                  <a:cubicBezTo>
                    <a:pt x="486" y="5225"/>
                    <a:pt x="1032" y="5274"/>
                    <a:pt x="1587" y="5274"/>
                  </a:cubicBezTo>
                  <a:cubicBezTo>
                    <a:pt x="2320" y="5274"/>
                    <a:pt x="3068" y="5188"/>
                    <a:pt x="3710" y="4988"/>
                  </a:cubicBezTo>
                  <a:cubicBezTo>
                    <a:pt x="5590" y="4412"/>
                    <a:pt x="12933" y="1855"/>
                    <a:pt x="15715" y="226"/>
                  </a:cubicBezTo>
                  <a:cubicBezTo>
                    <a:pt x="14813" y="101"/>
                    <a:pt x="13886" y="0"/>
                    <a:pt x="129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198775" y="872200"/>
              <a:ext cx="771950" cy="904175"/>
            </a:xfrm>
            <a:custGeom>
              <a:avLst/>
              <a:gdLst/>
              <a:ahLst/>
              <a:cxnLst/>
              <a:rect l="l" t="t" r="r" b="b"/>
              <a:pathLst>
                <a:path w="30878" h="36167" extrusionOk="0">
                  <a:moveTo>
                    <a:pt x="19624" y="1"/>
                  </a:moveTo>
                  <a:lnTo>
                    <a:pt x="19624" y="1"/>
                  </a:lnTo>
                  <a:cubicBezTo>
                    <a:pt x="23835" y="3459"/>
                    <a:pt x="26542" y="8722"/>
                    <a:pt x="26542" y="14612"/>
                  </a:cubicBezTo>
                  <a:cubicBezTo>
                    <a:pt x="26542" y="25038"/>
                    <a:pt x="18071" y="33484"/>
                    <a:pt x="7644" y="33484"/>
                  </a:cubicBezTo>
                  <a:cubicBezTo>
                    <a:pt x="4938" y="33484"/>
                    <a:pt x="2356" y="32908"/>
                    <a:pt x="0" y="31880"/>
                  </a:cubicBezTo>
                  <a:lnTo>
                    <a:pt x="0" y="31880"/>
                  </a:lnTo>
                  <a:cubicBezTo>
                    <a:pt x="3258" y="34537"/>
                    <a:pt x="7444" y="36166"/>
                    <a:pt x="11980" y="36166"/>
                  </a:cubicBezTo>
                  <a:cubicBezTo>
                    <a:pt x="22431" y="36166"/>
                    <a:pt x="30878" y="27695"/>
                    <a:pt x="30878" y="17269"/>
                  </a:cubicBezTo>
                  <a:cubicBezTo>
                    <a:pt x="30878" y="9549"/>
                    <a:pt x="26241" y="2933"/>
                    <a:pt x="19624" y="1"/>
                  </a:cubicBezTo>
                  <a:close/>
                </a:path>
              </a:pathLst>
            </a:custGeom>
            <a:solidFill>
              <a:srgbClr val="FFE59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705025" y="356575"/>
              <a:ext cx="1582750" cy="1907900"/>
            </a:xfrm>
            <a:custGeom>
              <a:avLst/>
              <a:gdLst/>
              <a:ahLst/>
              <a:cxnLst/>
              <a:rect l="l" t="t" r="r" b="b"/>
              <a:pathLst>
                <a:path w="63310" h="76316" extrusionOk="0">
                  <a:moveTo>
                    <a:pt x="3166" y="0"/>
                  </a:moveTo>
                  <a:cubicBezTo>
                    <a:pt x="2929" y="0"/>
                    <a:pt x="2734" y="57"/>
                    <a:pt x="2582" y="174"/>
                  </a:cubicBezTo>
                  <a:cubicBezTo>
                    <a:pt x="1" y="2179"/>
                    <a:pt x="11028" y="20801"/>
                    <a:pt x="27269" y="41779"/>
                  </a:cubicBezTo>
                  <a:cubicBezTo>
                    <a:pt x="42531" y="61522"/>
                    <a:pt x="56927" y="76315"/>
                    <a:pt x="60741" y="76315"/>
                  </a:cubicBezTo>
                  <a:cubicBezTo>
                    <a:pt x="60979" y="76315"/>
                    <a:pt x="61176" y="76258"/>
                    <a:pt x="61329" y="76140"/>
                  </a:cubicBezTo>
                  <a:cubicBezTo>
                    <a:pt x="63309" y="74611"/>
                    <a:pt x="57319" y="63358"/>
                    <a:pt x="47144" y="48796"/>
                  </a:cubicBezTo>
                  <a:cubicBezTo>
                    <a:pt x="46818" y="49272"/>
                    <a:pt x="46467" y="49749"/>
                    <a:pt x="46066" y="50175"/>
                  </a:cubicBezTo>
                  <a:cubicBezTo>
                    <a:pt x="54187" y="61603"/>
                    <a:pt x="59149" y="69949"/>
                    <a:pt x="58046" y="70801"/>
                  </a:cubicBezTo>
                  <a:cubicBezTo>
                    <a:pt x="57985" y="70848"/>
                    <a:pt x="57907" y="70871"/>
                    <a:pt x="57811" y="70871"/>
                  </a:cubicBezTo>
                  <a:cubicBezTo>
                    <a:pt x="55506" y="70871"/>
                    <a:pt x="43274" y="57418"/>
                    <a:pt x="29725" y="39874"/>
                  </a:cubicBezTo>
                  <a:cubicBezTo>
                    <a:pt x="15590" y="21628"/>
                    <a:pt x="5389" y="5864"/>
                    <a:pt x="6918" y="4686"/>
                  </a:cubicBezTo>
                  <a:cubicBezTo>
                    <a:pt x="6978" y="4639"/>
                    <a:pt x="7056" y="4617"/>
                    <a:pt x="7151" y="4617"/>
                  </a:cubicBezTo>
                  <a:cubicBezTo>
                    <a:pt x="8746" y="4617"/>
                    <a:pt x="15128" y="11107"/>
                    <a:pt x="23409" y="20926"/>
                  </a:cubicBezTo>
                  <a:cubicBezTo>
                    <a:pt x="23936" y="20676"/>
                    <a:pt x="24487" y="20450"/>
                    <a:pt x="25039" y="20250"/>
                  </a:cubicBezTo>
                  <a:cubicBezTo>
                    <a:pt x="14567" y="8068"/>
                    <a:pt x="5972" y="0"/>
                    <a:pt x="3166" y="0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498409" y="1604250"/>
            <a:ext cx="308283" cy="294609"/>
            <a:chOff x="3483800" y="1530650"/>
            <a:chExt cx="1459674" cy="1397574"/>
          </a:xfrm>
        </p:grpSpPr>
        <p:sp>
          <p:nvSpPr>
            <p:cNvPr id="129" name="Google Shape;129;p3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3"/>
          <p:cNvGrpSpPr/>
          <p:nvPr/>
        </p:nvGrpSpPr>
        <p:grpSpPr>
          <a:xfrm rot="3907081">
            <a:off x="7078935" y="1546583"/>
            <a:ext cx="153542" cy="142591"/>
            <a:chOff x="3931664" y="3196564"/>
            <a:chExt cx="819834" cy="761359"/>
          </a:xfrm>
        </p:grpSpPr>
        <p:sp>
          <p:nvSpPr>
            <p:cNvPr id="139" name="Google Shape;139;p3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3"/>
          <p:cNvGrpSpPr/>
          <p:nvPr/>
        </p:nvGrpSpPr>
        <p:grpSpPr>
          <a:xfrm rot="-2977161">
            <a:off x="3670185" y="4602124"/>
            <a:ext cx="288648" cy="268060"/>
            <a:chOff x="3931664" y="3196564"/>
            <a:chExt cx="819834" cy="761359"/>
          </a:xfrm>
        </p:grpSpPr>
        <p:sp>
          <p:nvSpPr>
            <p:cNvPr id="143" name="Google Shape;143;p3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3"/>
          <p:cNvGrpSpPr/>
          <p:nvPr/>
        </p:nvGrpSpPr>
        <p:grpSpPr>
          <a:xfrm rot="-2011775">
            <a:off x="6731571" y="900792"/>
            <a:ext cx="375775" cy="359090"/>
            <a:chOff x="3483800" y="1530650"/>
            <a:chExt cx="1459674" cy="1397574"/>
          </a:xfrm>
        </p:grpSpPr>
        <p:sp>
          <p:nvSpPr>
            <p:cNvPr id="147" name="Google Shape;147;p3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3"/>
          <p:cNvGrpSpPr/>
          <p:nvPr/>
        </p:nvGrpSpPr>
        <p:grpSpPr>
          <a:xfrm rot="3907383">
            <a:off x="1116907" y="1177468"/>
            <a:ext cx="235229" cy="218451"/>
            <a:chOff x="3931664" y="3196564"/>
            <a:chExt cx="819834" cy="761359"/>
          </a:xfrm>
        </p:grpSpPr>
        <p:sp>
          <p:nvSpPr>
            <p:cNvPr id="157" name="Google Shape;157;p3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3"/>
          <p:cNvSpPr txBox="1">
            <a:spLocks noGrp="1"/>
          </p:cNvSpPr>
          <p:nvPr>
            <p:ph type="title"/>
          </p:nvPr>
        </p:nvSpPr>
        <p:spPr>
          <a:xfrm>
            <a:off x="2549400" y="2150850"/>
            <a:ext cx="40452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1" name="Google Shape;161;p3"/>
          <p:cNvSpPr txBox="1">
            <a:spLocks noGrp="1"/>
          </p:cNvSpPr>
          <p:nvPr>
            <p:ph type="title" idx="2" hasCustomPrompt="1"/>
          </p:nvPr>
        </p:nvSpPr>
        <p:spPr>
          <a:xfrm>
            <a:off x="4010100" y="1026550"/>
            <a:ext cx="1123800" cy="93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2" name="Google Shape;162;p3"/>
          <p:cNvSpPr txBox="1">
            <a:spLocks noGrp="1"/>
          </p:cNvSpPr>
          <p:nvPr>
            <p:ph type="subTitle" idx="1"/>
          </p:nvPr>
        </p:nvSpPr>
        <p:spPr>
          <a:xfrm>
            <a:off x="2549400" y="3180050"/>
            <a:ext cx="4045200" cy="69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63" name="Google Shape;163;p3"/>
          <p:cNvGrpSpPr/>
          <p:nvPr/>
        </p:nvGrpSpPr>
        <p:grpSpPr>
          <a:xfrm>
            <a:off x="998376" y="190487"/>
            <a:ext cx="699037" cy="699037"/>
            <a:chOff x="1565300" y="733100"/>
            <a:chExt cx="1143525" cy="1143525"/>
          </a:xfrm>
        </p:grpSpPr>
        <p:sp>
          <p:nvSpPr>
            <p:cNvPr id="164" name="Google Shape;164;p3"/>
            <p:cNvSpPr/>
            <p:nvPr/>
          </p:nvSpPr>
          <p:spPr>
            <a:xfrm>
              <a:off x="1565300" y="733100"/>
              <a:ext cx="1143525" cy="1143525"/>
            </a:xfrm>
            <a:custGeom>
              <a:avLst/>
              <a:gdLst/>
              <a:ahLst/>
              <a:cxnLst/>
              <a:rect l="l" t="t" r="r" b="b"/>
              <a:pathLst>
                <a:path w="45741" h="45741" extrusionOk="0">
                  <a:moveTo>
                    <a:pt x="22883" y="1"/>
                  </a:moveTo>
                  <a:cubicBezTo>
                    <a:pt x="10251" y="1"/>
                    <a:pt x="1" y="10251"/>
                    <a:pt x="1" y="22883"/>
                  </a:cubicBezTo>
                  <a:cubicBezTo>
                    <a:pt x="1" y="35515"/>
                    <a:pt x="10251" y="45740"/>
                    <a:pt x="22883" y="45740"/>
                  </a:cubicBezTo>
                  <a:cubicBezTo>
                    <a:pt x="35515" y="45740"/>
                    <a:pt x="45740" y="35515"/>
                    <a:pt x="45740" y="22883"/>
                  </a:cubicBezTo>
                  <a:cubicBezTo>
                    <a:pt x="45740" y="10251"/>
                    <a:pt x="35515" y="1"/>
                    <a:pt x="22883" y="1"/>
                  </a:cubicBezTo>
                  <a:close/>
                </a:path>
              </a:pathLst>
            </a:custGeom>
            <a:solidFill>
              <a:srgbClr val="CB5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565300" y="906675"/>
              <a:ext cx="1143525" cy="708025"/>
            </a:xfrm>
            <a:custGeom>
              <a:avLst/>
              <a:gdLst/>
              <a:ahLst/>
              <a:cxnLst/>
              <a:rect l="l" t="t" r="r" b="b"/>
              <a:pathLst>
                <a:path w="45741" h="28321" extrusionOk="0">
                  <a:moveTo>
                    <a:pt x="39299" y="0"/>
                  </a:moveTo>
                  <a:cubicBezTo>
                    <a:pt x="36417" y="2080"/>
                    <a:pt x="38547" y="6065"/>
                    <a:pt x="35189" y="7619"/>
                  </a:cubicBezTo>
                  <a:cubicBezTo>
                    <a:pt x="34542" y="7912"/>
                    <a:pt x="33927" y="8029"/>
                    <a:pt x="33333" y="8029"/>
                  </a:cubicBezTo>
                  <a:cubicBezTo>
                    <a:pt x="31015" y="8029"/>
                    <a:pt x="29010" y="6254"/>
                    <a:pt x="26643" y="6254"/>
                  </a:cubicBezTo>
                  <a:cubicBezTo>
                    <a:pt x="26089" y="6254"/>
                    <a:pt x="25515" y="6351"/>
                    <a:pt x="24913" y="6592"/>
                  </a:cubicBezTo>
                  <a:cubicBezTo>
                    <a:pt x="21328" y="8030"/>
                    <a:pt x="21583" y="9846"/>
                    <a:pt x="18617" y="9846"/>
                  </a:cubicBezTo>
                  <a:cubicBezTo>
                    <a:pt x="18431" y="9846"/>
                    <a:pt x="18233" y="9839"/>
                    <a:pt x="18021" y="9825"/>
                  </a:cubicBezTo>
                  <a:cubicBezTo>
                    <a:pt x="14437" y="9549"/>
                    <a:pt x="13534" y="6566"/>
                    <a:pt x="10752" y="5815"/>
                  </a:cubicBezTo>
                  <a:cubicBezTo>
                    <a:pt x="8798" y="5288"/>
                    <a:pt x="5690" y="4236"/>
                    <a:pt x="3559" y="3684"/>
                  </a:cubicBezTo>
                  <a:cubicBezTo>
                    <a:pt x="1304" y="7243"/>
                    <a:pt x="1" y="11429"/>
                    <a:pt x="1" y="15940"/>
                  </a:cubicBezTo>
                  <a:cubicBezTo>
                    <a:pt x="1" y="18095"/>
                    <a:pt x="301" y="20176"/>
                    <a:pt x="878" y="22156"/>
                  </a:cubicBezTo>
                  <a:cubicBezTo>
                    <a:pt x="1517" y="21811"/>
                    <a:pt x="2019" y="21669"/>
                    <a:pt x="2497" y="21669"/>
                  </a:cubicBezTo>
                  <a:cubicBezTo>
                    <a:pt x="3965" y="21669"/>
                    <a:pt x="5200" y="23014"/>
                    <a:pt x="9474" y="23960"/>
                  </a:cubicBezTo>
                  <a:cubicBezTo>
                    <a:pt x="14945" y="25173"/>
                    <a:pt x="18101" y="28321"/>
                    <a:pt x="23058" y="28321"/>
                  </a:cubicBezTo>
                  <a:cubicBezTo>
                    <a:pt x="23938" y="28321"/>
                    <a:pt x="24874" y="28222"/>
                    <a:pt x="25890" y="27995"/>
                  </a:cubicBezTo>
                  <a:cubicBezTo>
                    <a:pt x="31499" y="26744"/>
                    <a:pt x="30482" y="25909"/>
                    <a:pt x="34065" y="25909"/>
                  </a:cubicBezTo>
                  <a:cubicBezTo>
                    <a:pt x="34789" y="25909"/>
                    <a:pt x="35701" y="25944"/>
                    <a:pt x="36893" y="26015"/>
                  </a:cubicBezTo>
                  <a:cubicBezTo>
                    <a:pt x="40352" y="26216"/>
                    <a:pt x="41855" y="26767"/>
                    <a:pt x="42983" y="26842"/>
                  </a:cubicBezTo>
                  <a:cubicBezTo>
                    <a:pt x="44738" y="23609"/>
                    <a:pt x="45740" y="19875"/>
                    <a:pt x="45740" y="15940"/>
                  </a:cubicBezTo>
                  <a:cubicBezTo>
                    <a:pt x="45740" y="9749"/>
                    <a:pt x="43284" y="4135"/>
                    <a:pt x="39299" y="0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666800" y="1616175"/>
              <a:ext cx="896650" cy="260450"/>
            </a:xfrm>
            <a:custGeom>
              <a:avLst/>
              <a:gdLst/>
              <a:ahLst/>
              <a:cxnLst/>
              <a:rect l="l" t="t" r="r" b="b"/>
              <a:pathLst>
                <a:path w="35866" h="10418" extrusionOk="0">
                  <a:moveTo>
                    <a:pt x="3072" y="1"/>
                  </a:moveTo>
                  <a:cubicBezTo>
                    <a:pt x="2065" y="1"/>
                    <a:pt x="1090" y="233"/>
                    <a:pt x="1" y="542"/>
                  </a:cubicBezTo>
                  <a:cubicBezTo>
                    <a:pt x="4136" y="6507"/>
                    <a:pt x="11028" y="10417"/>
                    <a:pt x="18823" y="10417"/>
                  </a:cubicBezTo>
                  <a:cubicBezTo>
                    <a:pt x="25590" y="10417"/>
                    <a:pt x="31680" y="7460"/>
                    <a:pt x="35866" y="2798"/>
                  </a:cubicBezTo>
                  <a:lnTo>
                    <a:pt x="35866" y="2798"/>
                  </a:lnTo>
                  <a:cubicBezTo>
                    <a:pt x="32532" y="2823"/>
                    <a:pt x="28572" y="3450"/>
                    <a:pt x="27294" y="4101"/>
                  </a:cubicBezTo>
                  <a:cubicBezTo>
                    <a:pt x="24612" y="5530"/>
                    <a:pt x="25590" y="4928"/>
                    <a:pt x="21454" y="6056"/>
                  </a:cubicBezTo>
                  <a:cubicBezTo>
                    <a:pt x="20763" y="6246"/>
                    <a:pt x="20046" y="6333"/>
                    <a:pt x="19309" y="6333"/>
                  </a:cubicBezTo>
                  <a:cubicBezTo>
                    <a:pt x="15662" y="6333"/>
                    <a:pt x="11527" y="4189"/>
                    <a:pt x="7670" y="1645"/>
                  </a:cubicBezTo>
                  <a:cubicBezTo>
                    <a:pt x="5843" y="422"/>
                    <a:pt x="4429" y="1"/>
                    <a:pt x="3072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790250" y="733100"/>
              <a:ext cx="664800" cy="158550"/>
            </a:xfrm>
            <a:custGeom>
              <a:avLst/>
              <a:gdLst/>
              <a:ahLst/>
              <a:cxnLst/>
              <a:rect l="l" t="t" r="r" b="b"/>
              <a:pathLst>
                <a:path w="26592" h="6342" extrusionOk="0">
                  <a:moveTo>
                    <a:pt x="13885" y="1"/>
                  </a:moveTo>
                  <a:cubicBezTo>
                    <a:pt x="8647" y="1"/>
                    <a:pt x="3835" y="1755"/>
                    <a:pt x="0" y="4712"/>
                  </a:cubicBezTo>
                  <a:cubicBezTo>
                    <a:pt x="2207" y="5280"/>
                    <a:pt x="4502" y="5371"/>
                    <a:pt x="6220" y="5371"/>
                  </a:cubicBezTo>
                  <a:cubicBezTo>
                    <a:pt x="6551" y="5371"/>
                    <a:pt x="6860" y="5368"/>
                    <a:pt x="7143" y="5364"/>
                  </a:cubicBezTo>
                  <a:cubicBezTo>
                    <a:pt x="9624" y="5339"/>
                    <a:pt x="11955" y="4763"/>
                    <a:pt x="14336" y="4462"/>
                  </a:cubicBezTo>
                  <a:cubicBezTo>
                    <a:pt x="14485" y="4442"/>
                    <a:pt x="14630" y="4432"/>
                    <a:pt x="14774" y="4432"/>
                  </a:cubicBezTo>
                  <a:cubicBezTo>
                    <a:pt x="16811" y="4432"/>
                    <a:pt x="18330" y="6342"/>
                    <a:pt x="21077" y="6342"/>
                  </a:cubicBezTo>
                  <a:cubicBezTo>
                    <a:pt x="21255" y="6342"/>
                    <a:pt x="21440" y="6334"/>
                    <a:pt x="21629" y="6316"/>
                  </a:cubicBezTo>
                  <a:cubicBezTo>
                    <a:pt x="24136" y="6091"/>
                    <a:pt x="25439" y="5013"/>
                    <a:pt x="26592" y="3860"/>
                  </a:cubicBezTo>
                  <a:cubicBezTo>
                    <a:pt x="22958" y="1429"/>
                    <a:pt x="18597" y="1"/>
                    <a:pt x="13885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575325" y="1062675"/>
              <a:ext cx="1133500" cy="371550"/>
            </a:xfrm>
            <a:custGeom>
              <a:avLst/>
              <a:gdLst/>
              <a:ahLst/>
              <a:cxnLst/>
              <a:rect l="l" t="t" r="r" b="b"/>
              <a:pathLst>
                <a:path w="45340" h="14862" extrusionOk="0">
                  <a:moveTo>
                    <a:pt x="43184" y="1"/>
                  </a:moveTo>
                  <a:cubicBezTo>
                    <a:pt x="42883" y="251"/>
                    <a:pt x="42582" y="477"/>
                    <a:pt x="42281" y="702"/>
                  </a:cubicBezTo>
                  <a:cubicBezTo>
                    <a:pt x="40627" y="1905"/>
                    <a:pt x="38146" y="3986"/>
                    <a:pt x="36216" y="5364"/>
                  </a:cubicBezTo>
                  <a:cubicBezTo>
                    <a:pt x="35020" y="6207"/>
                    <a:pt x="33853" y="6460"/>
                    <a:pt x="31961" y="6460"/>
                  </a:cubicBezTo>
                  <a:cubicBezTo>
                    <a:pt x="30761" y="6460"/>
                    <a:pt x="29269" y="6358"/>
                    <a:pt x="27294" y="6241"/>
                  </a:cubicBezTo>
                  <a:cubicBezTo>
                    <a:pt x="26757" y="6210"/>
                    <a:pt x="26295" y="6195"/>
                    <a:pt x="25896" y="6195"/>
                  </a:cubicBezTo>
                  <a:cubicBezTo>
                    <a:pt x="22515" y="6195"/>
                    <a:pt x="23606" y="7271"/>
                    <a:pt x="21028" y="8347"/>
                  </a:cubicBezTo>
                  <a:cubicBezTo>
                    <a:pt x="18444" y="9416"/>
                    <a:pt x="17880" y="9713"/>
                    <a:pt x="15322" y="9713"/>
                  </a:cubicBezTo>
                  <a:cubicBezTo>
                    <a:pt x="15002" y="9713"/>
                    <a:pt x="14651" y="9708"/>
                    <a:pt x="14261" y="9700"/>
                  </a:cubicBezTo>
                  <a:cubicBezTo>
                    <a:pt x="10727" y="9625"/>
                    <a:pt x="9299" y="7670"/>
                    <a:pt x="6542" y="5790"/>
                  </a:cubicBezTo>
                  <a:cubicBezTo>
                    <a:pt x="4286" y="4286"/>
                    <a:pt x="2532" y="3560"/>
                    <a:pt x="452" y="3509"/>
                  </a:cubicBezTo>
                  <a:cubicBezTo>
                    <a:pt x="276" y="4161"/>
                    <a:pt x="126" y="4813"/>
                    <a:pt x="1" y="5489"/>
                  </a:cubicBezTo>
                  <a:cubicBezTo>
                    <a:pt x="1354" y="6166"/>
                    <a:pt x="1955" y="7946"/>
                    <a:pt x="3309" y="9123"/>
                  </a:cubicBezTo>
                  <a:cubicBezTo>
                    <a:pt x="5121" y="10657"/>
                    <a:pt x="11566" y="13182"/>
                    <a:pt x="15711" y="13182"/>
                  </a:cubicBezTo>
                  <a:cubicBezTo>
                    <a:pt x="16037" y="13182"/>
                    <a:pt x="16348" y="13166"/>
                    <a:pt x="16642" y="13134"/>
                  </a:cubicBezTo>
                  <a:cubicBezTo>
                    <a:pt x="20702" y="12682"/>
                    <a:pt x="20101" y="11254"/>
                    <a:pt x="23384" y="10126"/>
                  </a:cubicBezTo>
                  <a:cubicBezTo>
                    <a:pt x="24259" y="9828"/>
                    <a:pt x="24856" y="9689"/>
                    <a:pt x="25284" y="9689"/>
                  </a:cubicBezTo>
                  <a:cubicBezTo>
                    <a:pt x="26476" y="9689"/>
                    <a:pt x="26374" y="10761"/>
                    <a:pt x="27369" y="12457"/>
                  </a:cubicBezTo>
                  <a:cubicBezTo>
                    <a:pt x="28310" y="14077"/>
                    <a:pt x="31598" y="14861"/>
                    <a:pt x="34451" y="14861"/>
                  </a:cubicBezTo>
                  <a:cubicBezTo>
                    <a:pt x="35703" y="14861"/>
                    <a:pt x="36871" y="14710"/>
                    <a:pt x="37720" y="14412"/>
                  </a:cubicBezTo>
                  <a:cubicBezTo>
                    <a:pt x="40151" y="13560"/>
                    <a:pt x="42933" y="13735"/>
                    <a:pt x="45038" y="13334"/>
                  </a:cubicBezTo>
                  <a:cubicBezTo>
                    <a:pt x="45239" y="12156"/>
                    <a:pt x="45339" y="10928"/>
                    <a:pt x="45339" y="9700"/>
                  </a:cubicBezTo>
                  <a:cubicBezTo>
                    <a:pt x="45339" y="8923"/>
                    <a:pt x="45314" y="8196"/>
                    <a:pt x="45239" y="7444"/>
                  </a:cubicBezTo>
                  <a:cubicBezTo>
                    <a:pt x="45020" y="7225"/>
                    <a:pt x="44791" y="7132"/>
                    <a:pt x="44538" y="7132"/>
                  </a:cubicBezTo>
                  <a:cubicBezTo>
                    <a:pt x="43665" y="7132"/>
                    <a:pt x="42516" y="8248"/>
                    <a:pt x="40552" y="9123"/>
                  </a:cubicBezTo>
                  <a:cubicBezTo>
                    <a:pt x="37921" y="10251"/>
                    <a:pt x="37344" y="11404"/>
                    <a:pt x="34938" y="12006"/>
                  </a:cubicBezTo>
                  <a:cubicBezTo>
                    <a:pt x="34627" y="12084"/>
                    <a:pt x="34339" y="12120"/>
                    <a:pt x="34076" y="12120"/>
                  </a:cubicBezTo>
                  <a:cubicBezTo>
                    <a:pt x="32306" y="12120"/>
                    <a:pt x="31632" y="10478"/>
                    <a:pt x="32156" y="8798"/>
                  </a:cubicBezTo>
                  <a:cubicBezTo>
                    <a:pt x="32401" y="8001"/>
                    <a:pt x="32921" y="7804"/>
                    <a:pt x="33593" y="7804"/>
                  </a:cubicBezTo>
                  <a:cubicBezTo>
                    <a:pt x="34254" y="7804"/>
                    <a:pt x="35061" y="7994"/>
                    <a:pt x="35900" y="7994"/>
                  </a:cubicBezTo>
                  <a:cubicBezTo>
                    <a:pt x="36303" y="7994"/>
                    <a:pt x="36714" y="7950"/>
                    <a:pt x="37119" y="7820"/>
                  </a:cubicBezTo>
                  <a:cubicBezTo>
                    <a:pt x="39199" y="7144"/>
                    <a:pt x="41830" y="4738"/>
                    <a:pt x="42733" y="4111"/>
                  </a:cubicBezTo>
                  <a:cubicBezTo>
                    <a:pt x="43033" y="3885"/>
                    <a:pt x="43610" y="3284"/>
                    <a:pt x="44211" y="2557"/>
                  </a:cubicBezTo>
                  <a:cubicBezTo>
                    <a:pt x="43911" y="1680"/>
                    <a:pt x="43585" y="828"/>
                    <a:pt x="43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1569675" y="1373450"/>
              <a:ext cx="1104675" cy="161625"/>
            </a:xfrm>
            <a:custGeom>
              <a:avLst/>
              <a:gdLst/>
              <a:ahLst/>
              <a:cxnLst/>
              <a:rect l="l" t="t" r="r" b="b"/>
              <a:pathLst>
                <a:path w="44187" h="6465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527"/>
                    <a:pt x="151" y="1053"/>
                    <a:pt x="252" y="1580"/>
                  </a:cubicBezTo>
                  <a:cubicBezTo>
                    <a:pt x="3184" y="1605"/>
                    <a:pt x="7094" y="1805"/>
                    <a:pt x="8773" y="3209"/>
                  </a:cubicBezTo>
                  <a:cubicBezTo>
                    <a:pt x="10805" y="4937"/>
                    <a:pt x="13686" y="5294"/>
                    <a:pt x="15753" y="5294"/>
                  </a:cubicBezTo>
                  <a:cubicBezTo>
                    <a:pt x="15904" y="5294"/>
                    <a:pt x="16050" y="5292"/>
                    <a:pt x="16192" y="5289"/>
                  </a:cubicBezTo>
                  <a:cubicBezTo>
                    <a:pt x="18060" y="5222"/>
                    <a:pt x="21348" y="4208"/>
                    <a:pt x="23624" y="4208"/>
                  </a:cubicBezTo>
                  <a:cubicBezTo>
                    <a:pt x="23913" y="4208"/>
                    <a:pt x="24186" y="4225"/>
                    <a:pt x="24437" y="4261"/>
                  </a:cubicBezTo>
                  <a:cubicBezTo>
                    <a:pt x="26550" y="4567"/>
                    <a:pt x="26420" y="6037"/>
                    <a:pt x="28310" y="6037"/>
                  </a:cubicBezTo>
                  <a:cubicBezTo>
                    <a:pt x="28438" y="6037"/>
                    <a:pt x="28575" y="6030"/>
                    <a:pt x="28723" y="6016"/>
                  </a:cubicBezTo>
                  <a:cubicBezTo>
                    <a:pt x="29352" y="5954"/>
                    <a:pt x="30473" y="5926"/>
                    <a:pt x="31823" y="5926"/>
                  </a:cubicBezTo>
                  <a:cubicBezTo>
                    <a:pt x="35422" y="5926"/>
                    <a:pt x="40648" y="6125"/>
                    <a:pt x="42507" y="6417"/>
                  </a:cubicBezTo>
                  <a:cubicBezTo>
                    <a:pt x="42734" y="6451"/>
                    <a:pt x="42929" y="6464"/>
                    <a:pt x="43104" y="6464"/>
                  </a:cubicBezTo>
                  <a:cubicBezTo>
                    <a:pt x="43315" y="6464"/>
                    <a:pt x="43495" y="6444"/>
                    <a:pt x="43660" y="6417"/>
                  </a:cubicBezTo>
                  <a:cubicBezTo>
                    <a:pt x="43836" y="5991"/>
                    <a:pt x="44036" y="5540"/>
                    <a:pt x="44187" y="5089"/>
                  </a:cubicBezTo>
                  <a:cubicBezTo>
                    <a:pt x="41605" y="4838"/>
                    <a:pt x="37169" y="4487"/>
                    <a:pt x="35615" y="4437"/>
                  </a:cubicBezTo>
                  <a:cubicBezTo>
                    <a:pt x="35091" y="4416"/>
                    <a:pt x="34654" y="4408"/>
                    <a:pt x="34260" y="4408"/>
                  </a:cubicBezTo>
                  <a:cubicBezTo>
                    <a:pt x="33185" y="4408"/>
                    <a:pt x="32435" y="4466"/>
                    <a:pt x="31118" y="4466"/>
                  </a:cubicBezTo>
                  <a:cubicBezTo>
                    <a:pt x="30636" y="4466"/>
                    <a:pt x="30078" y="4458"/>
                    <a:pt x="29400" y="4437"/>
                  </a:cubicBezTo>
                  <a:cubicBezTo>
                    <a:pt x="26449" y="4345"/>
                    <a:pt x="26254" y="2375"/>
                    <a:pt x="24069" y="2375"/>
                  </a:cubicBezTo>
                  <a:cubicBezTo>
                    <a:pt x="23861" y="2375"/>
                    <a:pt x="23634" y="2393"/>
                    <a:pt x="23385" y="2432"/>
                  </a:cubicBezTo>
                  <a:cubicBezTo>
                    <a:pt x="20552" y="2883"/>
                    <a:pt x="20402" y="3259"/>
                    <a:pt x="16567" y="3785"/>
                  </a:cubicBezTo>
                  <a:cubicBezTo>
                    <a:pt x="15992" y="3865"/>
                    <a:pt x="15484" y="3901"/>
                    <a:pt x="15028" y="3901"/>
                  </a:cubicBezTo>
                  <a:cubicBezTo>
                    <a:pt x="12467" y="3901"/>
                    <a:pt x="11533" y="2746"/>
                    <a:pt x="9299" y="1555"/>
                  </a:cubicBezTo>
                  <a:cubicBezTo>
                    <a:pt x="7420" y="552"/>
                    <a:pt x="3109" y="7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1731975" y="809550"/>
              <a:ext cx="976850" cy="1067075"/>
            </a:xfrm>
            <a:custGeom>
              <a:avLst/>
              <a:gdLst/>
              <a:ahLst/>
              <a:cxnLst/>
              <a:rect l="l" t="t" r="r" b="b"/>
              <a:pathLst>
                <a:path w="39074" h="42683" extrusionOk="0">
                  <a:moveTo>
                    <a:pt x="27619" y="0"/>
                  </a:moveTo>
                  <a:lnTo>
                    <a:pt x="27619" y="0"/>
                  </a:lnTo>
                  <a:cubicBezTo>
                    <a:pt x="31730" y="4136"/>
                    <a:pt x="34286" y="9825"/>
                    <a:pt x="34286" y="16141"/>
                  </a:cubicBezTo>
                  <a:cubicBezTo>
                    <a:pt x="34286" y="28747"/>
                    <a:pt x="24035" y="38998"/>
                    <a:pt x="11404" y="38998"/>
                  </a:cubicBezTo>
                  <a:cubicBezTo>
                    <a:pt x="7243" y="38998"/>
                    <a:pt x="3359" y="37870"/>
                    <a:pt x="0" y="35940"/>
                  </a:cubicBezTo>
                  <a:lnTo>
                    <a:pt x="0" y="35940"/>
                  </a:lnTo>
                  <a:cubicBezTo>
                    <a:pt x="4136" y="40101"/>
                    <a:pt x="9875" y="42682"/>
                    <a:pt x="16216" y="42682"/>
                  </a:cubicBezTo>
                  <a:cubicBezTo>
                    <a:pt x="28848" y="42682"/>
                    <a:pt x="39073" y="32457"/>
                    <a:pt x="39073" y="19825"/>
                  </a:cubicBezTo>
                  <a:cubicBezTo>
                    <a:pt x="39073" y="11354"/>
                    <a:pt x="34462" y="3960"/>
                    <a:pt x="27619" y="0"/>
                  </a:cubicBezTo>
                  <a:close/>
                </a:path>
              </a:pathLst>
            </a:custGeom>
            <a:solidFill>
              <a:srgbClr val="CB5568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71;p3"/>
          <p:cNvGrpSpPr/>
          <p:nvPr/>
        </p:nvGrpSpPr>
        <p:grpSpPr>
          <a:xfrm rot="-895738">
            <a:off x="359618" y="-299817"/>
            <a:ext cx="1016157" cy="1012457"/>
            <a:chOff x="4134250" y="882850"/>
            <a:chExt cx="843375" cy="844025"/>
          </a:xfrm>
        </p:grpSpPr>
        <p:sp>
          <p:nvSpPr>
            <p:cNvPr id="172" name="Google Shape;172;p3"/>
            <p:cNvSpPr/>
            <p:nvPr/>
          </p:nvSpPr>
          <p:spPr>
            <a:xfrm>
              <a:off x="4134250" y="882850"/>
              <a:ext cx="843375" cy="844025"/>
            </a:xfrm>
            <a:custGeom>
              <a:avLst/>
              <a:gdLst/>
              <a:ahLst/>
              <a:cxnLst/>
              <a:rect l="l" t="t" r="r" b="b"/>
              <a:pathLst>
                <a:path w="33735" h="33761" extrusionOk="0">
                  <a:moveTo>
                    <a:pt x="16867" y="1"/>
                  </a:moveTo>
                  <a:cubicBezTo>
                    <a:pt x="7544" y="1"/>
                    <a:pt x="0" y="7570"/>
                    <a:pt x="0" y="16893"/>
                  </a:cubicBezTo>
                  <a:cubicBezTo>
                    <a:pt x="0" y="26191"/>
                    <a:pt x="7544" y="33760"/>
                    <a:pt x="16867" y="33760"/>
                  </a:cubicBezTo>
                  <a:cubicBezTo>
                    <a:pt x="26191" y="33760"/>
                    <a:pt x="33735" y="26191"/>
                    <a:pt x="33735" y="16893"/>
                  </a:cubicBezTo>
                  <a:cubicBezTo>
                    <a:pt x="33735" y="7570"/>
                    <a:pt x="26191" y="1"/>
                    <a:pt x="168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4752650" y="944875"/>
              <a:ext cx="224975" cy="670475"/>
            </a:xfrm>
            <a:custGeom>
              <a:avLst/>
              <a:gdLst/>
              <a:ahLst/>
              <a:cxnLst/>
              <a:rect l="l" t="t" r="r" b="b"/>
              <a:pathLst>
                <a:path w="8999" h="26819" extrusionOk="0">
                  <a:moveTo>
                    <a:pt x="878" y="1"/>
                  </a:moveTo>
                  <a:lnTo>
                    <a:pt x="878" y="1"/>
                  </a:lnTo>
                  <a:cubicBezTo>
                    <a:pt x="1" y="1580"/>
                    <a:pt x="803" y="2432"/>
                    <a:pt x="2031" y="6617"/>
                  </a:cubicBezTo>
                  <a:cubicBezTo>
                    <a:pt x="3610" y="11931"/>
                    <a:pt x="6693" y="10051"/>
                    <a:pt x="5264" y="14412"/>
                  </a:cubicBezTo>
                  <a:cubicBezTo>
                    <a:pt x="3836" y="18748"/>
                    <a:pt x="3259" y="19951"/>
                    <a:pt x="3059" y="22407"/>
                  </a:cubicBezTo>
                  <a:cubicBezTo>
                    <a:pt x="2883" y="24587"/>
                    <a:pt x="2758" y="23359"/>
                    <a:pt x="3510" y="26818"/>
                  </a:cubicBezTo>
                  <a:cubicBezTo>
                    <a:pt x="6893" y="23735"/>
                    <a:pt x="8999" y="19324"/>
                    <a:pt x="8999" y="14412"/>
                  </a:cubicBezTo>
                  <a:cubicBezTo>
                    <a:pt x="8999" y="8297"/>
                    <a:pt x="5740" y="2958"/>
                    <a:pt x="878" y="1"/>
                  </a:cubicBezTo>
                  <a:close/>
                </a:path>
              </a:pathLst>
            </a:custGeom>
            <a:solidFill>
              <a:srgbClr val="6DF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4350400" y="882850"/>
              <a:ext cx="397275" cy="844025"/>
            </a:xfrm>
            <a:custGeom>
              <a:avLst/>
              <a:gdLst/>
              <a:ahLst/>
              <a:cxnLst/>
              <a:rect l="l" t="t" r="r" b="b"/>
              <a:pathLst>
                <a:path w="15891" h="33761" extrusionOk="0">
                  <a:moveTo>
                    <a:pt x="8221" y="1"/>
                  </a:moveTo>
                  <a:cubicBezTo>
                    <a:pt x="6091" y="1"/>
                    <a:pt x="4061" y="427"/>
                    <a:pt x="2181" y="1154"/>
                  </a:cubicBezTo>
                  <a:cubicBezTo>
                    <a:pt x="2106" y="2407"/>
                    <a:pt x="2457" y="3885"/>
                    <a:pt x="2457" y="7144"/>
                  </a:cubicBezTo>
                  <a:cubicBezTo>
                    <a:pt x="2457" y="12081"/>
                    <a:pt x="3359" y="10427"/>
                    <a:pt x="2156" y="13885"/>
                  </a:cubicBezTo>
                  <a:cubicBezTo>
                    <a:pt x="978" y="17344"/>
                    <a:pt x="1" y="18748"/>
                    <a:pt x="828" y="22056"/>
                  </a:cubicBezTo>
                  <a:cubicBezTo>
                    <a:pt x="1655" y="25339"/>
                    <a:pt x="2833" y="24462"/>
                    <a:pt x="2306" y="28046"/>
                  </a:cubicBezTo>
                  <a:cubicBezTo>
                    <a:pt x="2056" y="29800"/>
                    <a:pt x="803" y="30803"/>
                    <a:pt x="101" y="31680"/>
                  </a:cubicBezTo>
                  <a:cubicBezTo>
                    <a:pt x="2507" y="33008"/>
                    <a:pt x="5289" y="33760"/>
                    <a:pt x="8221" y="33760"/>
                  </a:cubicBezTo>
                  <a:cubicBezTo>
                    <a:pt x="10577" y="33760"/>
                    <a:pt x="12808" y="33284"/>
                    <a:pt x="14863" y="32407"/>
                  </a:cubicBezTo>
                  <a:cubicBezTo>
                    <a:pt x="14687" y="29399"/>
                    <a:pt x="13835" y="25264"/>
                    <a:pt x="14011" y="23109"/>
                  </a:cubicBezTo>
                  <a:cubicBezTo>
                    <a:pt x="14236" y="20251"/>
                    <a:pt x="15890" y="18597"/>
                    <a:pt x="15439" y="16216"/>
                  </a:cubicBezTo>
                  <a:cubicBezTo>
                    <a:pt x="14988" y="13810"/>
                    <a:pt x="13785" y="12081"/>
                    <a:pt x="13484" y="9550"/>
                  </a:cubicBezTo>
                  <a:cubicBezTo>
                    <a:pt x="13184" y="6993"/>
                    <a:pt x="13710" y="7219"/>
                    <a:pt x="14086" y="3459"/>
                  </a:cubicBezTo>
                  <a:cubicBezTo>
                    <a:pt x="14161" y="2607"/>
                    <a:pt x="14462" y="1930"/>
                    <a:pt x="14838" y="1354"/>
                  </a:cubicBezTo>
                  <a:cubicBezTo>
                    <a:pt x="12808" y="502"/>
                    <a:pt x="10577" y="1"/>
                    <a:pt x="8221" y="1"/>
                  </a:cubicBezTo>
                  <a:close/>
                </a:path>
              </a:pathLst>
            </a:custGeom>
            <a:solidFill>
              <a:srgbClr val="6DF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4483225" y="882850"/>
              <a:ext cx="139975" cy="844025"/>
            </a:xfrm>
            <a:custGeom>
              <a:avLst/>
              <a:gdLst/>
              <a:ahLst/>
              <a:cxnLst/>
              <a:rect l="l" t="t" r="r" b="b"/>
              <a:pathLst>
                <a:path w="5599" h="33761" extrusionOk="0">
                  <a:moveTo>
                    <a:pt x="2908" y="1"/>
                  </a:moveTo>
                  <a:cubicBezTo>
                    <a:pt x="2257" y="1"/>
                    <a:pt x="1605" y="51"/>
                    <a:pt x="953" y="126"/>
                  </a:cubicBezTo>
                  <a:cubicBezTo>
                    <a:pt x="452" y="1329"/>
                    <a:pt x="302" y="3159"/>
                    <a:pt x="978" y="4888"/>
                  </a:cubicBezTo>
                  <a:cubicBezTo>
                    <a:pt x="1956" y="7369"/>
                    <a:pt x="1204" y="11279"/>
                    <a:pt x="1129" y="15013"/>
                  </a:cubicBezTo>
                  <a:cubicBezTo>
                    <a:pt x="1054" y="18748"/>
                    <a:pt x="1354" y="17921"/>
                    <a:pt x="1129" y="21530"/>
                  </a:cubicBezTo>
                  <a:cubicBezTo>
                    <a:pt x="1064" y="22558"/>
                    <a:pt x="1210" y="22891"/>
                    <a:pt x="1456" y="22891"/>
                  </a:cubicBezTo>
                  <a:cubicBezTo>
                    <a:pt x="1908" y="22891"/>
                    <a:pt x="2700" y="21765"/>
                    <a:pt x="3146" y="21765"/>
                  </a:cubicBezTo>
                  <a:cubicBezTo>
                    <a:pt x="3303" y="21765"/>
                    <a:pt x="3418" y="21905"/>
                    <a:pt x="3460" y="22281"/>
                  </a:cubicBezTo>
                  <a:cubicBezTo>
                    <a:pt x="3685" y="24312"/>
                    <a:pt x="4362" y="24763"/>
                    <a:pt x="2708" y="27745"/>
                  </a:cubicBezTo>
                  <a:cubicBezTo>
                    <a:pt x="1054" y="30753"/>
                    <a:pt x="1" y="30778"/>
                    <a:pt x="1054" y="32256"/>
                  </a:cubicBezTo>
                  <a:cubicBezTo>
                    <a:pt x="1379" y="32708"/>
                    <a:pt x="1705" y="33234"/>
                    <a:pt x="2056" y="33710"/>
                  </a:cubicBezTo>
                  <a:cubicBezTo>
                    <a:pt x="2332" y="33735"/>
                    <a:pt x="2608" y="33760"/>
                    <a:pt x="2908" y="33760"/>
                  </a:cubicBezTo>
                  <a:cubicBezTo>
                    <a:pt x="3184" y="33760"/>
                    <a:pt x="3460" y="33735"/>
                    <a:pt x="3735" y="33710"/>
                  </a:cubicBezTo>
                  <a:cubicBezTo>
                    <a:pt x="3560" y="33159"/>
                    <a:pt x="3284" y="32482"/>
                    <a:pt x="3785" y="31129"/>
                  </a:cubicBezTo>
                  <a:cubicBezTo>
                    <a:pt x="4562" y="28873"/>
                    <a:pt x="5389" y="25565"/>
                    <a:pt x="5314" y="23936"/>
                  </a:cubicBezTo>
                  <a:cubicBezTo>
                    <a:pt x="5245" y="22418"/>
                    <a:pt x="5598" y="18960"/>
                    <a:pt x="4573" y="18960"/>
                  </a:cubicBezTo>
                  <a:cubicBezTo>
                    <a:pt x="4481" y="18960"/>
                    <a:pt x="4378" y="18988"/>
                    <a:pt x="4262" y="19048"/>
                  </a:cubicBezTo>
                  <a:cubicBezTo>
                    <a:pt x="3924" y="19232"/>
                    <a:pt x="3685" y="19320"/>
                    <a:pt x="3509" y="19320"/>
                  </a:cubicBezTo>
                  <a:cubicBezTo>
                    <a:pt x="2968" y="19320"/>
                    <a:pt x="3042" y="18482"/>
                    <a:pt x="2758" y="17043"/>
                  </a:cubicBezTo>
                  <a:cubicBezTo>
                    <a:pt x="2407" y="15164"/>
                    <a:pt x="2482" y="10427"/>
                    <a:pt x="2933" y="7369"/>
                  </a:cubicBezTo>
                  <a:cubicBezTo>
                    <a:pt x="3234" y="5189"/>
                    <a:pt x="3660" y="1905"/>
                    <a:pt x="3760" y="51"/>
                  </a:cubicBezTo>
                  <a:cubicBezTo>
                    <a:pt x="3485" y="26"/>
                    <a:pt x="3209" y="1"/>
                    <a:pt x="2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4270825" y="927350"/>
              <a:ext cx="706800" cy="799525"/>
            </a:xfrm>
            <a:custGeom>
              <a:avLst/>
              <a:gdLst/>
              <a:ahLst/>
              <a:cxnLst/>
              <a:rect l="l" t="t" r="r" b="b"/>
              <a:pathLst>
                <a:path w="28272" h="31981" extrusionOk="0">
                  <a:moveTo>
                    <a:pt x="18923" y="0"/>
                  </a:moveTo>
                  <a:lnTo>
                    <a:pt x="18923" y="0"/>
                  </a:lnTo>
                  <a:cubicBezTo>
                    <a:pt x="22256" y="3083"/>
                    <a:pt x="24387" y="7494"/>
                    <a:pt x="24387" y="12406"/>
                  </a:cubicBezTo>
                  <a:cubicBezTo>
                    <a:pt x="24387" y="21730"/>
                    <a:pt x="16818" y="29298"/>
                    <a:pt x="7520" y="29298"/>
                  </a:cubicBezTo>
                  <a:cubicBezTo>
                    <a:pt x="4813" y="29298"/>
                    <a:pt x="2256" y="28647"/>
                    <a:pt x="1" y="27519"/>
                  </a:cubicBezTo>
                  <a:lnTo>
                    <a:pt x="1" y="27519"/>
                  </a:lnTo>
                  <a:cubicBezTo>
                    <a:pt x="3008" y="30276"/>
                    <a:pt x="6993" y="31980"/>
                    <a:pt x="11404" y="31980"/>
                  </a:cubicBezTo>
                  <a:cubicBezTo>
                    <a:pt x="20728" y="31980"/>
                    <a:pt x="28272" y="24411"/>
                    <a:pt x="28272" y="15113"/>
                  </a:cubicBezTo>
                  <a:cubicBezTo>
                    <a:pt x="28272" y="8496"/>
                    <a:pt x="24462" y="2782"/>
                    <a:pt x="18923" y="0"/>
                  </a:cubicBezTo>
                  <a:close/>
                </a:path>
              </a:pathLst>
            </a:custGeom>
            <a:solidFill>
              <a:srgbClr val="5D4682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8099331" scaled="0"/>
        </a:gradFill>
        <a:effectLst/>
      </p:bgPr>
    </p:bg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21"/>
          <p:cNvSpPr/>
          <p:nvPr/>
        </p:nvSpPr>
        <p:spPr>
          <a:xfrm rot="-9370905">
            <a:off x="-108092" y="-662208"/>
            <a:ext cx="9732453" cy="5741531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6" name="Google Shape;99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7" name="Google Shape;997;p21"/>
          <p:cNvSpPr/>
          <p:nvPr/>
        </p:nvSpPr>
        <p:spPr>
          <a:xfrm rot="5400000" flipH="1">
            <a:off x="-2054751" y="-2695254"/>
            <a:ext cx="6090356" cy="6730506"/>
          </a:xfrm>
          <a:custGeom>
            <a:avLst/>
            <a:gdLst/>
            <a:ahLst/>
            <a:cxnLst/>
            <a:rect l="l" t="t" r="r" b="b"/>
            <a:pathLst>
              <a:path w="117973" h="130373" extrusionOk="0">
                <a:moveTo>
                  <a:pt x="62662" y="21848"/>
                </a:moveTo>
                <a:cubicBezTo>
                  <a:pt x="63412" y="21848"/>
                  <a:pt x="64018" y="22455"/>
                  <a:pt x="64018" y="23213"/>
                </a:cubicBezTo>
                <a:cubicBezTo>
                  <a:pt x="64018" y="23963"/>
                  <a:pt x="63412" y="24578"/>
                  <a:pt x="62662" y="24578"/>
                </a:cubicBezTo>
                <a:cubicBezTo>
                  <a:pt x="61913" y="24578"/>
                  <a:pt x="61306" y="23963"/>
                  <a:pt x="61306" y="23213"/>
                </a:cubicBezTo>
                <a:cubicBezTo>
                  <a:pt x="61306" y="22455"/>
                  <a:pt x="61913" y="21848"/>
                  <a:pt x="62662" y="21848"/>
                </a:cubicBezTo>
                <a:close/>
                <a:moveTo>
                  <a:pt x="55293" y="30029"/>
                </a:moveTo>
                <a:cubicBezTo>
                  <a:pt x="56578" y="30029"/>
                  <a:pt x="57622" y="31082"/>
                  <a:pt x="57622" y="32384"/>
                </a:cubicBezTo>
                <a:cubicBezTo>
                  <a:pt x="57622" y="33678"/>
                  <a:pt x="56578" y="34730"/>
                  <a:pt x="55293" y="34730"/>
                </a:cubicBezTo>
                <a:cubicBezTo>
                  <a:pt x="54009" y="34730"/>
                  <a:pt x="52965" y="33678"/>
                  <a:pt x="52965" y="32384"/>
                </a:cubicBezTo>
                <a:cubicBezTo>
                  <a:pt x="52965" y="31082"/>
                  <a:pt x="54009" y="30029"/>
                  <a:pt x="55293" y="30029"/>
                </a:cubicBezTo>
                <a:close/>
                <a:moveTo>
                  <a:pt x="55772" y="36346"/>
                </a:moveTo>
                <a:cubicBezTo>
                  <a:pt x="56083" y="36346"/>
                  <a:pt x="56386" y="36398"/>
                  <a:pt x="56676" y="36506"/>
                </a:cubicBezTo>
                <a:cubicBezTo>
                  <a:pt x="59058" y="37380"/>
                  <a:pt x="59683" y="41671"/>
                  <a:pt x="58086" y="46069"/>
                </a:cubicBezTo>
                <a:cubicBezTo>
                  <a:pt x="56676" y="49937"/>
                  <a:pt x="54016" y="52616"/>
                  <a:pt x="51782" y="52616"/>
                </a:cubicBezTo>
                <a:cubicBezTo>
                  <a:pt x="51470" y="52616"/>
                  <a:pt x="51168" y="52564"/>
                  <a:pt x="50877" y="52456"/>
                </a:cubicBezTo>
                <a:cubicBezTo>
                  <a:pt x="48496" y="51573"/>
                  <a:pt x="47871" y="47291"/>
                  <a:pt x="49468" y="42884"/>
                </a:cubicBezTo>
                <a:cubicBezTo>
                  <a:pt x="50877" y="39024"/>
                  <a:pt x="53538" y="36346"/>
                  <a:pt x="55772" y="36346"/>
                </a:cubicBezTo>
                <a:close/>
                <a:moveTo>
                  <a:pt x="20544" y="84546"/>
                </a:moveTo>
                <a:cubicBezTo>
                  <a:pt x="23172" y="84546"/>
                  <a:pt x="25223" y="85438"/>
                  <a:pt x="25809" y="87079"/>
                </a:cubicBezTo>
                <a:cubicBezTo>
                  <a:pt x="26728" y="89684"/>
                  <a:pt x="23641" y="93181"/>
                  <a:pt x="18895" y="94893"/>
                </a:cubicBezTo>
                <a:cubicBezTo>
                  <a:pt x="17150" y="95524"/>
                  <a:pt x="15424" y="95825"/>
                  <a:pt x="13895" y="95825"/>
                </a:cubicBezTo>
                <a:cubicBezTo>
                  <a:pt x="11267" y="95825"/>
                  <a:pt x="9217" y="94934"/>
                  <a:pt x="8636" y="93288"/>
                </a:cubicBezTo>
                <a:cubicBezTo>
                  <a:pt x="7709" y="90692"/>
                  <a:pt x="10804" y="87195"/>
                  <a:pt x="15541" y="85482"/>
                </a:cubicBezTo>
                <a:cubicBezTo>
                  <a:pt x="17288" y="84848"/>
                  <a:pt x="19014" y="84546"/>
                  <a:pt x="20544" y="84546"/>
                </a:cubicBezTo>
                <a:close/>
                <a:moveTo>
                  <a:pt x="96045" y="1"/>
                </a:moveTo>
                <a:cubicBezTo>
                  <a:pt x="92574" y="4836"/>
                  <a:pt x="88533" y="9109"/>
                  <a:pt x="83386" y="12000"/>
                </a:cubicBezTo>
                <a:cubicBezTo>
                  <a:pt x="74233" y="17129"/>
                  <a:pt x="62359" y="17361"/>
                  <a:pt x="54892" y="24783"/>
                </a:cubicBezTo>
                <a:cubicBezTo>
                  <a:pt x="48460" y="31171"/>
                  <a:pt x="47229" y="41011"/>
                  <a:pt x="46105" y="50048"/>
                </a:cubicBezTo>
                <a:cubicBezTo>
                  <a:pt x="44981" y="59085"/>
                  <a:pt x="43116" y="68987"/>
                  <a:pt x="36033" y="74634"/>
                </a:cubicBezTo>
                <a:cubicBezTo>
                  <a:pt x="28700" y="80486"/>
                  <a:pt x="18075" y="79862"/>
                  <a:pt x="9948" y="84527"/>
                </a:cubicBezTo>
                <a:cubicBezTo>
                  <a:pt x="5701" y="86972"/>
                  <a:pt x="2400" y="90754"/>
                  <a:pt x="1" y="95090"/>
                </a:cubicBezTo>
                <a:lnTo>
                  <a:pt x="1" y="130372"/>
                </a:lnTo>
                <a:lnTo>
                  <a:pt x="117973" y="130372"/>
                </a:lnTo>
                <a:lnTo>
                  <a:pt x="117973" y="127625"/>
                </a:lnTo>
                <a:cubicBezTo>
                  <a:pt x="116840" y="126072"/>
                  <a:pt x="115823" y="124404"/>
                  <a:pt x="114681" y="122861"/>
                </a:cubicBezTo>
                <a:cubicBezTo>
                  <a:pt x="112672" y="120152"/>
                  <a:pt x="109769" y="117626"/>
                  <a:pt x="106470" y="117626"/>
                </a:cubicBezTo>
                <a:cubicBezTo>
                  <a:pt x="106282" y="117626"/>
                  <a:pt x="106093" y="117634"/>
                  <a:pt x="105902" y="117651"/>
                </a:cubicBezTo>
                <a:cubicBezTo>
                  <a:pt x="104732" y="117753"/>
                  <a:pt x="103514" y="118170"/>
                  <a:pt x="102375" y="118170"/>
                </a:cubicBezTo>
                <a:cubicBezTo>
                  <a:pt x="101830" y="118170"/>
                  <a:pt x="101303" y="118074"/>
                  <a:pt x="100809" y="117803"/>
                </a:cubicBezTo>
                <a:cubicBezTo>
                  <a:pt x="99943" y="117330"/>
                  <a:pt x="99417" y="116411"/>
                  <a:pt x="99015" y="115492"/>
                </a:cubicBezTo>
                <a:cubicBezTo>
                  <a:pt x="97213" y="111406"/>
                  <a:pt x="97097" y="106598"/>
                  <a:pt x="98694" y="102432"/>
                </a:cubicBezTo>
                <a:cubicBezTo>
                  <a:pt x="99533" y="100237"/>
                  <a:pt x="100853" y="98007"/>
                  <a:pt x="100416" y="95696"/>
                </a:cubicBezTo>
                <a:cubicBezTo>
                  <a:pt x="99676" y="91780"/>
                  <a:pt x="94332" y="89951"/>
                  <a:pt x="93913" y="85990"/>
                </a:cubicBezTo>
                <a:cubicBezTo>
                  <a:pt x="93663" y="83564"/>
                  <a:pt x="95385" y="81467"/>
                  <a:pt x="96696" y="79424"/>
                </a:cubicBezTo>
                <a:cubicBezTo>
                  <a:pt x="99783" y="74661"/>
                  <a:pt x="100835" y="67899"/>
                  <a:pt x="97267" y="63492"/>
                </a:cubicBezTo>
                <a:cubicBezTo>
                  <a:pt x="95848" y="61752"/>
                  <a:pt x="93886" y="60574"/>
                  <a:pt x="92182" y="59129"/>
                </a:cubicBezTo>
                <a:cubicBezTo>
                  <a:pt x="87748" y="55373"/>
                  <a:pt x="85063" y="49611"/>
                  <a:pt x="85009" y="43776"/>
                </a:cubicBezTo>
                <a:cubicBezTo>
                  <a:pt x="84965" y="37942"/>
                  <a:pt x="87561" y="32143"/>
                  <a:pt x="91932" y="28316"/>
                </a:cubicBezTo>
                <a:cubicBezTo>
                  <a:pt x="97285" y="23633"/>
                  <a:pt x="105180" y="21661"/>
                  <a:pt x="108641" y="15425"/>
                </a:cubicBezTo>
                <a:cubicBezTo>
                  <a:pt x="109935" y="13115"/>
                  <a:pt x="110434" y="10456"/>
                  <a:pt x="111193" y="7914"/>
                </a:cubicBezTo>
                <a:cubicBezTo>
                  <a:pt x="112004" y="5157"/>
                  <a:pt x="113137" y="2499"/>
                  <a:pt x="114538" y="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8" name="Google Shape;998;p21"/>
          <p:cNvGrpSpPr/>
          <p:nvPr/>
        </p:nvGrpSpPr>
        <p:grpSpPr>
          <a:xfrm>
            <a:off x="8830437" y="4641113"/>
            <a:ext cx="406227" cy="388246"/>
            <a:chOff x="3483800" y="1530650"/>
            <a:chExt cx="1459674" cy="1397574"/>
          </a:xfrm>
        </p:grpSpPr>
        <p:sp>
          <p:nvSpPr>
            <p:cNvPr id="999" name="Google Shape;999;p21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1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1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1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1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1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1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1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8" name="Google Shape;1008;p21"/>
          <p:cNvGrpSpPr/>
          <p:nvPr/>
        </p:nvGrpSpPr>
        <p:grpSpPr>
          <a:xfrm rot="3907081">
            <a:off x="8616760" y="4004183"/>
            <a:ext cx="153542" cy="142591"/>
            <a:chOff x="3931664" y="3196564"/>
            <a:chExt cx="819834" cy="761359"/>
          </a:xfrm>
        </p:grpSpPr>
        <p:sp>
          <p:nvSpPr>
            <p:cNvPr id="1009" name="Google Shape;1009;p21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1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" name="Google Shape;1012;p21"/>
          <p:cNvGrpSpPr/>
          <p:nvPr/>
        </p:nvGrpSpPr>
        <p:grpSpPr>
          <a:xfrm rot="-2977161">
            <a:off x="8962885" y="3149974"/>
            <a:ext cx="288648" cy="268060"/>
            <a:chOff x="3931664" y="3196564"/>
            <a:chExt cx="819834" cy="761359"/>
          </a:xfrm>
        </p:grpSpPr>
        <p:sp>
          <p:nvSpPr>
            <p:cNvPr id="1013" name="Google Shape;1013;p21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1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1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" name="Google Shape;1016;p21"/>
          <p:cNvGrpSpPr/>
          <p:nvPr/>
        </p:nvGrpSpPr>
        <p:grpSpPr>
          <a:xfrm>
            <a:off x="239179" y="908649"/>
            <a:ext cx="309897" cy="287794"/>
            <a:chOff x="3931664" y="3196564"/>
            <a:chExt cx="819834" cy="761359"/>
          </a:xfrm>
        </p:grpSpPr>
        <p:sp>
          <p:nvSpPr>
            <p:cNvPr id="1017" name="Google Shape;1017;p21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1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1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0" name="Google Shape;1020;p21"/>
          <p:cNvGrpSpPr/>
          <p:nvPr/>
        </p:nvGrpSpPr>
        <p:grpSpPr>
          <a:xfrm rot="3907081">
            <a:off x="128235" y="1501958"/>
            <a:ext cx="153542" cy="142591"/>
            <a:chOff x="3931664" y="3196564"/>
            <a:chExt cx="819834" cy="761359"/>
          </a:xfrm>
        </p:grpSpPr>
        <p:sp>
          <p:nvSpPr>
            <p:cNvPr id="1021" name="Google Shape;1021;p21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1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1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1"/>
          <p:cNvSpPr txBox="1">
            <a:spLocks noGrp="1"/>
          </p:cNvSpPr>
          <p:nvPr>
            <p:ph type="subTitle" idx="1"/>
          </p:nvPr>
        </p:nvSpPr>
        <p:spPr>
          <a:xfrm>
            <a:off x="720000" y="1875650"/>
            <a:ext cx="5969100" cy="272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025" name="Google Shape;1025;p21"/>
          <p:cNvSpPr txBox="1">
            <a:spLocks noGrp="1"/>
          </p:cNvSpPr>
          <p:nvPr>
            <p:ph type="title"/>
          </p:nvPr>
        </p:nvSpPr>
        <p:spPr>
          <a:xfrm>
            <a:off x="4572000" y="431350"/>
            <a:ext cx="3852000" cy="4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26" name="Google Shape;1026;p21"/>
          <p:cNvGrpSpPr/>
          <p:nvPr/>
        </p:nvGrpSpPr>
        <p:grpSpPr>
          <a:xfrm rot="-895738">
            <a:off x="715843" y="-317192"/>
            <a:ext cx="1016157" cy="1012457"/>
            <a:chOff x="4134250" y="882850"/>
            <a:chExt cx="843375" cy="844025"/>
          </a:xfrm>
        </p:grpSpPr>
        <p:sp>
          <p:nvSpPr>
            <p:cNvPr id="1027" name="Google Shape;1027;p21"/>
            <p:cNvSpPr/>
            <p:nvPr/>
          </p:nvSpPr>
          <p:spPr>
            <a:xfrm>
              <a:off x="4134250" y="882850"/>
              <a:ext cx="843375" cy="844025"/>
            </a:xfrm>
            <a:custGeom>
              <a:avLst/>
              <a:gdLst/>
              <a:ahLst/>
              <a:cxnLst/>
              <a:rect l="l" t="t" r="r" b="b"/>
              <a:pathLst>
                <a:path w="33735" h="33761" extrusionOk="0">
                  <a:moveTo>
                    <a:pt x="16867" y="1"/>
                  </a:moveTo>
                  <a:cubicBezTo>
                    <a:pt x="7544" y="1"/>
                    <a:pt x="0" y="7570"/>
                    <a:pt x="0" y="16893"/>
                  </a:cubicBezTo>
                  <a:cubicBezTo>
                    <a:pt x="0" y="26191"/>
                    <a:pt x="7544" y="33760"/>
                    <a:pt x="16867" y="33760"/>
                  </a:cubicBezTo>
                  <a:cubicBezTo>
                    <a:pt x="26191" y="33760"/>
                    <a:pt x="33735" y="26191"/>
                    <a:pt x="33735" y="16893"/>
                  </a:cubicBezTo>
                  <a:cubicBezTo>
                    <a:pt x="33735" y="7570"/>
                    <a:pt x="26191" y="1"/>
                    <a:pt x="168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1"/>
            <p:cNvSpPr/>
            <p:nvPr/>
          </p:nvSpPr>
          <p:spPr>
            <a:xfrm>
              <a:off x="4752650" y="944875"/>
              <a:ext cx="224975" cy="670475"/>
            </a:xfrm>
            <a:custGeom>
              <a:avLst/>
              <a:gdLst/>
              <a:ahLst/>
              <a:cxnLst/>
              <a:rect l="l" t="t" r="r" b="b"/>
              <a:pathLst>
                <a:path w="8999" h="26819" extrusionOk="0">
                  <a:moveTo>
                    <a:pt x="878" y="1"/>
                  </a:moveTo>
                  <a:lnTo>
                    <a:pt x="878" y="1"/>
                  </a:lnTo>
                  <a:cubicBezTo>
                    <a:pt x="1" y="1580"/>
                    <a:pt x="803" y="2432"/>
                    <a:pt x="2031" y="6617"/>
                  </a:cubicBezTo>
                  <a:cubicBezTo>
                    <a:pt x="3610" y="11931"/>
                    <a:pt x="6693" y="10051"/>
                    <a:pt x="5264" y="14412"/>
                  </a:cubicBezTo>
                  <a:cubicBezTo>
                    <a:pt x="3836" y="18748"/>
                    <a:pt x="3259" y="19951"/>
                    <a:pt x="3059" y="22407"/>
                  </a:cubicBezTo>
                  <a:cubicBezTo>
                    <a:pt x="2883" y="24587"/>
                    <a:pt x="2758" y="23359"/>
                    <a:pt x="3510" y="26818"/>
                  </a:cubicBezTo>
                  <a:cubicBezTo>
                    <a:pt x="6893" y="23735"/>
                    <a:pt x="8999" y="19324"/>
                    <a:pt x="8999" y="14412"/>
                  </a:cubicBezTo>
                  <a:cubicBezTo>
                    <a:pt x="8999" y="8297"/>
                    <a:pt x="5740" y="2958"/>
                    <a:pt x="878" y="1"/>
                  </a:cubicBezTo>
                  <a:close/>
                </a:path>
              </a:pathLst>
            </a:custGeom>
            <a:solidFill>
              <a:srgbClr val="6DF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1"/>
            <p:cNvSpPr/>
            <p:nvPr/>
          </p:nvSpPr>
          <p:spPr>
            <a:xfrm>
              <a:off x="4350400" y="882850"/>
              <a:ext cx="397275" cy="844025"/>
            </a:xfrm>
            <a:custGeom>
              <a:avLst/>
              <a:gdLst/>
              <a:ahLst/>
              <a:cxnLst/>
              <a:rect l="l" t="t" r="r" b="b"/>
              <a:pathLst>
                <a:path w="15891" h="33761" extrusionOk="0">
                  <a:moveTo>
                    <a:pt x="8221" y="1"/>
                  </a:moveTo>
                  <a:cubicBezTo>
                    <a:pt x="6091" y="1"/>
                    <a:pt x="4061" y="427"/>
                    <a:pt x="2181" y="1154"/>
                  </a:cubicBezTo>
                  <a:cubicBezTo>
                    <a:pt x="2106" y="2407"/>
                    <a:pt x="2457" y="3885"/>
                    <a:pt x="2457" y="7144"/>
                  </a:cubicBezTo>
                  <a:cubicBezTo>
                    <a:pt x="2457" y="12081"/>
                    <a:pt x="3359" y="10427"/>
                    <a:pt x="2156" y="13885"/>
                  </a:cubicBezTo>
                  <a:cubicBezTo>
                    <a:pt x="978" y="17344"/>
                    <a:pt x="1" y="18748"/>
                    <a:pt x="828" y="22056"/>
                  </a:cubicBezTo>
                  <a:cubicBezTo>
                    <a:pt x="1655" y="25339"/>
                    <a:pt x="2833" y="24462"/>
                    <a:pt x="2306" y="28046"/>
                  </a:cubicBezTo>
                  <a:cubicBezTo>
                    <a:pt x="2056" y="29800"/>
                    <a:pt x="803" y="30803"/>
                    <a:pt x="101" y="31680"/>
                  </a:cubicBezTo>
                  <a:cubicBezTo>
                    <a:pt x="2507" y="33008"/>
                    <a:pt x="5289" y="33760"/>
                    <a:pt x="8221" y="33760"/>
                  </a:cubicBezTo>
                  <a:cubicBezTo>
                    <a:pt x="10577" y="33760"/>
                    <a:pt x="12808" y="33284"/>
                    <a:pt x="14863" y="32407"/>
                  </a:cubicBezTo>
                  <a:cubicBezTo>
                    <a:pt x="14687" y="29399"/>
                    <a:pt x="13835" y="25264"/>
                    <a:pt x="14011" y="23109"/>
                  </a:cubicBezTo>
                  <a:cubicBezTo>
                    <a:pt x="14236" y="20251"/>
                    <a:pt x="15890" y="18597"/>
                    <a:pt x="15439" y="16216"/>
                  </a:cubicBezTo>
                  <a:cubicBezTo>
                    <a:pt x="14988" y="13810"/>
                    <a:pt x="13785" y="12081"/>
                    <a:pt x="13484" y="9550"/>
                  </a:cubicBezTo>
                  <a:cubicBezTo>
                    <a:pt x="13184" y="6993"/>
                    <a:pt x="13710" y="7219"/>
                    <a:pt x="14086" y="3459"/>
                  </a:cubicBezTo>
                  <a:cubicBezTo>
                    <a:pt x="14161" y="2607"/>
                    <a:pt x="14462" y="1930"/>
                    <a:pt x="14838" y="1354"/>
                  </a:cubicBezTo>
                  <a:cubicBezTo>
                    <a:pt x="12808" y="502"/>
                    <a:pt x="10577" y="1"/>
                    <a:pt x="8221" y="1"/>
                  </a:cubicBezTo>
                  <a:close/>
                </a:path>
              </a:pathLst>
            </a:custGeom>
            <a:solidFill>
              <a:srgbClr val="6DF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1"/>
            <p:cNvSpPr/>
            <p:nvPr/>
          </p:nvSpPr>
          <p:spPr>
            <a:xfrm>
              <a:off x="4483225" y="882850"/>
              <a:ext cx="139975" cy="844025"/>
            </a:xfrm>
            <a:custGeom>
              <a:avLst/>
              <a:gdLst/>
              <a:ahLst/>
              <a:cxnLst/>
              <a:rect l="l" t="t" r="r" b="b"/>
              <a:pathLst>
                <a:path w="5599" h="33761" extrusionOk="0">
                  <a:moveTo>
                    <a:pt x="2908" y="1"/>
                  </a:moveTo>
                  <a:cubicBezTo>
                    <a:pt x="2257" y="1"/>
                    <a:pt x="1605" y="51"/>
                    <a:pt x="953" y="126"/>
                  </a:cubicBezTo>
                  <a:cubicBezTo>
                    <a:pt x="452" y="1329"/>
                    <a:pt x="302" y="3159"/>
                    <a:pt x="978" y="4888"/>
                  </a:cubicBezTo>
                  <a:cubicBezTo>
                    <a:pt x="1956" y="7369"/>
                    <a:pt x="1204" y="11279"/>
                    <a:pt x="1129" y="15013"/>
                  </a:cubicBezTo>
                  <a:cubicBezTo>
                    <a:pt x="1054" y="18748"/>
                    <a:pt x="1354" y="17921"/>
                    <a:pt x="1129" y="21530"/>
                  </a:cubicBezTo>
                  <a:cubicBezTo>
                    <a:pt x="1064" y="22558"/>
                    <a:pt x="1210" y="22891"/>
                    <a:pt x="1456" y="22891"/>
                  </a:cubicBezTo>
                  <a:cubicBezTo>
                    <a:pt x="1908" y="22891"/>
                    <a:pt x="2700" y="21765"/>
                    <a:pt x="3146" y="21765"/>
                  </a:cubicBezTo>
                  <a:cubicBezTo>
                    <a:pt x="3303" y="21765"/>
                    <a:pt x="3418" y="21905"/>
                    <a:pt x="3460" y="22281"/>
                  </a:cubicBezTo>
                  <a:cubicBezTo>
                    <a:pt x="3685" y="24312"/>
                    <a:pt x="4362" y="24763"/>
                    <a:pt x="2708" y="27745"/>
                  </a:cubicBezTo>
                  <a:cubicBezTo>
                    <a:pt x="1054" y="30753"/>
                    <a:pt x="1" y="30778"/>
                    <a:pt x="1054" y="32256"/>
                  </a:cubicBezTo>
                  <a:cubicBezTo>
                    <a:pt x="1379" y="32708"/>
                    <a:pt x="1705" y="33234"/>
                    <a:pt x="2056" y="33710"/>
                  </a:cubicBezTo>
                  <a:cubicBezTo>
                    <a:pt x="2332" y="33735"/>
                    <a:pt x="2608" y="33760"/>
                    <a:pt x="2908" y="33760"/>
                  </a:cubicBezTo>
                  <a:cubicBezTo>
                    <a:pt x="3184" y="33760"/>
                    <a:pt x="3460" y="33735"/>
                    <a:pt x="3735" y="33710"/>
                  </a:cubicBezTo>
                  <a:cubicBezTo>
                    <a:pt x="3560" y="33159"/>
                    <a:pt x="3284" y="32482"/>
                    <a:pt x="3785" y="31129"/>
                  </a:cubicBezTo>
                  <a:cubicBezTo>
                    <a:pt x="4562" y="28873"/>
                    <a:pt x="5389" y="25565"/>
                    <a:pt x="5314" y="23936"/>
                  </a:cubicBezTo>
                  <a:cubicBezTo>
                    <a:pt x="5245" y="22418"/>
                    <a:pt x="5598" y="18960"/>
                    <a:pt x="4573" y="18960"/>
                  </a:cubicBezTo>
                  <a:cubicBezTo>
                    <a:pt x="4481" y="18960"/>
                    <a:pt x="4378" y="18988"/>
                    <a:pt x="4262" y="19048"/>
                  </a:cubicBezTo>
                  <a:cubicBezTo>
                    <a:pt x="3924" y="19232"/>
                    <a:pt x="3685" y="19320"/>
                    <a:pt x="3509" y="19320"/>
                  </a:cubicBezTo>
                  <a:cubicBezTo>
                    <a:pt x="2968" y="19320"/>
                    <a:pt x="3042" y="18482"/>
                    <a:pt x="2758" y="17043"/>
                  </a:cubicBezTo>
                  <a:cubicBezTo>
                    <a:pt x="2407" y="15164"/>
                    <a:pt x="2482" y="10427"/>
                    <a:pt x="2933" y="7369"/>
                  </a:cubicBezTo>
                  <a:cubicBezTo>
                    <a:pt x="3234" y="5189"/>
                    <a:pt x="3660" y="1905"/>
                    <a:pt x="3760" y="51"/>
                  </a:cubicBezTo>
                  <a:cubicBezTo>
                    <a:pt x="3485" y="26"/>
                    <a:pt x="3209" y="1"/>
                    <a:pt x="2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1"/>
            <p:cNvSpPr/>
            <p:nvPr/>
          </p:nvSpPr>
          <p:spPr>
            <a:xfrm>
              <a:off x="4270825" y="927350"/>
              <a:ext cx="706800" cy="799525"/>
            </a:xfrm>
            <a:custGeom>
              <a:avLst/>
              <a:gdLst/>
              <a:ahLst/>
              <a:cxnLst/>
              <a:rect l="l" t="t" r="r" b="b"/>
              <a:pathLst>
                <a:path w="28272" h="31981" extrusionOk="0">
                  <a:moveTo>
                    <a:pt x="18923" y="0"/>
                  </a:moveTo>
                  <a:lnTo>
                    <a:pt x="18923" y="0"/>
                  </a:lnTo>
                  <a:cubicBezTo>
                    <a:pt x="22256" y="3083"/>
                    <a:pt x="24387" y="7494"/>
                    <a:pt x="24387" y="12406"/>
                  </a:cubicBezTo>
                  <a:cubicBezTo>
                    <a:pt x="24387" y="21730"/>
                    <a:pt x="16818" y="29298"/>
                    <a:pt x="7520" y="29298"/>
                  </a:cubicBezTo>
                  <a:cubicBezTo>
                    <a:pt x="4813" y="29298"/>
                    <a:pt x="2256" y="28647"/>
                    <a:pt x="1" y="27519"/>
                  </a:cubicBezTo>
                  <a:lnTo>
                    <a:pt x="1" y="27519"/>
                  </a:lnTo>
                  <a:cubicBezTo>
                    <a:pt x="3008" y="30276"/>
                    <a:pt x="6993" y="31980"/>
                    <a:pt x="11404" y="31980"/>
                  </a:cubicBezTo>
                  <a:cubicBezTo>
                    <a:pt x="20728" y="31980"/>
                    <a:pt x="28272" y="24411"/>
                    <a:pt x="28272" y="15113"/>
                  </a:cubicBezTo>
                  <a:cubicBezTo>
                    <a:pt x="28272" y="8496"/>
                    <a:pt x="24462" y="2782"/>
                    <a:pt x="18923" y="0"/>
                  </a:cubicBezTo>
                  <a:close/>
                </a:path>
              </a:pathLst>
            </a:custGeom>
            <a:solidFill>
              <a:srgbClr val="5D4682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13500032" scaled="0"/>
        </a:gradFill>
        <a:effectLst/>
      </p:bgPr>
    </p:bg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22"/>
          <p:cNvSpPr/>
          <p:nvPr/>
        </p:nvSpPr>
        <p:spPr>
          <a:xfrm>
            <a:off x="-294392" y="15192"/>
            <a:ext cx="9732795" cy="5741733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4" name="Google Shape;103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5" name="Google Shape;1035;p22"/>
          <p:cNvSpPr txBox="1">
            <a:spLocks noGrp="1"/>
          </p:cNvSpPr>
          <p:nvPr>
            <p:ph type="title"/>
          </p:nvPr>
        </p:nvSpPr>
        <p:spPr>
          <a:xfrm>
            <a:off x="1135200" y="431350"/>
            <a:ext cx="6873600" cy="4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6" name="Google Shape;1036;p22"/>
          <p:cNvSpPr/>
          <p:nvPr/>
        </p:nvSpPr>
        <p:spPr>
          <a:xfrm>
            <a:off x="624900" y="2005450"/>
            <a:ext cx="2388900" cy="2343900"/>
          </a:xfrm>
          <a:prstGeom prst="roundRect">
            <a:avLst>
              <a:gd name="adj" fmla="val 16667"/>
            </a:avLst>
          </a:prstGeom>
          <a:solidFill>
            <a:srgbClr val="9F2A56">
              <a:alpha val="86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22"/>
          <p:cNvSpPr/>
          <p:nvPr/>
        </p:nvSpPr>
        <p:spPr>
          <a:xfrm>
            <a:off x="6130200" y="2005450"/>
            <a:ext cx="2388900" cy="2343900"/>
          </a:xfrm>
          <a:prstGeom prst="roundRect">
            <a:avLst>
              <a:gd name="adj" fmla="val 16667"/>
            </a:avLst>
          </a:prstGeom>
          <a:solidFill>
            <a:srgbClr val="9F2A56">
              <a:alpha val="86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2"/>
          <p:cNvSpPr/>
          <p:nvPr/>
        </p:nvSpPr>
        <p:spPr>
          <a:xfrm>
            <a:off x="3377550" y="2005450"/>
            <a:ext cx="2388900" cy="2343900"/>
          </a:xfrm>
          <a:prstGeom prst="roundRect">
            <a:avLst>
              <a:gd name="adj" fmla="val 16667"/>
            </a:avLst>
          </a:prstGeom>
          <a:solidFill>
            <a:srgbClr val="9F2A56">
              <a:alpha val="86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22"/>
          <p:cNvSpPr txBox="1">
            <a:spLocks noGrp="1"/>
          </p:cNvSpPr>
          <p:nvPr>
            <p:ph type="subTitle" idx="1"/>
          </p:nvPr>
        </p:nvSpPr>
        <p:spPr>
          <a:xfrm>
            <a:off x="720000" y="3533788"/>
            <a:ext cx="2198700" cy="52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0" name="Google Shape;1040;p22"/>
          <p:cNvSpPr txBox="1">
            <a:spLocks noGrp="1"/>
          </p:cNvSpPr>
          <p:nvPr>
            <p:ph type="title" idx="2"/>
          </p:nvPr>
        </p:nvSpPr>
        <p:spPr>
          <a:xfrm>
            <a:off x="720000" y="3117163"/>
            <a:ext cx="21987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1" name="Google Shape;1041;p22"/>
          <p:cNvSpPr txBox="1">
            <a:spLocks noGrp="1"/>
          </p:cNvSpPr>
          <p:nvPr>
            <p:ph type="subTitle" idx="3"/>
          </p:nvPr>
        </p:nvSpPr>
        <p:spPr>
          <a:xfrm>
            <a:off x="3472649" y="3536050"/>
            <a:ext cx="2198700" cy="52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2" name="Google Shape;1042;p22"/>
          <p:cNvSpPr txBox="1">
            <a:spLocks noGrp="1"/>
          </p:cNvSpPr>
          <p:nvPr>
            <p:ph type="title" idx="4"/>
          </p:nvPr>
        </p:nvSpPr>
        <p:spPr>
          <a:xfrm>
            <a:off x="3472650" y="3119425"/>
            <a:ext cx="21987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3" name="Google Shape;1043;p22"/>
          <p:cNvSpPr txBox="1">
            <a:spLocks noGrp="1"/>
          </p:cNvSpPr>
          <p:nvPr>
            <p:ph type="subTitle" idx="5"/>
          </p:nvPr>
        </p:nvSpPr>
        <p:spPr>
          <a:xfrm>
            <a:off x="6225299" y="3536050"/>
            <a:ext cx="2198700" cy="52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4" name="Google Shape;1044;p22"/>
          <p:cNvSpPr txBox="1">
            <a:spLocks noGrp="1"/>
          </p:cNvSpPr>
          <p:nvPr>
            <p:ph type="title" idx="6"/>
          </p:nvPr>
        </p:nvSpPr>
        <p:spPr>
          <a:xfrm>
            <a:off x="6225300" y="3119425"/>
            <a:ext cx="21987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45" name="Google Shape;1045;p22"/>
          <p:cNvGrpSpPr/>
          <p:nvPr/>
        </p:nvGrpSpPr>
        <p:grpSpPr>
          <a:xfrm flipH="1">
            <a:off x="67046" y="1212064"/>
            <a:ext cx="193699" cy="185318"/>
            <a:chOff x="3483800" y="1530650"/>
            <a:chExt cx="1459674" cy="1397574"/>
          </a:xfrm>
        </p:grpSpPr>
        <p:sp>
          <p:nvSpPr>
            <p:cNvPr id="1046" name="Google Shape;1046;p22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2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2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2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2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2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2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2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2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5" name="Google Shape;1055;p22"/>
          <p:cNvGrpSpPr/>
          <p:nvPr/>
        </p:nvGrpSpPr>
        <p:grpSpPr>
          <a:xfrm flipH="1">
            <a:off x="8629015" y="4491897"/>
            <a:ext cx="318260" cy="295560"/>
            <a:chOff x="3931664" y="3196564"/>
            <a:chExt cx="819834" cy="761359"/>
          </a:xfrm>
        </p:grpSpPr>
        <p:sp>
          <p:nvSpPr>
            <p:cNvPr id="1056" name="Google Shape;1056;p22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2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2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9" name="Google Shape;1059;p22"/>
          <p:cNvGrpSpPr/>
          <p:nvPr/>
        </p:nvGrpSpPr>
        <p:grpSpPr>
          <a:xfrm flipH="1">
            <a:off x="-67743" y="586194"/>
            <a:ext cx="351053" cy="326014"/>
            <a:chOff x="3931664" y="3196564"/>
            <a:chExt cx="819834" cy="761359"/>
          </a:xfrm>
        </p:grpSpPr>
        <p:sp>
          <p:nvSpPr>
            <p:cNvPr id="1060" name="Google Shape;1060;p22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2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2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22"/>
          <p:cNvGrpSpPr/>
          <p:nvPr/>
        </p:nvGrpSpPr>
        <p:grpSpPr>
          <a:xfrm flipH="1">
            <a:off x="8691296" y="2386439"/>
            <a:ext cx="193699" cy="185318"/>
            <a:chOff x="3483800" y="1530650"/>
            <a:chExt cx="1459674" cy="1397574"/>
          </a:xfrm>
        </p:grpSpPr>
        <p:sp>
          <p:nvSpPr>
            <p:cNvPr id="1064" name="Google Shape;1064;p22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2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2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2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2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2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2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2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2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3" name="Google Shape;1073;p22"/>
          <p:cNvGrpSpPr/>
          <p:nvPr/>
        </p:nvGrpSpPr>
        <p:grpSpPr>
          <a:xfrm flipH="1">
            <a:off x="7828954" y="4747047"/>
            <a:ext cx="117212" cy="111946"/>
            <a:chOff x="3483800" y="1530650"/>
            <a:chExt cx="1459674" cy="1397574"/>
          </a:xfrm>
        </p:grpSpPr>
        <p:sp>
          <p:nvSpPr>
            <p:cNvPr id="1074" name="Google Shape;1074;p22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2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2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2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2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2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3" name="Google Shape;1083;p22"/>
          <p:cNvGrpSpPr/>
          <p:nvPr/>
        </p:nvGrpSpPr>
        <p:grpSpPr>
          <a:xfrm flipH="1">
            <a:off x="8519096" y="447339"/>
            <a:ext cx="193699" cy="185318"/>
            <a:chOff x="3483800" y="1530650"/>
            <a:chExt cx="1459674" cy="1397574"/>
          </a:xfrm>
        </p:grpSpPr>
        <p:sp>
          <p:nvSpPr>
            <p:cNvPr id="1084" name="Google Shape;1084;p22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2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2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8099331" scaled="0"/>
        </a:gradFill>
        <a:effectLst/>
      </p:bgPr>
    </p:bg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23"/>
          <p:cNvSpPr/>
          <p:nvPr/>
        </p:nvSpPr>
        <p:spPr>
          <a:xfrm rot="-9370905">
            <a:off x="-108092" y="-662208"/>
            <a:ext cx="9732453" cy="5741531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5" name="Google Shape;109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6" name="Google Shape;1096;p23"/>
          <p:cNvSpPr txBox="1">
            <a:spLocks noGrp="1"/>
          </p:cNvSpPr>
          <p:nvPr>
            <p:ph type="title"/>
          </p:nvPr>
        </p:nvSpPr>
        <p:spPr>
          <a:xfrm>
            <a:off x="720000" y="1149300"/>
            <a:ext cx="4430700" cy="167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7" name="Google Shape;1097;p23"/>
          <p:cNvSpPr txBox="1">
            <a:spLocks noGrp="1"/>
          </p:cNvSpPr>
          <p:nvPr>
            <p:ph type="subTitle" idx="1"/>
          </p:nvPr>
        </p:nvSpPr>
        <p:spPr>
          <a:xfrm>
            <a:off x="720000" y="3179707"/>
            <a:ext cx="2920500" cy="81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098" name="Google Shape;1098;p23"/>
          <p:cNvGrpSpPr/>
          <p:nvPr/>
        </p:nvGrpSpPr>
        <p:grpSpPr>
          <a:xfrm>
            <a:off x="623154" y="244439"/>
            <a:ext cx="193699" cy="185318"/>
            <a:chOff x="3483800" y="1530650"/>
            <a:chExt cx="1459674" cy="1397574"/>
          </a:xfrm>
        </p:grpSpPr>
        <p:sp>
          <p:nvSpPr>
            <p:cNvPr id="1099" name="Google Shape;1099;p23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3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3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3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3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3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3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8" name="Google Shape;1108;p23"/>
          <p:cNvGrpSpPr/>
          <p:nvPr/>
        </p:nvGrpSpPr>
        <p:grpSpPr>
          <a:xfrm>
            <a:off x="138749" y="4109622"/>
            <a:ext cx="318260" cy="295560"/>
            <a:chOff x="3931664" y="3196564"/>
            <a:chExt cx="819834" cy="761359"/>
          </a:xfrm>
        </p:grpSpPr>
        <p:sp>
          <p:nvSpPr>
            <p:cNvPr id="1109" name="Google Shape;1109;p23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2" name="Google Shape;1112;p23"/>
          <p:cNvGrpSpPr/>
          <p:nvPr/>
        </p:nvGrpSpPr>
        <p:grpSpPr>
          <a:xfrm>
            <a:off x="-180561" y="641597"/>
            <a:ext cx="500427" cy="464734"/>
            <a:chOff x="3931664" y="3196564"/>
            <a:chExt cx="819834" cy="761359"/>
          </a:xfrm>
        </p:grpSpPr>
        <p:sp>
          <p:nvSpPr>
            <p:cNvPr id="1113" name="Google Shape;1113;p23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3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3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23"/>
          <p:cNvGrpSpPr/>
          <p:nvPr/>
        </p:nvGrpSpPr>
        <p:grpSpPr>
          <a:xfrm>
            <a:off x="457004" y="4794839"/>
            <a:ext cx="193699" cy="185318"/>
            <a:chOff x="3483800" y="1530650"/>
            <a:chExt cx="1459674" cy="1397574"/>
          </a:xfrm>
        </p:grpSpPr>
        <p:sp>
          <p:nvSpPr>
            <p:cNvPr id="1117" name="Google Shape;1117;p23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3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3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3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3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3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3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3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3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6" name="Google Shape;1126;p23"/>
          <p:cNvGrpSpPr/>
          <p:nvPr/>
        </p:nvGrpSpPr>
        <p:grpSpPr>
          <a:xfrm>
            <a:off x="8323174" y="244447"/>
            <a:ext cx="318260" cy="295560"/>
            <a:chOff x="3931664" y="3196564"/>
            <a:chExt cx="819834" cy="761359"/>
          </a:xfrm>
        </p:grpSpPr>
        <p:sp>
          <p:nvSpPr>
            <p:cNvPr id="1127" name="Google Shape;1127;p23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3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3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23"/>
          <p:cNvGrpSpPr/>
          <p:nvPr/>
        </p:nvGrpSpPr>
        <p:grpSpPr>
          <a:xfrm>
            <a:off x="8716329" y="963989"/>
            <a:ext cx="193699" cy="185318"/>
            <a:chOff x="3483800" y="1530650"/>
            <a:chExt cx="1459674" cy="1397574"/>
          </a:xfrm>
        </p:grpSpPr>
        <p:sp>
          <p:nvSpPr>
            <p:cNvPr id="1131" name="Google Shape;1131;p23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3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3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3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3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3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3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3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3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5"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24"/>
          <p:cNvSpPr txBox="1">
            <a:spLocks noGrp="1"/>
          </p:cNvSpPr>
          <p:nvPr>
            <p:ph type="title"/>
          </p:nvPr>
        </p:nvSpPr>
        <p:spPr>
          <a:xfrm>
            <a:off x="2126700" y="1729525"/>
            <a:ext cx="4890600" cy="126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None/>
              <a:defRPr sz="44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2" name="Google Shape;1142;p24"/>
          <p:cNvSpPr/>
          <p:nvPr/>
        </p:nvSpPr>
        <p:spPr>
          <a:xfrm>
            <a:off x="4825125" y="0"/>
            <a:ext cx="4423146" cy="5829284"/>
          </a:xfrm>
          <a:custGeom>
            <a:avLst/>
            <a:gdLst/>
            <a:ahLst/>
            <a:cxnLst/>
            <a:rect l="l" t="t" r="r" b="b"/>
            <a:pathLst>
              <a:path w="113414" h="140507" extrusionOk="0">
                <a:moveTo>
                  <a:pt x="91135" y="67459"/>
                </a:moveTo>
                <a:cubicBezTo>
                  <a:pt x="91498" y="67459"/>
                  <a:pt x="91809" y="67575"/>
                  <a:pt x="92030" y="67818"/>
                </a:cubicBezTo>
                <a:cubicBezTo>
                  <a:pt x="92726" y="68603"/>
                  <a:pt x="92244" y="70378"/>
                  <a:pt x="90950" y="71797"/>
                </a:cubicBezTo>
                <a:cubicBezTo>
                  <a:pt x="90064" y="72775"/>
                  <a:pt x="89022" y="73326"/>
                  <a:pt x="88231" y="73326"/>
                </a:cubicBezTo>
                <a:cubicBezTo>
                  <a:pt x="87867" y="73326"/>
                  <a:pt x="87556" y="73210"/>
                  <a:pt x="87337" y="72965"/>
                </a:cubicBezTo>
                <a:cubicBezTo>
                  <a:pt x="86632" y="72189"/>
                  <a:pt x="87114" y="70414"/>
                  <a:pt x="88408" y="68987"/>
                </a:cubicBezTo>
                <a:cubicBezTo>
                  <a:pt x="89296" y="68013"/>
                  <a:pt x="90340" y="67459"/>
                  <a:pt x="91135" y="67459"/>
                </a:cubicBezTo>
                <a:close/>
                <a:moveTo>
                  <a:pt x="81981" y="73877"/>
                </a:moveTo>
                <a:cubicBezTo>
                  <a:pt x="83619" y="73877"/>
                  <a:pt x="84918" y="74453"/>
                  <a:pt x="85500" y="75606"/>
                </a:cubicBezTo>
                <a:cubicBezTo>
                  <a:pt x="86686" y="77952"/>
                  <a:pt x="84474" y="81797"/>
                  <a:pt x="80557" y="84188"/>
                </a:cubicBezTo>
                <a:cubicBezTo>
                  <a:pt x="78580" y="85398"/>
                  <a:pt x="76545" y="86005"/>
                  <a:pt x="74865" y="86005"/>
                </a:cubicBezTo>
                <a:cubicBezTo>
                  <a:pt x="73225" y="86005"/>
                  <a:pt x="71923" y="85427"/>
                  <a:pt x="71342" y="84268"/>
                </a:cubicBezTo>
                <a:cubicBezTo>
                  <a:pt x="70155" y="81922"/>
                  <a:pt x="72368" y="78086"/>
                  <a:pt x="76284" y="75695"/>
                </a:cubicBezTo>
                <a:cubicBezTo>
                  <a:pt x="78264" y="74484"/>
                  <a:pt x="80300" y="73877"/>
                  <a:pt x="81981" y="73877"/>
                </a:cubicBezTo>
                <a:close/>
                <a:moveTo>
                  <a:pt x="88319" y="1"/>
                </a:moveTo>
                <a:cubicBezTo>
                  <a:pt x="88024" y="1713"/>
                  <a:pt x="91691" y="3944"/>
                  <a:pt x="96856" y="9840"/>
                </a:cubicBezTo>
                <a:cubicBezTo>
                  <a:pt x="102200" y="15925"/>
                  <a:pt x="104858" y="25006"/>
                  <a:pt x="103600" y="35042"/>
                </a:cubicBezTo>
                <a:cubicBezTo>
                  <a:pt x="102334" y="45069"/>
                  <a:pt x="92708" y="63063"/>
                  <a:pt x="74500" y="72921"/>
                </a:cubicBezTo>
                <a:cubicBezTo>
                  <a:pt x="70851" y="74901"/>
                  <a:pt x="66578" y="76364"/>
                  <a:pt x="64785" y="80379"/>
                </a:cubicBezTo>
                <a:cubicBezTo>
                  <a:pt x="63233" y="83831"/>
                  <a:pt x="63616" y="87890"/>
                  <a:pt x="63233" y="91708"/>
                </a:cubicBezTo>
                <a:cubicBezTo>
                  <a:pt x="62849" y="95536"/>
                  <a:pt x="61100" y="99827"/>
                  <a:pt x="57666" y="100567"/>
                </a:cubicBezTo>
                <a:cubicBezTo>
                  <a:pt x="57088" y="100693"/>
                  <a:pt x="56540" y="100752"/>
                  <a:pt x="56007" y="100752"/>
                </a:cubicBezTo>
                <a:cubicBezTo>
                  <a:pt x="53096" y="100752"/>
                  <a:pt x="50610" y="98978"/>
                  <a:pt x="46042" y="96490"/>
                </a:cubicBezTo>
                <a:cubicBezTo>
                  <a:pt x="44576" y="95691"/>
                  <a:pt x="43209" y="95309"/>
                  <a:pt x="41947" y="95309"/>
                </a:cubicBezTo>
                <a:cubicBezTo>
                  <a:pt x="38548" y="95309"/>
                  <a:pt x="35916" y="98079"/>
                  <a:pt x="34186" y="102913"/>
                </a:cubicBezTo>
                <a:cubicBezTo>
                  <a:pt x="28824" y="117909"/>
                  <a:pt x="23677" y="122450"/>
                  <a:pt x="16727" y="123182"/>
                </a:cubicBezTo>
                <a:cubicBezTo>
                  <a:pt x="16018" y="123258"/>
                  <a:pt x="15304" y="123289"/>
                  <a:pt x="14587" y="123289"/>
                </a:cubicBezTo>
                <a:cubicBezTo>
                  <a:pt x="11418" y="123289"/>
                  <a:pt x="8190" y="122683"/>
                  <a:pt x="5062" y="122683"/>
                </a:cubicBezTo>
                <a:cubicBezTo>
                  <a:pt x="3336" y="122683"/>
                  <a:pt x="1640" y="122867"/>
                  <a:pt x="0" y="123440"/>
                </a:cubicBezTo>
                <a:lnTo>
                  <a:pt x="0" y="140506"/>
                </a:lnTo>
                <a:lnTo>
                  <a:pt x="113413" y="140506"/>
                </a:lnTo>
                <a:lnTo>
                  <a:pt x="113413" y="1"/>
                </a:ln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24"/>
          <p:cNvSpPr/>
          <p:nvPr/>
        </p:nvSpPr>
        <p:spPr>
          <a:xfrm rot="10800000" flipH="1">
            <a:off x="-3321749" y="-740555"/>
            <a:ext cx="5253633" cy="5884059"/>
          </a:xfrm>
          <a:custGeom>
            <a:avLst/>
            <a:gdLst/>
            <a:ahLst/>
            <a:cxnLst/>
            <a:rect l="l" t="t" r="r" b="b"/>
            <a:pathLst>
              <a:path w="117973" h="130373" extrusionOk="0">
                <a:moveTo>
                  <a:pt x="62662" y="21848"/>
                </a:moveTo>
                <a:cubicBezTo>
                  <a:pt x="63412" y="21848"/>
                  <a:pt x="64018" y="22455"/>
                  <a:pt x="64018" y="23213"/>
                </a:cubicBezTo>
                <a:cubicBezTo>
                  <a:pt x="64018" y="23963"/>
                  <a:pt x="63412" y="24578"/>
                  <a:pt x="62662" y="24578"/>
                </a:cubicBezTo>
                <a:cubicBezTo>
                  <a:pt x="61913" y="24578"/>
                  <a:pt x="61306" y="23963"/>
                  <a:pt x="61306" y="23213"/>
                </a:cubicBezTo>
                <a:cubicBezTo>
                  <a:pt x="61306" y="22455"/>
                  <a:pt x="61913" y="21848"/>
                  <a:pt x="62662" y="21848"/>
                </a:cubicBezTo>
                <a:close/>
                <a:moveTo>
                  <a:pt x="55293" y="30029"/>
                </a:moveTo>
                <a:cubicBezTo>
                  <a:pt x="56578" y="30029"/>
                  <a:pt x="57622" y="31082"/>
                  <a:pt x="57622" y="32384"/>
                </a:cubicBezTo>
                <a:cubicBezTo>
                  <a:pt x="57622" y="33678"/>
                  <a:pt x="56578" y="34730"/>
                  <a:pt x="55293" y="34730"/>
                </a:cubicBezTo>
                <a:cubicBezTo>
                  <a:pt x="54009" y="34730"/>
                  <a:pt x="52965" y="33678"/>
                  <a:pt x="52965" y="32384"/>
                </a:cubicBezTo>
                <a:cubicBezTo>
                  <a:pt x="52965" y="31082"/>
                  <a:pt x="54009" y="30029"/>
                  <a:pt x="55293" y="30029"/>
                </a:cubicBezTo>
                <a:close/>
                <a:moveTo>
                  <a:pt x="55772" y="36346"/>
                </a:moveTo>
                <a:cubicBezTo>
                  <a:pt x="56083" y="36346"/>
                  <a:pt x="56386" y="36398"/>
                  <a:pt x="56676" y="36506"/>
                </a:cubicBezTo>
                <a:cubicBezTo>
                  <a:pt x="59058" y="37380"/>
                  <a:pt x="59683" y="41671"/>
                  <a:pt x="58086" y="46069"/>
                </a:cubicBezTo>
                <a:cubicBezTo>
                  <a:pt x="56676" y="49937"/>
                  <a:pt x="54016" y="52616"/>
                  <a:pt x="51782" y="52616"/>
                </a:cubicBezTo>
                <a:cubicBezTo>
                  <a:pt x="51470" y="52616"/>
                  <a:pt x="51168" y="52564"/>
                  <a:pt x="50877" y="52456"/>
                </a:cubicBezTo>
                <a:cubicBezTo>
                  <a:pt x="48496" y="51573"/>
                  <a:pt x="47871" y="47291"/>
                  <a:pt x="49468" y="42884"/>
                </a:cubicBezTo>
                <a:cubicBezTo>
                  <a:pt x="50877" y="39024"/>
                  <a:pt x="53538" y="36346"/>
                  <a:pt x="55772" y="36346"/>
                </a:cubicBezTo>
                <a:close/>
                <a:moveTo>
                  <a:pt x="20544" y="84546"/>
                </a:moveTo>
                <a:cubicBezTo>
                  <a:pt x="23172" y="84546"/>
                  <a:pt x="25223" y="85438"/>
                  <a:pt x="25809" y="87079"/>
                </a:cubicBezTo>
                <a:cubicBezTo>
                  <a:pt x="26728" y="89684"/>
                  <a:pt x="23641" y="93181"/>
                  <a:pt x="18895" y="94893"/>
                </a:cubicBezTo>
                <a:cubicBezTo>
                  <a:pt x="17150" y="95524"/>
                  <a:pt x="15424" y="95825"/>
                  <a:pt x="13895" y="95825"/>
                </a:cubicBezTo>
                <a:cubicBezTo>
                  <a:pt x="11267" y="95825"/>
                  <a:pt x="9217" y="94934"/>
                  <a:pt x="8636" y="93288"/>
                </a:cubicBezTo>
                <a:cubicBezTo>
                  <a:pt x="7709" y="90692"/>
                  <a:pt x="10804" y="87195"/>
                  <a:pt x="15541" y="85482"/>
                </a:cubicBezTo>
                <a:cubicBezTo>
                  <a:pt x="17288" y="84848"/>
                  <a:pt x="19014" y="84546"/>
                  <a:pt x="20544" y="84546"/>
                </a:cubicBezTo>
                <a:close/>
                <a:moveTo>
                  <a:pt x="96045" y="1"/>
                </a:moveTo>
                <a:cubicBezTo>
                  <a:pt x="92574" y="4836"/>
                  <a:pt x="88533" y="9109"/>
                  <a:pt x="83386" y="12000"/>
                </a:cubicBezTo>
                <a:cubicBezTo>
                  <a:pt x="74233" y="17129"/>
                  <a:pt x="62359" y="17361"/>
                  <a:pt x="54892" y="24783"/>
                </a:cubicBezTo>
                <a:cubicBezTo>
                  <a:pt x="48460" y="31171"/>
                  <a:pt x="47229" y="41011"/>
                  <a:pt x="46105" y="50048"/>
                </a:cubicBezTo>
                <a:cubicBezTo>
                  <a:pt x="44981" y="59085"/>
                  <a:pt x="43116" y="68987"/>
                  <a:pt x="36033" y="74634"/>
                </a:cubicBezTo>
                <a:cubicBezTo>
                  <a:pt x="28700" y="80486"/>
                  <a:pt x="18075" y="79862"/>
                  <a:pt x="9948" y="84527"/>
                </a:cubicBezTo>
                <a:cubicBezTo>
                  <a:pt x="5701" y="86972"/>
                  <a:pt x="2400" y="90754"/>
                  <a:pt x="1" y="95090"/>
                </a:cubicBezTo>
                <a:lnTo>
                  <a:pt x="1" y="130372"/>
                </a:lnTo>
                <a:lnTo>
                  <a:pt x="117973" y="130372"/>
                </a:lnTo>
                <a:lnTo>
                  <a:pt x="117973" y="127625"/>
                </a:lnTo>
                <a:cubicBezTo>
                  <a:pt x="116840" y="126072"/>
                  <a:pt x="115823" y="124404"/>
                  <a:pt x="114681" y="122861"/>
                </a:cubicBezTo>
                <a:cubicBezTo>
                  <a:pt x="112672" y="120152"/>
                  <a:pt x="109769" y="117626"/>
                  <a:pt x="106470" y="117626"/>
                </a:cubicBezTo>
                <a:cubicBezTo>
                  <a:pt x="106282" y="117626"/>
                  <a:pt x="106093" y="117634"/>
                  <a:pt x="105902" y="117651"/>
                </a:cubicBezTo>
                <a:cubicBezTo>
                  <a:pt x="104732" y="117753"/>
                  <a:pt x="103514" y="118170"/>
                  <a:pt x="102375" y="118170"/>
                </a:cubicBezTo>
                <a:cubicBezTo>
                  <a:pt x="101830" y="118170"/>
                  <a:pt x="101303" y="118074"/>
                  <a:pt x="100809" y="117803"/>
                </a:cubicBezTo>
                <a:cubicBezTo>
                  <a:pt x="99943" y="117330"/>
                  <a:pt x="99417" y="116411"/>
                  <a:pt x="99015" y="115492"/>
                </a:cubicBezTo>
                <a:cubicBezTo>
                  <a:pt x="97213" y="111406"/>
                  <a:pt x="97097" y="106598"/>
                  <a:pt x="98694" y="102432"/>
                </a:cubicBezTo>
                <a:cubicBezTo>
                  <a:pt x="99533" y="100237"/>
                  <a:pt x="100853" y="98007"/>
                  <a:pt x="100416" y="95696"/>
                </a:cubicBezTo>
                <a:cubicBezTo>
                  <a:pt x="99676" y="91780"/>
                  <a:pt x="94332" y="89951"/>
                  <a:pt x="93913" y="85990"/>
                </a:cubicBezTo>
                <a:cubicBezTo>
                  <a:pt x="93663" y="83564"/>
                  <a:pt x="95385" y="81467"/>
                  <a:pt x="96696" y="79424"/>
                </a:cubicBezTo>
                <a:cubicBezTo>
                  <a:pt x="99783" y="74661"/>
                  <a:pt x="100835" y="67899"/>
                  <a:pt x="97267" y="63492"/>
                </a:cubicBezTo>
                <a:cubicBezTo>
                  <a:pt x="95848" y="61752"/>
                  <a:pt x="93886" y="60574"/>
                  <a:pt x="92182" y="59129"/>
                </a:cubicBezTo>
                <a:cubicBezTo>
                  <a:pt x="87748" y="55373"/>
                  <a:pt x="85063" y="49611"/>
                  <a:pt x="85009" y="43776"/>
                </a:cubicBezTo>
                <a:cubicBezTo>
                  <a:pt x="84965" y="37942"/>
                  <a:pt x="87561" y="32143"/>
                  <a:pt x="91932" y="28316"/>
                </a:cubicBezTo>
                <a:cubicBezTo>
                  <a:pt x="97285" y="23633"/>
                  <a:pt x="105180" y="21661"/>
                  <a:pt x="108641" y="15425"/>
                </a:cubicBezTo>
                <a:cubicBezTo>
                  <a:pt x="109935" y="13115"/>
                  <a:pt x="110434" y="10456"/>
                  <a:pt x="111193" y="7914"/>
                </a:cubicBezTo>
                <a:cubicBezTo>
                  <a:pt x="112004" y="5157"/>
                  <a:pt x="113137" y="2499"/>
                  <a:pt x="114538" y="1"/>
                </a:cubicBez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37FEF"/>
              </a:solidFill>
            </a:endParaRPr>
          </a:p>
        </p:txBody>
      </p:sp>
      <p:grpSp>
        <p:nvGrpSpPr>
          <p:cNvPr id="1144" name="Google Shape;1144;p24"/>
          <p:cNvGrpSpPr/>
          <p:nvPr/>
        </p:nvGrpSpPr>
        <p:grpSpPr>
          <a:xfrm>
            <a:off x="708085" y="4068918"/>
            <a:ext cx="858890" cy="858890"/>
            <a:chOff x="2751400" y="2498775"/>
            <a:chExt cx="652900" cy="652900"/>
          </a:xfrm>
        </p:grpSpPr>
        <p:sp>
          <p:nvSpPr>
            <p:cNvPr id="1145" name="Google Shape;1145;p24"/>
            <p:cNvSpPr/>
            <p:nvPr/>
          </p:nvSpPr>
          <p:spPr>
            <a:xfrm>
              <a:off x="2751400" y="2498775"/>
              <a:ext cx="652900" cy="652900"/>
            </a:xfrm>
            <a:custGeom>
              <a:avLst/>
              <a:gdLst/>
              <a:ahLst/>
              <a:cxnLst/>
              <a:rect l="l" t="t" r="r" b="b"/>
              <a:pathLst>
                <a:path w="26116" h="26116" extrusionOk="0">
                  <a:moveTo>
                    <a:pt x="13058" y="1"/>
                  </a:moveTo>
                  <a:cubicBezTo>
                    <a:pt x="5840" y="1"/>
                    <a:pt x="0" y="5840"/>
                    <a:pt x="0" y="13058"/>
                  </a:cubicBezTo>
                  <a:cubicBezTo>
                    <a:pt x="0" y="20251"/>
                    <a:pt x="5840" y="26116"/>
                    <a:pt x="13058" y="26116"/>
                  </a:cubicBezTo>
                  <a:cubicBezTo>
                    <a:pt x="20276" y="26116"/>
                    <a:pt x="26116" y="20251"/>
                    <a:pt x="26116" y="13058"/>
                  </a:cubicBezTo>
                  <a:cubicBezTo>
                    <a:pt x="26116" y="5840"/>
                    <a:pt x="20276" y="1"/>
                    <a:pt x="13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4"/>
            <p:cNvSpPr/>
            <p:nvPr/>
          </p:nvSpPr>
          <p:spPr>
            <a:xfrm>
              <a:off x="2758925" y="2889025"/>
              <a:ext cx="637875" cy="187500"/>
            </a:xfrm>
            <a:custGeom>
              <a:avLst/>
              <a:gdLst/>
              <a:ahLst/>
              <a:cxnLst/>
              <a:rect l="l" t="t" r="r" b="b"/>
              <a:pathLst>
                <a:path w="25515" h="7500" extrusionOk="0">
                  <a:moveTo>
                    <a:pt x="20492" y="0"/>
                  </a:moveTo>
                  <a:cubicBezTo>
                    <a:pt x="19762" y="0"/>
                    <a:pt x="19009" y="29"/>
                    <a:pt x="18246" y="105"/>
                  </a:cubicBezTo>
                  <a:cubicBezTo>
                    <a:pt x="14486" y="451"/>
                    <a:pt x="12558" y="4117"/>
                    <a:pt x="9135" y="4117"/>
                  </a:cubicBezTo>
                  <a:cubicBezTo>
                    <a:pt x="9090" y="4117"/>
                    <a:pt x="9044" y="4116"/>
                    <a:pt x="8998" y="4115"/>
                  </a:cubicBezTo>
                  <a:cubicBezTo>
                    <a:pt x="6291" y="4065"/>
                    <a:pt x="3183" y="1534"/>
                    <a:pt x="0" y="230"/>
                  </a:cubicBezTo>
                  <a:lnTo>
                    <a:pt x="0" y="230"/>
                  </a:lnTo>
                  <a:cubicBezTo>
                    <a:pt x="351" y="1809"/>
                    <a:pt x="978" y="3263"/>
                    <a:pt x="1830" y="4566"/>
                  </a:cubicBezTo>
                  <a:cubicBezTo>
                    <a:pt x="5238" y="5042"/>
                    <a:pt x="7920" y="6772"/>
                    <a:pt x="10953" y="7348"/>
                  </a:cubicBezTo>
                  <a:cubicBezTo>
                    <a:pt x="11518" y="7453"/>
                    <a:pt x="11996" y="7499"/>
                    <a:pt x="12409" y="7499"/>
                  </a:cubicBezTo>
                  <a:cubicBezTo>
                    <a:pt x="14646" y="7499"/>
                    <a:pt x="14969" y="6152"/>
                    <a:pt x="17043" y="5644"/>
                  </a:cubicBezTo>
                  <a:cubicBezTo>
                    <a:pt x="17262" y="5591"/>
                    <a:pt x="17491" y="5567"/>
                    <a:pt x="17729" y="5567"/>
                  </a:cubicBezTo>
                  <a:cubicBezTo>
                    <a:pt x="18962" y="5567"/>
                    <a:pt x="20426" y="6208"/>
                    <a:pt x="21855" y="6797"/>
                  </a:cubicBezTo>
                  <a:cubicBezTo>
                    <a:pt x="23659" y="5042"/>
                    <a:pt x="24963" y="2762"/>
                    <a:pt x="25514" y="230"/>
                  </a:cubicBezTo>
                  <a:cubicBezTo>
                    <a:pt x="24154" y="194"/>
                    <a:pt x="22401" y="0"/>
                    <a:pt x="204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4"/>
            <p:cNvSpPr/>
            <p:nvPr/>
          </p:nvSpPr>
          <p:spPr>
            <a:xfrm>
              <a:off x="2761425" y="2606275"/>
              <a:ext cx="637250" cy="224850"/>
            </a:xfrm>
            <a:custGeom>
              <a:avLst/>
              <a:gdLst/>
              <a:ahLst/>
              <a:cxnLst/>
              <a:rect l="l" t="t" r="r" b="b"/>
              <a:pathLst>
                <a:path w="25490" h="8994" extrusionOk="0">
                  <a:moveTo>
                    <a:pt x="16340" y="0"/>
                  </a:moveTo>
                  <a:cubicBezTo>
                    <a:pt x="16049" y="0"/>
                    <a:pt x="15700" y="56"/>
                    <a:pt x="15264" y="187"/>
                  </a:cubicBezTo>
                  <a:cubicBezTo>
                    <a:pt x="12906" y="907"/>
                    <a:pt x="11308" y="4234"/>
                    <a:pt x="8202" y="4234"/>
                  </a:cubicBezTo>
                  <a:cubicBezTo>
                    <a:pt x="7742" y="4234"/>
                    <a:pt x="7250" y="4161"/>
                    <a:pt x="6717" y="3996"/>
                  </a:cubicBezTo>
                  <a:cubicBezTo>
                    <a:pt x="4311" y="3270"/>
                    <a:pt x="3785" y="1440"/>
                    <a:pt x="2908" y="87"/>
                  </a:cubicBezTo>
                  <a:cubicBezTo>
                    <a:pt x="1529" y="1615"/>
                    <a:pt x="527" y="3495"/>
                    <a:pt x="0" y="5575"/>
                  </a:cubicBezTo>
                  <a:cubicBezTo>
                    <a:pt x="2121" y="6949"/>
                    <a:pt x="4797" y="8994"/>
                    <a:pt x="6738" y="8994"/>
                  </a:cubicBezTo>
                  <a:cubicBezTo>
                    <a:pt x="6816" y="8994"/>
                    <a:pt x="6892" y="8991"/>
                    <a:pt x="6968" y="8984"/>
                  </a:cubicBezTo>
                  <a:cubicBezTo>
                    <a:pt x="9750" y="8758"/>
                    <a:pt x="13058" y="6728"/>
                    <a:pt x="16016" y="5375"/>
                  </a:cubicBezTo>
                  <a:cubicBezTo>
                    <a:pt x="16522" y="5139"/>
                    <a:pt x="16912" y="5041"/>
                    <a:pt x="17230" y="5041"/>
                  </a:cubicBezTo>
                  <a:cubicBezTo>
                    <a:pt x="18766" y="5041"/>
                    <a:pt x="18593" y="7334"/>
                    <a:pt x="21605" y="7355"/>
                  </a:cubicBezTo>
                  <a:cubicBezTo>
                    <a:pt x="21654" y="7355"/>
                    <a:pt x="21702" y="7356"/>
                    <a:pt x="21751" y="7356"/>
                  </a:cubicBezTo>
                  <a:cubicBezTo>
                    <a:pt x="23334" y="7356"/>
                    <a:pt x="24565" y="6962"/>
                    <a:pt x="25489" y="6427"/>
                  </a:cubicBezTo>
                  <a:cubicBezTo>
                    <a:pt x="25088" y="4222"/>
                    <a:pt x="24161" y="2192"/>
                    <a:pt x="22783" y="513"/>
                  </a:cubicBezTo>
                  <a:cubicBezTo>
                    <a:pt x="22610" y="1333"/>
                    <a:pt x="22233" y="2023"/>
                    <a:pt x="21156" y="2023"/>
                  </a:cubicBezTo>
                  <a:cubicBezTo>
                    <a:pt x="20982" y="2023"/>
                    <a:pt x="20789" y="2005"/>
                    <a:pt x="20577" y="1966"/>
                  </a:cubicBezTo>
                  <a:cubicBezTo>
                    <a:pt x="17828" y="1484"/>
                    <a:pt x="17837" y="0"/>
                    <a:pt x="16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4"/>
            <p:cNvSpPr/>
            <p:nvPr/>
          </p:nvSpPr>
          <p:spPr>
            <a:xfrm>
              <a:off x="2907425" y="2498775"/>
              <a:ext cx="319575" cy="93675"/>
            </a:xfrm>
            <a:custGeom>
              <a:avLst/>
              <a:gdLst/>
              <a:ahLst/>
              <a:cxnLst/>
              <a:rect l="l" t="t" r="r" b="b"/>
              <a:pathLst>
                <a:path w="12783" h="3747" extrusionOk="0">
                  <a:moveTo>
                    <a:pt x="6817" y="1"/>
                  </a:moveTo>
                  <a:cubicBezTo>
                    <a:pt x="4311" y="1"/>
                    <a:pt x="2005" y="702"/>
                    <a:pt x="0" y="1930"/>
                  </a:cubicBezTo>
                  <a:cubicBezTo>
                    <a:pt x="619" y="2848"/>
                    <a:pt x="1510" y="3747"/>
                    <a:pt x="2426" y="3747"/>
                  </a:cubicBezTo>
                  <a:cubicBezTo>
                    <a:pt x="2586" y="3747"/>
                    <a:pt x="2747" y="3719"/>
                    <a:pt x="2907" y="3660"/>
                  </a:cubicBezTo>
                  <a:cubicBezTo>
                    <a:pt x="4837" y="2883"/>
                    <a:pt x="5013" y="1955"/>
                    <a:pt x="8145" y="1855"/>
                  </a:cubicBezTo>
                  <a:cubicBezTo>
                    <a:pt x="9524" y="1830"/>
                    <a:pt x="11479" y="1780"/>
                    <a:pt x="12782" y="1454"/>
                  </a:cubicBezTo>
                  <a:cubicBezTo>
                    <a:pt x="11003" y="527"/>
                    <a:pt x="8973" y="1"/>
                    <a:pt x="6817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4"/>
            <p:cNvSpPr/>
            <p:nvPr/>
          </p:nvSpPr>
          <p:spPr>
            <a:xfrm>
              <a:off x="2754525" y="2694275"/>
              <a:ext cx="632875" cy="116125"/>
            </a:xfrm>
            <a:custGeom>
              <a:avLst/>
              <a:gdLst/>
              <a:ahLst/>
              <a:cxnLst/>
              <a:rect l="l" t="t" r="r" b="b"/>
              <a:pathLst>
                <a:path w="25315" h="4645" extrusionOk="0">
                  <a:moveTo>
                    <a:pt x="24888" y="0"/>
                  </a:moveTo>
                  <a:cubicBezTo>
                    <a:pt x="23044" y="1480"/>
                    <a:pt x="20871" y="2937"/>
                    <a:pt x="19529" y="2937"/>
                  </a:cubicBezTo>
                  <a:cubicBezTo>
                    <a:pt x="19485" y="2937"/>
                    <a:pt x="19442" y="2936"/>
                    <a:pt x="19399" y="2932"/>
                  </a:cubicBezTo>
                  <a:cubicBezTo>
                    <a:pt x="16718" y="2682"/>
                    <a:pt x="14938" y="326"/>
                    <a:pt x="11204" y="25"/>
                  </a:cubicBezTo>
                  <a:cubicBezTo>
                    <a:pt x="11044" y="12"/>
                    <a:pt x="10887" y="6"/>
                    <a:pt x="10732" y="6"/>
                  </a:cubicBezTo>
                  <a:cubicBezTo>
                    <a:pt x="7762" y="6"/>
                    <a:pt x="5763" y="2284"/>
                    <a:pt x="3208" y="2284"/>
                  </a:cubicBezTo>
                  <a:cubicBezTo>
                    <a:pt x="2814" y="2284"/>
                    <a:pt x="2407" y="2230"/>
                    <a:pt x="1981" y="2105"/>
                  </a:cubicBezTo>
                  <a:cubicBezTo>
                    <a:pt x="1379" y="1905"/>
                    <a:pt x="853" y="1780"/>
                    <a:pt x="377" y="1654"/>
                  </a:cubicBezTo>
                  <a:cubicBezTo>
                    <a:pt x="226" y="2231"/>
                    <a:pt x="101" y="2832"/>
                    <a:pt x="1" y="3434"/>
                  </a:cubicBezTo>
                  <a:cubicBezTo>
                    <a:pt x="953" y="3659"/>
                    <a:pt x="2031" y="3835"/>
                    <a:pt x="2983" y="3835"/>
                  </a:cubicBezTo>
                  <a:cubicBezTo>
                    <a:pt x="3011" y="3835"/>
                    <a:pt x="3038" y="3836"/>
                    <a:pt x="3065" y="3836"/>
                  </a:cubicBezTo>
                  <a:cubicBezTo>
                    <a:pt x="5573" y="3836"/>
                    <a:pt x="7105" y="1577"/>
                    <a:pt x="10452" y="1429"/>
                  </a:cubicBezTo>
                  <a:cubicBezTo>
                    <a:pt x="10524" y="1425"/>
                    <a:pt x="10597" y="1423"/>
                    <a:pt x="10669" y="1423"/>
                  </a:cubicBezTo>
                  <a:cubicBezTo>
                    <a:pt x="13691" y="1423"/>
                    <a:pt x="16374" y="4644"/>
                    <a:pt x="18918" y="4644"/>
                  </a:cubicBezTo>
                  <a:cubicBezTo>
                    <a:pt x="19146" y="4644"/>
                    <a:pt x="19374" y="4618"/>
                    <a:pt x="19600" y="4562"/>
                  </a:cubicBezTo>
                  <a:cubicBezTo>
                    <a:pt x="20953" y="4186"/>
                    <a:pt x="23284" y="2607"/>
                    <a:pt x="25314" y="1078"/>
                  </a:cubicBezTo>
                  <a:cubicBezTo>
                    <a:pt x="25189" y="702"/>
                    <a:pt x="25038" y="351"/>
                    <a:pt x="24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4"/>
            <p:cNvSpPr/>
            <p:nvPr/>
          </p:nvSpPr>
          <p:spPr>
            <a:xfrm>
              <a:off x="2752025" y="2829175"/>
              <a:ext cx="619075" cy="167125"/>
            </a:xfrm>
            <a:custGeom>
              <a:avLst/>
              <a:gdLst/>
              <a:ahLst/>
              <a:cxnLst/>
              <a:rect l="l" t="t" r="r" b="b"/>
              <a:pathLst>
                <a:path w="24763" h="6685" extrusionOk="0">
                  <a:moveTo>
                    <a:pt x="14912" y="1"/>
                  </a:moveTo>
                  <a:cubicBezTo>
                    <a:pt x="14695" y="1"/>
                    <a:pt x="14486" y="30"/>
                    <a:pt x="14286" y="93"/>
                  </a:cubicBezTo>
                  <a:cubicBezTo>
                    <a:pt x="11352" y="1005"/>
                    <a:pt x="9922" y="3228"/>
                    <a:pt x="7370" y="3228"/>
                  </a:cubicBezTo>
                  <a:cubicBezTo>
                    <a:pt x="7328" y="3228"/>
                    <a:pt x="7286" y="3227"/>
                    <a:pt x="7244" y="3226"/>
                  </a:cubicBezTo>
                  <a:cubicBezTo>
                    <a:pt x="5188" y="3151"/>
                    <a:pt x="2657" y="995"/>
                    <a:pt x="0" y="168"/>
                  </a:cubicBezTo>
                  <a:lnTo>
                    <a:pt x="0" y="168"/>
                  </a:lnTo>
                  <a:cubicBezTo>
                    <a:pt x="0" y="770"/>
                    <a:pt x="76" y="1371"/>
                    <a:pt x="151" y="1973"/>
                  </a:cubicBezTo>
                  <a:cubicBezTo>
                    <a:pt x="2793" y="2784"/>
                    <a:pt x="5906" y="4259"/>
                    <a:pt x="8163" y="4259"/>
                  </a:cubicBezTo>
                  <a:cubicBezTo>
                    <a:pt x="8347" y="4259"/>
                    <a:pt x="8525" y="4249"/>
                    <a:pt x="8697" y="4228"/>
                  </a:cubicBezTo>
                  <a:cubicBezTo>
                    <a:pt x="11380" y="3933"/>
                    <a:pt x="13651" y="1801"/>
                    <a:pt x="15303" y="1801"/>
                  </a:cubicBezTo>
                  <a:cubicBezTo>
                    <a:pt x="15472" y="1801"/>
                    <a:pt x="15634" y="1824"/>
                    <a:pt x="15790" y="1872"/>
                  </a:cubicBezTo>
                  <a:cubicBezTo>
                    <a:pt x="17494" y="2374"/>
                    <a:pt x="19875" y="4228"/>
                    <a:pt x="21905" y="5582"/>
                  </a:cubicBezTo>
                  <a:cubicBezTo>
                    <a:pt x="22457" y="5958"/>
                    <a:pt x="23259" y="6334"/>
                    <a:pt x="24136" y="6684"/>
                  </a:cubicBezTo>
                  <a:cubicBezTo>
                    <a:pt x="24362" y="6308"/>
                    <a:pt x="24562" y="5933"/>
                    <a:pt x="24763" y="5532"/>
                  </a:cubicBezTo>
                  <a:lnTo>
                    <a:pt x="24763" y="5532"/>
                  </a:lnTo>
                  <a:cubicBezTo>
                    <a:pt x="24757" y="5532"/>
                    <a:pt x="24752" y="5532"/>
                    <a:pt x="24747" y="5532"/>
                  </a:cubicBezTo>
                  <a:cubicBezTo>
                    <a:pt x="22290" y="5532"/>
                    <a:pt x="17888" y="1"/>
                    <a:pt x="14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4"/>
            <p:cNvSpPr/>
            <p:nvPr/>
          </p:nvSpPr>
          <p:spPr>
            <a:xfrm>
              <a:off x="2817825" y="2553600"/>
              <a:ext cx="483100" cy="74275"/>
            </a:xfrm>
            <a:custGeom>
              <a:avLst/>
              <a:gdLst/>
              <a:ahLst/>
              <a:cxnLst/>
              <a:rect l="l" t="t" r="r" b="b"/>
              <a:pathLst>
                <a:path w="19324" h="2971" extrusionOk="0">
                  <a:moveTo>
                    <a:pt x="8727" y="1"/>
                  </a:moveTo>
                  <a:cubicBezTo>
                    <a:pt x="7522" y="1"/>
                    <a:pt x="5857" y="1578"/>
                    <a:pt x="4588" y="1578"/>
                  </a:cubicBezTo>
                  <a:cubicBezTo>
                    <a:pt x="4449" y="1578"/>
                    <a:pt x="4314" y="1559"/>
                    <a:pt x="4186" y="1517"/>
                  </a:cubicBezTo>
                  <a:cubicBezTo>
                    <a:pt x="3484" y="1266"/>
                    <a:pt x="2582" y="1191"/>
                    <a:pt x="1654" y="1166"/>
                  </a:cubicBezTo>
                  <a:cubicBezTo>
                    <a:pt x="1053" y="1717"/>
                    <a:pt x="501" y="2319"/>
                    <a:pt x="0" y="2970"/>
                  </a:cubicBezTo>
                  <a:cubicBezTo>
                    <a:pt x="2331" y="2920"/>
                    <a:pt x="5138" y="2595"/>
                    <a:pt x="6817" y="1542"/>
                  </a:cubicBezTo>
                  <a:cubicBezTo>
                    <a:pt x="7552" y="1091"/>
                    <a:pt x="8146" y="919"/>
                    <a:pt x="8680" y="919"/>
                  </a:cubicBezTo>
                  <a:cubicBezTo>
                    <a:pt x="9895" y="919"/>
                    <a:pt x="10799" y="1806"/>
                    <a:pt x="12331" y="2294"/>
                  </a:cubicBezTo>
                  <a:cubicBezTo>
                    <a:pt x="12976" y="2498"/>
                    <a:pt x="13813" y="2598"/>
                    <a:pt x="14691" y="2598"/>
                  </a:cubicBezTo>
                  <a:cubicBezTo>
                    <a:pt x="16506" y="2598"/>
                    <a:pt x="18496" y="2169"/>
                    <a:pt x="19323" y="1341"/>
                  </a:cubicBezTo>
                  <a:cubicBezTo>
                    <a:pt x="18847" y="890"/>
                    <a:pt x="18321" y="464"/>
                    <a:pt x="17770" y="88"/>
                  </a:cubicBezTo>
                  <a:cubicBezTo>
                    <a:pt x="17305" y="613"/>
                    <a:pt x="16629" y="1203"/>
                    <a:pt x="15677" y="1203"/>
                  </a:cubicBezTo>
                  <a:cubicBezTo>
                    <a:pt x="15447" y="1203"/>
                    <a:pt x="15201" y="1169"/>
                    <a:pt x="14937" y="1091"/>
                  </a:cubicBezTo>
                  <a:cubicBezTo>
                    <a:pt x="12832" y="439"/>
                    <a:pt x="10526" y="665"/>
                    <a:pt x="9173" y="88"/>
                  </a:cubicBezTo>
                  <a:cubicBezTo>
                    <a:pt x="9033" y="28"/>
                    <a:pt x="8884" y="1"/>
                    <a:pt x="8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4"/>
            <p:cNvSpPr/>
            <p:nvPr/>
          </p:nvSpPr>
          <p:spPr>
            <a:xfrm>
              <a:off x="2823450" y="2981950"/>
              <a:ext cx="492500" cy="130900"/>
            </a:xfrm>
            <a:custGeom>
              <a:avLst/>
              <a:gdLst/>
              <a:ahLst/>
              <a:cxnLst/>
              <a:rect l="l" t="t" r="r" b="b"/>
              <a:pathLst>
                <a:path w="19700" h="5236" extrusionOk="0">
                  <a:moveTo>
                    <a:pt x="7736" y="0"/>
                  </a:moveTo>
                  <a:cubicBezTo>
                    <a:pt x="7305" y="0"/>
                    <a:pt x="6870" y="111"/>
                    <a:pt x="6417" y="398"/>
                  </a:cubicBezTo>
                  <a:cubicBezTo>
                    <a:pt x="5154" y="1232"/>
                    <a:pt x="3212" y="1907"/>
                    <a:pt x="439" y="1907"/>
                  </a:cubicBezTo>
                  <a:cubicBezTo>
                    <a:pt x="295" y="1907"/>
                    <a:pt x="149" y="1905"/>
                    <a:pt x="1" y="1902"/>
                  </a:cubicBezTo>
                  <a:lnTo>
                    <a:pt x="1" y="1902"/>
                  </a:lnTo>
                  <a:cubicBezTo>
                    <a:pt x="1103" y="3255"/>
                    <a:pt x="2457" y="4383"/>
                    <a:pt x="3986" y="5235"/>
                  </a:cubicBezTo>
                  <a:cubicBezTo>
                    <a:pt x="4211" y="5110"/>
                    <a:pt x="4462" y="4959"/>
                    <a:pt x="4738" y="4834"/>
                  </a:cubicBezTo>
                  <a:cubicBezTo>
                    <a:pt x="7695" y="3431"/>
                    <a:pt x="6517" y="1501"/>
                    <a:pt x="7870" y="1501"/>
                  </a:cubicBezTo>
                  <a:cubicBezTo>
                    <a:pt x="9085" y="1501"/>
                    <a:pt x="12054" y="2469"/>
                    <a:pt x="13774" y="2469"/>
                  </a:cubicBezTo>
                  <a:cubicBezTo>
                    <a:pt x="13971" y="2469"/>
                    <a:pt x="14152" y="2456"/>
                    <a:pt x="14311" y="2428"/>
                  </a:cubicBezTo>
                  <a:cubicBezTo>
                    <a:pt x="14906" y="2321"/>
                    <a:pt x="15383" y="2259"/>
                    <a:pt x="15814" y="2259"/>
                  </a:cubicBezTo>
                  <a:cubicBezTo>
                    <a:pt x="16490" y="2259"/>
                    <a:pt x="17050" y="2411"/>
                    <a:pt x="17770" y="2779"/>
                  </a:cubicBezTo>
                  <a:cubicBezTo>
                    <a:pt x="18121" y="2954"/>
                    <a:pt x="18447" y="3255"/>
                    <a:pt x="18723" y="3581"/>
                  </a:cubicBezTo>
                  <a:cubicBezTo>
                    <a:pt x="19048" y="3280"/>
                    <a:pt x="19374" y="2979"/>
                    <a:pt x="19700" y="2629"/>
                  </a:cubicBezTo>
                  <a:cubicBezTo>
                    <a:pt x="19023" y="2027"/>
                    <a:pt x="18121" y="1476"/>
                    <a:pt x="17169" y="1350"/>
                  </a:cubicBezTo>
                  <a:cubicBezTo>
                    <a:pt x="16627" y="1263"/>
                    <a:pt x="16135" y="1235"/>
                    <a:pt x="15671" y="1235"/>
                  </a:cubicBezTo>
                  <a:cubicBezTo>
                    <a:pt x="14799" y="1235"/>
                    <a:pt x="14024" y="1335"/>
                    <a:pt x="13197" y="1335"/>
                  </a:cubicBezTo>
                  <a:cubicBezTo>
                    <a:pt x="12689" y="1335"/>
                    <a:pt x="12161" y="1297"/>
                    <a:pt x="11580" y="1175"/>
                  </a:cubicBezTo>
                  <a:cubicBezTo>
                    <a:pt x="10090" y="844"/>
                    <a:pt x="8924" y="0"/>
                    <a:pt x="7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4"/>
            <p:cNvSpPr/>
            <p:nvPr/>
          </p:nvSpPr>
          <p:spPr>
            <a:xfrm>
              <a:off x="2842250" y="2542625"/>
              <a:ext cx="562050" cy="609050"/>
            </a:xfrm>
            <a:custGeom>
              <a:avLst/>
              <a:gdLst/>
              <a:ahLst/>
              <a:cxnLst/>
              <a:rect l="l" t="t" r="r" b="b"/>
              <a:pathLst>
                <a:path w="22482" h="24362" extrusionOk="0">
                  <a:moveTo>
                    <a:pt x="15966" y="1"/>
                  </a:moveTo>
                  <a:lnTo>
                    <a:pt x="15966" y="1"/>
                  </a:lnTo>
                  <a:cubicBezTo>
                    <a:pt x="18221" y="2357"/>
                    <a:pt x="19600" y="5515"/>
                    <a:pt x="19600" y="9049"/>
                  </a:cubicBezTo>
                  <a:cubicBezTo>
                    <a:pt x="19600" y="16242"/>
                    <a:pt x="13760" y="22106"/>
                    <a:pt x="6542" y="22106"/>
                  </a:cubicBezTo>
                  <a:cubicBezTo>
                    <a:pt x="4161" y="22106"/>
                    <a:pt x="1930" y="21455"/>
                    <a:pt x="1" y="20327"/>
                  </a:cubicBezTo>
                  <a:lnTo>
                    <a:pt x="1" y="20327"/>
                  </a:lnTo>
                  <a:cubicBezTo>
                    <a:pt x="2381" y="22808"/>
                    <a:pt x="5715" y="24362"/>
                    <a:pt x="9424" y="24362"/>
                  </a:cubicBezTo>
                  <a:cubicBezTo>
                    <a:pt x="16642" y="24362"/>
                    <a:pt x="22482" y="18497"/>
                    <a:pt x="22482" y="11304"/>
                  </a:cubicBezTo>
                  <a:cubicBezTo>
                    <a:pt x="22482" y="6467"/>
                    <a:pt x="19850" y="2257"/>
                    <a:pt x="15966" y="1"/>
                  </a:cubicBezTo>
                  <a:close/>
                </a:path>
              </a:pathLst>
            </a:custGeom>
            <a:solidFill>
              <a:srgbClr val="A6804B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4" name="Google Shape;1154;p24"/>
          <p:cNvGrpSpPr/>
          <p:nvPr/>
        </p:nvGrpSpPr>
        <p:grpSpPr>
          <a:xfrm>
            <a:off x="8250814" y="-120033"/>
            <a:ext cx="1021881" cy="1021910"/>
            <a:chOff x="4876725" y="2387875"/>
            <a:chExt cx="874075" cy="874100"/>
          </a:xfrm>
        </p:grpSpPr>
        <p:sp>
          <p:nvSpPr>
            <p:cNvPr id="1155" name="Google Shape;1155;p24"/>
            <p:cNvSpPr/>
            <p:nvPr/>
          </p:nvSpPr>
          <p:spPr>
            <a:xfrm>
              <a:off x="4876725" y="2387875"/>
              <a:ext cx="874075" cy="874100"/>
            </a:xfrm>
            <a:custGeom>
              <a:avLst/>
              <a:gdLst/>
              <a:ahLst/>
              <a:cxnLst/>
              <a:rect l="l" t="t" r="r" b="b"/>
              <a:pathLst>
                <a:path w="34963" h="34964" extrusionOk="0">
                  <a:moveTo>
                    <a:pt x="17469" y="0"/>
                  </a:moveTo>
                  <a:cubicBezTo>
                    <a:pt x="7820" y="0"/>
                    <a:pt x="0" y="7845"/>
                    <a:pt x="0" y="17494"/>
                  </a:cubicBezTo>
                  <a:cubicBezTo>
                    <a:pt x="0" y="27143"/>
                    <a:pt x="7820" y="34963"/>
                    <a:pt x="17469" y="34963"/>
                  </a:cubicBezTo>
                  <a:cubicBezTo>
                    <a:pt x="27118" y="34963"/>
                    <a:pt x="34963" y="27143"/>
                    <a:pt x="34963" y="17494"/>
                  </a:cubicBezTo>
                  <a:cubicBezTo>
                    <a:pt x="34963" y="7845"/>
                    <a:pt x="27118" y="0"/>
                    <a:pt x="174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4"/>
            <p:cNvSpPr/>
            <p:nvPr/>
          </p:nvSpPr>
          <p:spPr>
            <a:xfrm>
              <a:off x="4881725" y="2387875"/>
              <a:ext cx="853425" cy="674625"/>
            </a:xfrm>
            <a:custGeom>
              <a:avLst/>
              <a:gdLst/>
              <a:ahLst/>
              <a:cxnLst/>
              <a:rect l="l" t="t" r="r" b="b"/>
              <a:pathLst>
                <a:path w="34137" h="26985" extrusionOk="0">
                  <a:moveTo>
                    <a:pt x="17269" y="0"/>
                  </a:moveTo>
                  <a:cubicBezTo>
                    <a:pt x="8472" y="0"/>
                    <a:pt x="1204" y="6542"/>
                    <a:pt x="1" y="15013"/>
                  </a:cubicBezTo>
                  <a:cubicBezTo>
                    <a:pt x="1931" y="15088"/>
                    <a:pt x="4462" y="15013"/>
                    <a:pt x="5440" y="16341"/>
                  </a:cubicBezTo>
                  <a:cubicBezTo>
                    <a:pt x="7008" y="18495"/>
                    <a:pt x="6478" y="22112"/>
                    <a:pt x="8850" y="22112"/>
                  </a:cubicBezTo>
                  <a:cubicBezTo>
                    <a:pt x="9018" y="22112"/>
                    <a:pt x="9200" y="22094"/>
                    <a:pt x="9399" y="22056"/>
                  </a:cubicBezTo>
                  <a:cubicBezTo>
                    <a:pt x="12349" y="21495"/>
                    <a:pt x="16793" y="19796"/>
                    <a:pt x="18902" y="19796"/>
                  </a:cubicBezTo>
                  <a:cubicBezTo>
                    <a:pt x="18961" y="19796"/>
                    <a:pt x="19018" y="19797"/>
                    <a:pt x="19074" y="19800"/>
                  </a:cubicBezTo>
                  <a:cubicBezTo>
                    <a:pt x="21104" y="19875"/>
                    <a:pt x="22432" y="24437"/>
                    <a:pt x="24487" y="26517"/>
                  </a:cubicBezTo>
                  <a:cubicBezTo>
                    <a:pt x="24810" y="26844"/>
                    <a:pt x="25109" y="26984"/>
                    <a:pt x="25390" y="26984"/>
                  </a:cubicBezTo>
                  <a:cubicBezTo>
                    <a:pt x="26873" y="26984"/>
                    <a:pt x="27869" y="23067"/>
                    <a:pt x="29450" y="22056"/>
                  </a:cubicBezTo>
                  <a:cubicBezTo>
                    <a:pt x="31304" y="20853"/>
                    <a:pt x="34136" y="14286"/>
                    <a:pt x="32106" y="12958"/>
                  </a:cubicBezTo>
                  <a:cubicBezTo>
                    <a:pt x="30051" y="11630"/>
                    <a:pt x="27244" y="8948"/>
                    <a:pt x="28197" y="6792"/>
                  </a:cubicBezTo>
                  <a:cubicBezTo>
                    <a:pt x="28472" y="6191"/>
                    <a:pt x="29074" y="5690"/>
                    <a:pt x="29725" y="5239"/>
                  </a:cubicBezTo>
                  <a:cubicBezTo>
                    <a:pt x="26567" y="2005"/>
                    <a:pt x="22156" y="0"/>
                    <a:pt x="172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4"/>
            <p:cNvSpPr/>
            <p:nvPr/>
          </p:nvSpPr>
          <p:spPr>
            <a:xfrm>
              <a:off x="5011425" y="2387875"/>
              <a:ext cx="511325" cy="495050"/>
            </a:xfrm>
            <a:custGeom>
              <a:avLst/>
              <a:gdLst/>
              <a:ahLst/>
              <a:cxnLst/>
              <a:rect l="l" t="t" r="r" b="b"/>
              <a:pathLst>
                <a:path w="20453" h="19802" extrusionOk="0">
                  <a:moveTo>
                    <a:pt x="12081" y="0"/>
                  </a:moveTo>
                  <a:cubicBezTo>
                    <a:pt x="7620" y="0"/>
                    <a:pt x="3560" y="1705"/>
                    <a:pt x="477" y="4462"/>
                  </a:cubicBezTo>
                  <a:cubicBezTo>
                    <a:pt x="1" y="5640"/>
                    <a:pt x="277" y="6567"/>
                    <a:pt x="1555" y="6792"/>
                  </a:cubicBezTo>
                  <a:cubicBezTo>
                    <a:pt x="4412" y="7294"/>
                    <a:pt x="8121" y="8973"/>
                    <a:pt x="6267" y="10652"/>
                  </a:cubicBezTo>
                  <a:cubicBezTo>
                    <a:pt x="4412" y="12356"/>
                    <a:pt x="2432" y="11805"/>
                    <a:pt x="3510" y="14111"/>
                  </a:cubicBezTo>
                  <a:cubicBezTo>
                    <a:pt x="4576" y="16392"/>
                    <a:pt x="5274" y="19801"/>
                    <a:pt x="8031" y="19801"/>
                  </a:cubicBezTo>
                  <a:cubicBezTo>
                    <a:pt x="8061" y="19801"/>
                    <a:pt x="8091" y="19801"/>
                    <a:pt x="8121" y="19800"/>
                  </a:cubicBezTo>
                  <a:cubicBezTo>
                    <a:pt x="10953" y="19700"/>
                    <a:pt x="13084" y="15439"/>
                    <a:pt x="14587" y="13058"/>
                  </a:cubicBezTo>
                  <a:cubicBezTo>
                    <a:pt x="16091" y="10652"/>
                    <a:pt x="17971" y="11855"/>
                    <a:pt x="18848" y="9173"/>
                  </a:cubicBezTo>
                  <a:cubicBezTo>
                    <a:pt x="19725" y="6492"/>
                    <a:pt x="20452" y="4462"/>
                    <a:pt x="17695" y="4186"/>
                  </a:cubicBezTo>
                  <a:cubicBezTo>
                    <a:pt x="17423" y="4161"/>
                    <a:pt x="17159" y="4151"/>
                    <a:pt x="16906" y="4151"/>
                  </a:cubicBezTo>
                  <a:cubicBezTo>
                    <a:pt x="15645" y="4151"/>
                    <a:pt x="14622" y="4406"/>
                    <a:pt x="13852" y="4406"/>
                  </a:cubicBezTo>
                  <a:cubicBezTo>
                    <a:pt x="13211" y="4406"/>
                    <a:pt x="12744" y="4230"/>
                    <a:pt x="12457" y="3584"/>
                  </a:cubicBezTo>
                  <a:cubicBezTo>
                    <a:pt x="11956" y="2432"/>
                    <a:pt x="12432" y="1203"/>
                    <a:pt x="12933" y="51"/>
                  </a:cubicBezTo>
                  <a:cubicBezTo>
                    <a:pt x="12633" y="51"/>
                    <a:pt x="12382" y="0"/>
                    <a:pt x="12081" y="0"/>
                  </a:cubicBezTo>
                  <a:close/>
                </a:path>
              </a:pathLst>
            </a:custGeom>
            <a:solidFill>
              <a:srgbClr val="CB5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4"/>
            <p:cNvSpPr/>
            <p:nvPr/>
          </p:nvSpPr>
          <p:spPr>
            <a:xfrm>
              <a:off x="5453575" y="2644250"/>
              <a:ext cx="297225" cy="386575"/>
            </a:xfrm>
            <a:custGeom>
              <a:avLst/>
              <a:gdLst/>
              <a:ahLst/>
              <a:cxnLst/>
              <a:rect l="l" t="t" r="r" b="b"/>
              <a:pathLst>
                <a:path w="11889" h="15463" extrusionOk="0">
                  <a:moveTo>
                    <a:pt x="9459" y="1"/>
                  </a:moveTo>
                  <a:cubicBezTo>
                    <a:pt x="9239" y="1"/>
                    <a:pt x="9012" y="15"/>
                    <a:pt x="8781" y="46"/>
                  </a:cubicBezTo>
                  <a:cubicBezTo>
                    <a:pt x="5799" y="472"/>
                    <a:pt x="2616" y="497"/>
                    <a:pt x="3217" y="3605"/>
                  </a:cubicBezTo>
                  <a:cubicBezTo>
                    <a:pt x="3819" y="6688"/>
                    <a:pt x="4821" y="9269"/>
                    <a:pt x="3217" y="9545"/>
                  </a:cubicBezTo>
                  <a:cubicBezTo>
                    <a:pt x="3093" y="9564"/>
                    <a:pt x="2967" y="9573"/>
                    <a:pt x="2839" y="9573"/>
                  </a:cubicBezTo>
                  <a:cubicBezTo>
                    <a:pt x="1961" y="9573"/>
                    <a:pt x="1025" y="9173"/>
                    <a:pt x="517" y="9173"/>
                  </a:cubicBezTo>
                  <a:cubicBezTo>
                    <a:pt x="142" y="9173"/>
                    <a:pt x="0" y="9391"/>
                    <a:pt x="285" y="10147"/>
                  </a:cubicBezTo>
                  <a:cubicBezTo>
                    <a:pt x="987" y="12101"/>
                    <a:pt x="2390" y="13881"/>
                    <a:pt x="3719" y="14407"/>
                  </a:cubicBezTo>
                  <a:cubicBezTo>
                    <a:pt x="5047" y="14934"/>
                    <a:pt x="6375" y="15385"/>
                    <a:pt x="7102" y="15460"/>
                  </a:cubicBezTo>
                  <a:cubicBezTo>
                    <a:pt x="7114" y="15462"/>
                    <a:pt x="7126" y="15462"/>
                    <a:pt x="7138" y="15462"/>
                  </a:cubicBezTo>
                  <a:cubicBezTo>
                    <a:pt x="7851" y="15462"/>
                    <a:pt x="9213" y="12653"/>
                    <a:pt x="11012" y="12653"/>
                  </a:cubicBezTo>
                  <a:cubicBezTo>
                    <a:pt x="11563" y="10949"/>
                    <a:pt x="11889" y="9119"/>
                    <a:pt x="11889" y="7239"/>
                  </a:cubicBezTo>
                  <a:cubicBezTo>
                    <a:pt x="11889" y="4683"/>
                    <a:pt x="11313" y="2252"/>
                    <a:pt x="10335" y="71"/>
                  </a:cubicBezTo>
                  <a:cubicBezTo>
                    <a:pt x="10058" y="28"/>
                    <a:pt x="9765" y="1"/>
                    <a:pt x="9459" y="1"/>
                  </a:cubicBezTo>
                  <a:close/>
                </a:path>
              </a:pathLst>
            </a:custGeom>
            <a:solidFill>
              <a:srgbClr val="CB5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4"/>
            <p:cNvSpPr/>
            <p:nvPr/>
          </p:nvSpPr>
          <p:spPr>
            <a:xfrm>
              <a:off x="4896150" y="2939125"/>
              <a:ext cx="609050" cy="322850"/>
            </a:xfrm>
            <a:custGeom>
              <a:avLst/>
              <a:gdLst/>
              <a:ahLst/>
              <a:cxnLst/>
              <a:rect l="l" t="t" r="r" b="b"/>
              <a:pathLst>
                <a:path w="24362" h="12914" extrusionOk="0">
                  <a:moveTo>
                    <a:pt x="2449" y="1"/>
                  </a:moveTo>
                  <a:cubicBezTo>
                    <a:pt x="1605" y="1"/>
                    <a:pt x="763" y="234"/>
                    <a:pt x="0" y="557"/>
                  </a:cubicBezTo>
                  <a:cubicBezTo>
                    <a:pt x="2181" y="7700"/>
                    <a:pt x="8848" y="12913"/>
                    <a:pt x="16692" y="12913"/>
                  </a:cubicBezTo>
                  <a:cubicBezTo>
                    <a:pt x="19449" y="12913"/>
                    <a:pt x="22056" y="12261"/>
                    <a:pt x="24361" y="11134"/>
                  </a:cubicBezTo>
                  <a:cubicBezTo>
                    <a:pt x="23234" y="10833"/>
                    <a:pt x="21630" y="10607"/>
                    <a:pt x="21153" y="9805"/>
                  </a:cubicBezTo>
                  <a:cubicBezTo>
                    <a:pt x="20176" y="8126"/>
                    <a:pt x="21780" y="7474"/>
                    <a:pt x="21153" y="4918"/>
                  </a:cubicBezTo>
                  <a:cubicBezTo>
                    <a:pt x="20527" y="2337"/>
                    <a:pt x="19299" y="3239"/>
                    <a:pt x="17168" y="1459"/>
                  </a:cubicBezTo>
                  <a:cubicBezTo>
                    <a:pt x="16653" y="1029"/>
                    <a:pt x="16143" y="843"/>
                    <a:pt x="15653" y="843"/>
                  </a:cubicBezTo>
                  <a:cubicBezTo>
                    <a:pt x="14117" y="843"/>
                    <a:pt x="12771" y="2662"/>
                    <a:pt x="12030" y="4467"/>
                  </a:cubicBezTo>
                  <a:cubicBezTo>
                    <a:pt x="11784" y="5061"/>
                    <a:pt x="11397" y="5311"/>
                    <a:pt x="10915" y="5311"/>
                  </a:cubicBezTo>
                  <a:cubicBezTo>
                    <a:pt x="9486" y="5311"/>
                    <a:pt x="7219" y="3114"/>
                    <a:pt x="5289" y="1184"/>
                  </a:cubicBezTo>
                  <a:cubicBezTo>
                    <a:pt x="4424" y="319"/>
                    <a:pt x="3436" y="1"/>
                    <a:pt x="2449" y="1"/>
                  </a:cubicBezTo>
                  <a:close/>
                </a:path>
              </a:pathLst>
            </a:custGeom>
            <a:solidFill>
              <a:srgbClr val="CB5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4"/>
            <p:cNvSpPr/>
            <p:nvPr/>
          </p:nvSpPr>
          <p:spPr>
            <a:xfrm>
              <a:off x="5159300" y="2454100"/>
              <a:ext cx="224975" cy="353875"/>
            </a:xfrm>
            <a:custGeom>
              <a:avLst/>
              <a:gdLst/>
              <a:ahLst/>
              <a:cxnLst/>
              <a:rect l="l" t="t" r="r" b="b"/>
              <a:pathLst>
                <a:path w="8999" h="14155" extrusionOk="0">
                  <a:moveTo>
                    <a:pt x="4556" y="1"/>
                  </a:moveTo>
                  <a:cubicBezTo>
                    <a:pt x="4412" y="1"/>
                    <a:pt x="4240" y="11"/>
                    <a:pt x="4036" y="33"/>
                  </a:cubicBezTo>
                  <a:cubicBezTo>
                    <a:pt x="1680" y="309"/>
                    <a:pt x="176" y="209"/>
                    <a:pt x="76" y="1186"/>
                  </a:cubicBezTo>
                  <a:cubicBezTo>
                    <a:pt x="1" y="2163"/>
                    <a:pt x="1053" y="4118"/>
                    <a:pt x="2031" y="5046"/>
                  </a:cubicBezTo>
                  <a:cubicBezTo>
                    <a:pt x="3008" y="5973"/>
                    <a:pt x="3635" y="8404"/>
                    <a:pt x="2557" y="9457"/>
                  </a:cubicBezTo>
                  <a:cubicBezTo>
                    <a:pt x="1129" y="10835"/>
                    <a:pt x="1" y="11211"/>
                    <a:pt x="1580" y="12640"/>
                  </a:cubicBezTo>
                  <a:cubicBezTo>
                    <a:pt x="2492" y="13438"/>
                    <a:pt x="2950" y="14155"/>
                    <a:pt x="3434" y="14155"/>
                  </a:cubicBezTo>
                  <a:cubicBezTo>
                    <a:pt x="3801" y="14155"/>
                    <a:pt x="4182" y="13742"/>
                    <a:pt x="4788" y="12640"/>
                  </a:cubicBezTo>
                  <a:cubicBezTo>
                    <a:pt x="6166" y="10058"/>
                    <a:pt x="7344" y="8880"/>
                    <a:pt x="7971" y="7602"/>
                  </a:cubicBezTo>
                  <a:cubicBezTo>
                    <a:pt x="8597" y="6324"/>
                    <a:pt x="8998" y="4444"/>
                    <a:pt x="7520" y="4143"/>
                  </a:cubicBezTo>
                  <a:cubicBezTo>
                    <a:pt x="6041" y="3843"/>
                    <a:pt x="4863" y="4194"/>
                    <a:pt x="4687" y="2615"/>
                  </a:cubicBezTo>
                  <a:cubicBezTo>
                    <a:pt x="4527" y="1151"/>
                    <a:pt x="6057" y="1"/>
                    <a:pt x="4556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4"/>
            <p:cNvSpPr/>
            <p:nvPr/>
          </p:nvSpPr>
          <p:spPr>
            <a:xfrm>
              <a:off x="5386800" y="2744225"/>
              <a:ext cx="73900" cy="54075"/>
            </a:xfrm>
            <a:custGeom>
              <a:avLst/>
              <a:gdLst/>
              <a:ahLst/>
              <a:cxnLst/>
              <a:rect l="l" t="t" r="r" b="b"/>
              <a:pathLst>
                <a:path w="2956" h="2163" extrusionOk="0">
                  <a:moveTo>
                    <a:pt x="973" y="0"/>
                  </a:moveTo>
                  <a:cubicBezTo>
                    <a:pt x="35" y="0"/>
                    <a:pt x="1" y="2163"/>
                    <a:pt x="901" y="2163"/>
                  </a:cubicBezTo>
                  <a:cubicBezTo>
                    <a:pt x="1978" y="2163"/>
                    <a:pt x="2956" y="1185"/>
                    <a:pt x="1527" y="208"/>
                  </a:cubicBezTo>
                  <a:cubicBezTo>
                    <a:pt x="1317" y="62"/>
                    <a:pt x="1132" y="0"/>
                    <a:pt x="973" y="0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4"/>
            <p:cNvSpPr/>
            <p:nvPr/>
          </p:nvSpPr>
          <p:spPr>
            <a:xfrm>
              <a:off x="4970275" y="2601850"/>
              <a:ext cx="91300" cy="88200"/>
            </a:xfrm>
            <a:custGeom>
              <a:avLst/>
              <a:gdLst/>
              <a:ahLst/>
              <a:cxnLst/>
              <a:rect l="l" t="t" r="r" b="b"/>
              <a:pathLst>
                <a:path w="3652" h="3528" extrusionOk="0">
                  <a:moveTo>
                    <a:pt x="1971" y="0"/>
                  </a:moveTo>
                  <a:cubicBezTo>
                    <a:pt x="1052" y="0"/>
                    <a:pt x="1" y="864"/>
                    <a:pt x="18" y="1692"/>
                  </a:cubicBezTo>
                  <a:cubicBezTo>
                    <a:pt x="18" y="2641"/>
                    <a:pt x="642" y="3528"/>
                    <a:pt x="1336" y="3528"/>
                  </a:cubicBezTo>
                  <a:cubicBezTo>
                    <a:pt x="1521" y="3528"/>
                    <a:pt x="1712" y="3464"/>
                    <a:pt x="1898" y="3321"/>
                  </a:cubicBezTo>
                  <a:cubicBezTo>
                    <a:pt x="2775" y="2645"/>
                    <a:pt x="3652" y="1717"/>
                    <a:pt x="3025" y="614"/>
                  </a:cubicBezTo>
                  <a:cubicBezTo>
                    <a:pt x="2775" y="177"/>
                    <a:pt x="2387" y="0"/>
                    <a:pt x="1971" y="0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4"/>
            <p:cNvSpPr/>
            <p:nvPr/>
          </p:nvSpPr>
          <p:spPr>
            <a:xfrm>
              <a:off x="5477600" y="3095475"/>
              <a:ext cx="87400" cy="55100"/>
            </a:xfrm>
            <a:custGeom>
              <a:avLst/>
              <a:gdLst/>
              <a:ahLst/>
              <a:cxnLst/>
              <a:rect l="l" t="t" r="r" b="b"/>
              <a:pathLst>
                <a:path w="3496" h="2204" extrusionOk="0">
                  <a:moveTo>
                    <a:pt x="3155" y="1"/>
                  </a:moveTo>
                  <a:cubicBezTo>
                    <a:pt x="2775" y="1"/>
                    <a:pt x="2118" y="334"/>
                    <a:pt x="1605" y="719"/>
                  </a:cubicBezTo>
                  <a:cubicBezTo>
                    <a:pt x="828" y="1296"/>
                    <a:pt x="1" y="2123"/>
                    <a:pt x="978" y="2198"/>
                  </a:cubicBezTo>
                  <a:cubicBezTo>
                    <a:pt x="1018" y="2202"/>
                    <a:pt x="1058" y="2204"/>
                    <a:pt x="1099" y="2204"/>
                  </a:cubicBezTo>
                  <a:cubicBezTo>
                    <a:pt x="2088" y="2204"/>
                    <a:pt x="3363" y="1066"/>
                    <a:pt x="3459" y="368"/>
                  </a:cubicBezTo>
                  <a:cubicBezTo>
                    <a:pt x="3495" y="106"/>
                    <a:pt x="3369" y="1"/>
                    <a:pt x="3155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4"/>
            <p:cNvSpPr/>
            <p:nvPr/>
          </p:nvSpPr>
          <p:spPr>
            <a:xfrm>
              <a:off x="4966325" y="3037325"/>
              <a:ext cx="392250" cy="224000"/>
            </a:xfrm>
            <a:custGeom>
              <a:avLst/>
              <a:gdLst/>
              <a:ahLst/>
              <a:cxnLst/>
              <a:rect l="l" t="t" r="r" b="b"/>
              <a:pathLst>
                <a:path w="15690" h="8960" extrusionOk="0">
                  <a:moveTo>
                    <a:pt x="566" y="1"/>
                  </a:moveTo>
                  <a:cubicBezTo>
                    <a:pt x="356" y="1"/>
                    <a:pt x="218" y="155"/>
                    <a:pt x="176" y="539"/>
                  </a:cubicBezTo>
                  <a:cubicBezTo>
                    <a:pt x="0" y="1993"/>
                    <a:pt x="1905" y="3972"/>
                    <a:pt x="3534" y="5551"/>
                  </a:cubicBezTo>
                  <a:cubicBezTo>
                    <a:pt x="6291" y="7582"/>
                    <a:pt x="9650" y="8835"/>
                    <a:pt x="13309" y="8960"/>
                  </a:cubicBezTo>
                  <a:cubicBezTo>
                    <a:pt x="14737" y="8534"/>
                    <a:pt x="15690" y="7055"/>
                    <a:pt x="15414" y="5877"/>
                  </a:cubicBezTo>
                  <a:cubicBezTo>
                    <a:pt x="15063" y="4298"/>
                    <a:pt x="14787" y="4449"/>
                    <a:pt x="15063" y="2694"/>
                  </a:cubicBezTo>
                  <a:cubicBezTo>
                    <a:pt x="15339" y="940"/>
                    <a:pt x="14361" y="1441"/>
                    <a:pt x="13033" y="990"/>
                  </a:cubicBezTo>
                  <a:cubicBezTo>
                    <a:pt x="12853" y="932"/>
                    <a:pt x="12694" y="905"/>
                    <a:pt x="12551" y="905"/>
                  </a:cubicBezTo>
                  <a:cubicBezTo>
                    <a:pt x="11637" y="905"/>
                    <a:pt x="11360" y="2019"/>
                    <a:pt x="10276" y="3471"/>
                  </a:cubicBezTo>
                  <a:cubicBezTo>
                    <a:pt x="9931" y="3943"/>
                    <a:pt x="9429" y="4128"/>
                    <a:pt x="8845" y="4128"/>
                  </a:cubicBezTo>
                  <a:cubicBezTo>
                    <a:pt x="7351" y="4128"/>
                    <a:pt x="5318" y="2921"/>
                    <a:pt x="3985" y="2218"/>
                  </a:cubicBezTo>
                  <a:cubicBezTo>
                    <a:pt x="2582" y="1497"/>
                    <a:pt x="1221" y="1"/>
                    <a:pt x="566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4"/>
            <p:cNvSpPr/>
            <p:nvPr/>
          </p:nvSpPr>
          <p:spPr>
            <a:xfrm>
              <a:off x="5548400" y="2691750"/>
              <a:ext cx="202400" cy="260600"/>
            </a:xfrm>
            <a:custGeom>
              <a:avLst/>
              <a:gdLst/>
              <a:ahLst/>
              <a:cxnLst/>
              <a:rect l="l" t="t" r="r" b="b"/>
              <a:pathLst>
                <a:path w="8096" h="10424" extrusionOk="0">
                  <a:moveTo>
                    <a:pt x="7319" y="226"/>
                  </a:moveTo>
                  <a:cubicBezTo>
                    <a:pt x="7144" y="252"/>
                    <a:pt x="6918" y="302"/>
                    <a:pt x="6667" y="377"/>
                  </a:cubicBezTo>
                  <a:cubicBezTo>
                    <a:pt x="4362" y="1079"/>
                    <a:pt x="3309" y="1"/>
                    <a:pt x="3209" y="2683"/>
                  </a:cubicBezTo>
                  <a:cubicBezTo>
                    <a:pt x="3134" y="5339"/>
                    <a:pt x="2682" y="8698"/>
                    <a:pt x="2682" y="8698"/>
                  </a:cubicBezTo>
                  <a:cubicBezTo>
                    <a:pt x="1179" y="9324"/>
                    <a:pt x="1" y="9876"/>
                    <a:pt x="1003" y="10277"/>
                  </a:cubicBezTo>
                  <a:cubicBezTo>
                    <a:pt x="1269" y="10376"/>
                    <a:pt x="1521" y="10423"/>
                    <a:pt x="1779" y="10423"/>
                  </a:cubicBezTo>
                  <a:cubicBezTo>
                    <a:pt x="2495" y="10423"/>
                    <a:pt x="3260" y="10064"/>
                    <a:pt x="4512" y="9475"/>
                  </a:cubicBezTo>
                  <a:cubicBezTo>
                    <a:pt x="6041" y="8773"/>
                    <a:pt x="6843" y="8923"/>
                    <a:pt x="7745" y="8773"/>
                  </a:cubicBezTo>
                  <a:cubicBezTo>
                    <a:pt x="7971" y="7645"/>
                    <a:pt x="8096" y="6517"/>
                    <a:pt x="8096" y="5339"/>
                  </a:cubicBezTo>
                  <a:cubicBezTo>
                    <a:pt x="8096" y="3560"/>
                    <a:pt x="7820" y="1856"/>
                    <a:pt x="7319" y="226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4"/>
            <p:cNvSpPr/>
            <p:nvPr/>
          </p:nvSpPr>
          <p:spPr>
            <a:xfrm>
              <a:off x="5017075" y="2429225"/>
              <a:ext cx="733725" cy="832750"/>
            </a:xfrm>
            <a:custGeom>
              <a:avLst/>
              <a:gdLst/>
              <a:ahLst/>
              <a:cxnLst/>
              <a:rect l="l" t="t" r="r" b="b"/>
              <a:pathLst>
                <a:path w="29349" h="33310" extrusionOk="0">
                  <a:moveTo>
                    <a:pt x="19224" y="1"/>
                  </a:moveTo>
                  <a:lnTo>
                    <a:pt x="19224" y="1"/>
                  </a:lnTo>
                  <a:cubicBezTo>
                    <a:pt x="22657" y="3184"/>
                    <a:pt x="24813" y="7720"/>
                    <a:pt x="24813" y="12783"/>
                  </a:cubicBezTo>
                  <a:cubicBezTo>
                    <a:pt x="24813" y="22432"/>
                    <a:pt x="16993" y="30251"/>
                    <a:pt x="7344" y="30251"/>
                  </a:cubicBezTo>
                  <a:cubicBezTo>
                    <a:pt x="4712" y="30251"/>
                    <a:pt x="2231" y="29675"/>
                    <a:pt x="0" y="28622"/>
                  </a:cubicBezTo>
                  <a:lnTo>
                    <a:pt x="0" y="28622"/>
                  </a:lnTo>
                  <a:cubicBezTo>
                    <a:pt x="3108" y="31530"/>
                    <a:pt x="7269" y="33309"/>
                    <a:pt x="11855" y="33309"/>
                  </a:cubicBezTo>
                  <a:cubicBezTo>
                    <a:pt x="21504" y="33309"/>
                    <a:pt x="29349" y="25489"/>
                    <a:pt x="29349" y="15840"/>
                  </a:cubicBezTo>
                  <a:cubicBezTo>
                    <a:pt x="29349" y="8798"/>
                    <a:pt x="25189" y="2783"/>
                    <a:pt x="19224" y="1"/>
                  </a:cubicBezTo>
                  <a:close/>
                </a:path>
              </a:pathLst>
            </a:custGeom>
            <a:solidFill>
              <a:srgbClr val="AC476D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7" name="Google Shape;1167;p24"/>
          <p:cNvGrpSpPr/>
          <p:nvPr/>
        </p:nvGrpSpPr>
        <p:grpSpPr>
          <a:xfrm rot="8419">
            <a:off x="8177859" y="562298"/>
            <a:ext cx="413255" cy="411715"/>
            <a:chOff x="4134250" y="882850"/>
            <a:chExt cx="843375" cy="844025"/>
          </a:xfrm>
        </p:grpSpPr>
        <p:sp>
          <p:nvSpPr>
            <p:cNvPr id="1168" name="Google Shape;1168;p24"/>
            <p:cNvSpPr/>
            <p:nvPr/>
          </p:nvSpPr>
          <p:spPr>
            <a:xfrm>
              <a:off x="4134250" y="882850"/>
              <a:ext cx="843375" cy="844025"/>
            </a:xfrm>
            <a:custGeom>
              <a:avLst/>
              <a:gdLst/>
              <a:ahLst/>
              <a:cxnLst/>
              <a:rect l="l" t="t" r="r" b="b"/>
              <a:pathLst>
                <a:path w="33735" h="33761" extrusionOk="0">
                  <a:moveTo>
                    <a:pt x="16867" y="1"/>
                  </a:moveTo>
                  <a:cubicBezTo>
                    <a:pt x="7544" y="1"/>
                    <a:pt x="0" y="7570"/>
                    <a:pt x="0" y="16893"/>
                  </a:cubicBezTo>
                  <a:cubicBezTo>
                    <a:pt x="0" y="26191"/>
                    <a:pt x="7544" y="33760"/>
                    <a:pt x="16867" y="33760"/>
                  </a:cubicBezTo>
                  <a:cubicBezTo>
                    <a:pt x="26191" y="33760"/>
                    <a:pt x="33735" y="26191"/>
                    <a:pt x="33735" y="16893"/>
                  </a:cubicBezTo>
                  <a:cubicBezTo>
                    <a:pt x="33735" y="7570"/>
                    <a:pt x="26191" y="1"/>
                    <a:pt x="168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4"/>
            <p:cNvSpPr/>
            <p:nvPr/>
          </p:nvSpPr>
          <p:spPr>
            <a:xfrm>
              <a:off x="4752650" y="944875"/>
              <a:ext cx="224975" cy="670475"/>
            </a:xfrm>
            <a:custGeom>
              <a:avLst/>
              <a:gdLst/>
              <a:ahLst/>
              <a:cxnLst/>
              <a:rect l="l" t="t" r="r" b="b"/>
              <a:pathLst>
                <a:path w="8999" h="26819" extrusionOk="0">
                  <a:moveTo>
                    <a:pt x="878" y="1"/>
                  </a:moveTo>
                  <a:lnTo>
                    <a:pt x="878" y="1"/>
                  </a:lnTo>
                  <a:cubicBezTo>
                    <a:pt x="1" y="1580"/>
                    <a:pt x="803" y="2432"/>
                    <a:pt x="2031" y="6617"/>
                  </a:cubicBezTo>
                  <a:cubicBezTo>
                    <a:pt x="3610" y="11931"/>
                    <a:pt x="6693" y="10051"/>
                    <a:pt x="5264" y="14412"/>
                  </a:cubicBezTo>
                  <a:cubicBezTo>
                    <a:pt x="3836" y="18748"/>
                    <a:pt x="3259" y="19951"/>
                    <a:pt x="3059" y="22407"/>
                  </a:cubicBezTo>
                  <a:cubicBezTo>
                    <a:pt x="2883" y="24587"/>
                    <a:pt x="2758" y="23359"/>
                    <a:pt x="3510" y="26818"/>
                  </a:cubicBezTo>
                  <a:cubicBezTo>
                    <a:pt x="6893" y="23735"/>
                    <a:pt x="8999" y="19324"/>
                    <a:pt x="8999" y="14412"/>
                  </a:cubicBezTo>
                  <a:cubicBezTo>
                    <a:pt x="8999" y="8297"/>
                    <a:pt x="5740" y="2958"/>
                    <a:pt x="878" y="1"/>
                  </a:cubicBezTo>
                  <a:close/>
                </a:path>
              </a:pathLst>
            </a:custGeom>
            <a:solidFill>
              <a:srgbClr val="6DF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4"/>
            <p:cNvSpPr/>
            <p:nvPr/>
          </p:nvSpPr>
          <p:spPr>
            <a:xfrm>
              <a:off x="4350400" y="882850"/>
              <a:ext cx="397275" cy="844025"/>
            </a:xfrm>
            <a:custGeom>
              <a:avLst/>
              <a:gdLst/>
              <a:ahLst/>
              <a:cxnLst/>
              <a:rect l="l" t="t" r="r" b="b"/>
              <a:pathLst>
                <a:path w="15891" h="33761" extrusionOk="0">
                  <a:moveTo>
                    <a:pt x="8221" y="1"/>
                  </a:moveTo>
                  <a:cubicBezTo>
                    <a:pt x="6091" y="1"/>
                    <a:pt x="4061" y="427"/>
                    <a:pt x="2181" y="1154"/>
                  </a:cubicBezTo>
                  <a:cubicBezTo>
                    <a:pt x="2106" y="2407"/>
                    <a:pt x="2457" y="3885"/>
                    <a:pt x="2457" y="7144"/>
                  </a:cubicBezTo>
                  <a:cubicBezTo>
                    <a:pt x="2457" y="12081"/>
                    <a:pt x="3359" y="10427"/>
                    <a:pt x="2156" y="13885"/>
                  </a:cubicBezTo>
                  <a:cubicBezTo>
                    <a:pt x="978" y="17344"/>
                    <a:pt x="1" y="18748"/>
                    <a:pt x="828" y="22056"/>
                  </a:cubicBezTo>
                  <a:cubicBezTo>
                    <a:pt x="1655" y="25339"/>
                    <a:pt x="2833" y="24462"/>
                    <a:pt x="2306" y="28046"/>
                  </a:cubicBezTo>
                  <a:cubicBezTo>
                    <a:pt x="2056" y="29800"/>
                    <a:pt x="803" y="30803"/>
                    <a:pt x="101" y="31680"/>
                  </a:cubicBezTo>
                  <a:cubicBezTo>
                    <a:pt x="2507" y="33008"/>
                    <a:pt x="5289" y="33760"/>
                    <a:pt x="8221" y="33760"/>
                  </a:cubicBezTo>
                  <a:cubicBezTo>
                    <a:pt x="10577" y="33760"/>
                    <a:pt x="12808" y="33284"/>
                    <a:pt x="14863" y="32407"/>
                  </a:cubicBezTo>
                  <a:cubicBezTo>
                    <a:pt x="14687" y="29399"/>
                    <a:pt x="13835" y="25264"/>
                    <a:pt x="14011" y="23109"/>
                  </a:cubicBezTo>
                  <a:cubicBezTo>
                    <a:pt x="14236" y="20251"/>
                    <a:pt x="15890" y="18597"/>
                    <a:pt x="15439" y="16216"/>
                  </a:cubicBezTo>
                  <a:cubicBezTo>
                    <a:pt x="14988" y="13810"/>
                    <a:pt x="13785" y="12081"/>
                    <a:pt x="13484" y="9550"/>
                  </a:cubicBezTo>
                  <a:cubicBezTo>
                    <a:pt x="13184" y="6993"/>
                    <a:pt x="13710" y="7219"/>
                    <a:pt x="14086" y="3459"/>
                  </a:cubicBezTo>
                  <a:cubicBezTo>
                    <a:pt x="14161" y="2607"/>
                    <a:pt x="14462" y="1930"/>
                    <a:pt x="14838" y="1354"/>
                  </a:cubicBezTo>
                  <a:cubicBezTo>
                    <a:pt x="12808" y="502"/>
                    <a:pt x="10577" y="1"/>
                    <a:pt x="8221" y="1"/>
                  </a:cubicBezTo>
                  <a:close/>
                </a:path>
              </a:pathLst>
            </a:custGeom>
            <a:solidFill>
              <a:srgbClr val="6DF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4"/>
            <p:cNvSpPr/>
            <p:nvPr/>
          </p:nvSpPr>
          <p:spPr>
            <a:xfrm>
              <a:off x="4483225" y="882850"/>
              <a:ext cx="139975" cy="844025"/>
            </a:xfrm>
            <a:custGeom>
              <a:avLst/>
              <a:gdLst/>
              <a:ahLst/>
              <a:cxnLst/>
              <a:rect l="l" t="t" r="r" b="b"/>
              <a:pathLst>
                <a:path w="5599" h="33761" extrusionOk="0">
                  <a:moveTo>
                    <a:pt x="2908" y="1"/>
                  </a:moveTo>
                  <a:cubicBezTo>
                    <a:pt x="2257" y="1"/>
                    <a:pt x="1605" y="51"/>
                    <a:pt x="953" y="126"/>
                  </a:cubicBezTo>
                  <a:cubicBezTo>
                    <a:pt x="452" y="1329"/>
                    <a:pt x="302" y="3159"/>
                    <a:pt x="978" y="4888"/>
                  </a:cubicBezTo>
                  <a:cubicBezTo>
                    <a:pt x="1956" y="7369"/>
                    <a:pt x="1204" y="11279"/>
                    <a:pt x="1129" y="15013"/>
                  </a:cubicBezTo>
                  <a:cubicBezTo>
                    <a:pt x="1054" y="18748"/>
                    <a:pt x="1354" y="17921"/>
                    <a:pt x="1129" y="21530"/>
                  </a:cubicBezTo>
                  <a:cubicBezTo>
                    <a:pt x="1064" y="22558"/>
                    <a:pt x="1210" y="22891"/>
                    <a:pt x="1456" y="22891"/>
                  </a:cubicBezTo>
                  <a:cubicBezTo>
                    <a:pt x="1908" y="22891"/>
                    <a:pt x="2700" y="21765"/>
                    <a:pt x="3146" y="21765"/>
                  </a:cubicBezTo>
                  <a:cubicBezTo>
                    <a:pt x="3303" y="21765"/>
                    <a:pt x="3418" y="21905"/>
                    <a:pt x="3460" y="22281"/>
                  </a:cubicBezTo>
                  <a:cubicBezTo>
                    <a:pt x="3685" y="24312"/>
                    <a:pt x="4362" y="24763"/>
                    <a:pt x="2708" y="27745"/>
                  </a:cubicBezTo>
                  <a:cubicBezTo>
                    <a:pt x="1054" y="30753"/>
                    <a:pt x="1" y="30778"/>
                    <a:pt x="1054" y="32256"/>
                  </a:cubicBezTo>
                  <a:cubicBezTo>
                    <a:pt x="1379" y="32708"/>
                    <a:pt x="1705" y="33234"/>
                    <a:pt x="2056" y="33710"/>
                  </a:cubicBezTo>
                  <a:cubicBezTo>
                    <a:pt x="2332" y="33735"/>
                    <a:pt x="2608" y="33760"/>
                    <a:pt x="2908" y="33760"/>
                  </a:cubicBezTo>
                  <a:cubicBezTo>
                    <a:pt x="3184" y="33760"/>
                    <a:pt x="3460" y="33735"/>
                    <a:pt x="3735" y="33710"/>
                  </a:cubicBezTo>
                  <a:cubicBezTo>
                    <a:pt x="3560" y="33159"/>
                    <a:pt x="3284" y="32482"/>
                    <a:pt x="3785" y="31129"/>
                  </a:cubicBezTo>
                  <a:cubicBezTo>
                    <a:pt x="4562" y="28873"/>
                    <a:pt x="5389" y="25565"/>
                    <a:pt x="5314" y="23936"/>
                  </a:cubicBezTo>
                  <a:cubicBezTo>
                    <a:pt x="5245" y="22418"/>
                    <a:pt x="5598" y="18960"/>
                    <a:pt x="4573" y="18960"/>
                  </a:cubicBezTo>
                  <a:cubicBezTo>
                    <a:pt x="4481" y="18960"/>
                    <a:pt x="4378" y="18988"/>
                    <a:pt x="4262" y="19048"/>
                  </a:cubicBezTo>
                  <a:cubicBezTo>
                    <a:pt x="3924" y="19232"/>
                    <a:pt x="3685" y="19320"/>
                    <a:pt x="3509" y="19320"/>
                  </a:cubicBezTo>
                  <a:cubicBezTo>
                    <a:pt x="2968" y="19320"/>
                    <a:pt x="3042" y="18482"/>
                    <a:pt x="2758" y="17043"/>
                  </a:cubicBezTo>
                  <a:cubicBezTo>
                    <a:pt x="2407" y="15164"/>
                    <a:pt x="2482" y="10427"/>
                    <a:pt x="2933" y="7369"/>
                  </a:cubicBezTo>
                  <a:cubicBezTo>
                    <a:pt x="3234" y="5189"/>
                    <a:pt x="3660" y="1905"/>
                    <a:pt x="3760" y="51"/>
                  </a:cubicBezTo>
                  <a:cubicBezTo>
                    <a:pt x="3485" y="26"/>
                    <a:pt x="3209" y="1"/>
                    <a:pt x="2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4"/>
            <p:cNvSpPr/>
            <p:nvPr/>
          </p:nvSpPr>
          <p:spPr>
            <a:xfrm>
              <a:off x="4270825" y="927350"/>
              <a:ext cx="706800" cy="799525"/>
            </a:xfrm>
            <a:custGeom>
              <a:avLst/>
              <a:gdLst/>
              <a:ahLst/>
              <a:cxnLst/>
              <a:rect l="l" t="t" r="r" b="b"/>
              <a:pathLst>
                <a:path w="28272" h="31981" extrusionOk="0">
                  <a:moveTo>
                    <a:pt x="18923" y="0"/>
                  </a:moveTo>
                  <a:lnTo>
                    <a:pt x="18923" y="0"/>
                  </a:lnTo>
                  <a:cubicBezTo>
                    <a:pt x="22256" y="3083"/>
                    <a:pt x="24387" y="7494"/>
                    <a:pt x="24387" y="12406"/>
                  </a:cubicBezTo>
                  <a:cubicBezTo>
                    <a:pt x="24387" y="21730"/>
                    <a:pt x="16818" y="29298"/>
                    <a:pt x="7520" y="29298"/>
                  </a:cubicBezTo>
                  <a:cubicBezTo>
                    <a:pt x="4813" y="29298"/>
                    <a:pt x="2256" y="28647"/>
                    <a:pt x="1" y="27519"/>
                  </a:cubicBezTo>
                  <a:lnTo>
                    <a:pt x="1" y="27519"/>
                  </a:lnTo>
                  <a:cubicBezTo>
                    <a:pt x="3008" y="30276"/>
                    <a:pt x="6993" y="31980"/>
                    <a:pt x="11404" y="31980"/>
                  </a:cubicBezTo>
                  <a:cubicBezTo>
                    <a:pt x="20728" y="31980"/>
                    <a:pt x="28272" y="24411"/>
                    <a:pt x="28272" y="15113"/>
                  </a:cubicBezTo>
                  <a:cubicBezTo>
                    <a:pt x="28272" y="8496"/>
                    <a:pt x="24462" y="2782"/>
                    <a:pt x="18923" y="0"/>
                  </a:cubicBezTo>
                  <a:close/>
                </a:path>
              </a:pathLst>
            </a:custGeom>
            <a:solidFill>
              <a:srgbClr val="5D4682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6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13500032" scaled="0"/>
        </a:gradFill>
        <a:effectLst/>
      </p:bgPr>
    </p:bg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25"/>
          <p:cNvSpPr/>
          <p:nvPr/>
        </p:nvSpPr>
        <p:spPr>
          <a:xfrm>
            <a:off x="-294392" y="15192"/>
            <a:ext cx="9732795" cy="5741733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5" name="Google Shape;1175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6" name="Google Shape;1176;p25"/>
          <p:cNvSpPr txBox="1">
            <a:spLocks noGrp="1"/>
          </p:cNvSpPr>
          <p:nvPr>
            <p:ph type="title"/>
          </p:nvPr>
        </p:nvSpPr>
        <p:spPr>
          <a:xfrm>
            <a:off x="1135200" y="431350"/>
            <a:ext cx="6873600" cy="4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7" name="Google Shape;1177;p25"/>
          <p:cNvSpPr/>
          <p:nvPr/>
        </p:nvSpPr>
        <p:spPr>
          <a:xfrm>
            <a:off x="5130000" y="1538413"/>
            <a:ext cx="3305400" cy="1161900"/>
          </a:xfrm>
          <a:prstGeom prst="roundRect">
            <a:avLst>
              <a:gd name="adj" fmla="val 16667"/>
            </a:avLst>
          </a:prstGeom>
          <a:solidFill>
            <a:srgbClr val="9F2A56">
              <a:alpha val="86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25"/>
          <p:cNvSpPr/>
          <p:nvPr/>
        </p:nvSpPr>
        <p:spPr>
          <a:xfrm>
            <a:off x="708600" y="1538425"/>
            <a:ext cx="3305400" cy="1161900"/>
          </a:xfrm>
          <a:prstGeom prst="roundRect">
            <a:avLst>
              <a:gd name="adj" fmla="val 16667"/>
            </a:avLst>
          </a:prstGeom>
          <a:solidFill>
            <a:srgbClr val="9F2A56">
              <a:alpha val="86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25"/>
          <p:cNvSpPr/>
          <p:nvPr/>
        </p:nvSpPr>
        <p:spPr>
          <a:xfrm>
            <a:off x="708600" y="3353925"/>
            <a:ext cx="3305400" cy="1161900"/>
          </a:xfrm>
          <a:prstGeom prst="roundRect">
            <a:avLst>
              <a:gd name="adj" fmla="val 16667"/>
            </a:avLst>
          </a:prstGeom>
          <a:solidFill>
            <a:srgbClr val="9F2A56">
              <a:alpha val="86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25"/>
          <p:cNvSpPr/>
          <p:nvPr/>
        </p:nvSpPr>
        <p:spPr>
          <a:xfrm>
            <a:off x="5130000" y="3353925"/>
            <a:ext cx="3305400" cy="1161900"/>
          </a:xfrm>
          <a:prstGeom prst="roundRect">
            <a:avLst>
              <a:gd name="adj" fmla="val 16667"/>
            </a:avLst>
          </a:prstGeom>
          <a:solidFill>
            <a:srgbClr val="9F2A56">
              <a:alpha val="86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25"/>
          <p:cNvSpPr txBox="1">
            <a:spLocks noGrp="1"/>
          </p:cNvSpPr>
          <p:nvPr>
            <p:ph type="subTitle" idx="1"/>
          </p:nvPr>
        </p:nvSpPr>
        <p:spPr>
          <a:xfrm>
            <a:off x="1686250" y="2060813"/>
            <a:ext cx="2198700" cy="52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82" name="Google Shape;1182;p25"/>
          <p:cNvSpPr txBox="1">
            <a:spLocks noGrp="1"/>
          </p:cNvSpPr>
          <p:nvPr>
            <p:ph type="title" idx="2"/>
          </p:nvPr>
        </p:nvSpPr>
        <p:spPr>
          <a:xfrm>
            <a:off x="1686250" y="1645788"/>
            <a:ext cx="21987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3" name="Google Shape;1183;p25"/>
          <p:cNvSpPr txBox="1">
            <a:spLocks noGrp="1"/>
          </p:cNvSpPr>
          <p:nvPr>
            <p:ph type="subTitle" idx="3"/>
          </p:nvPr>
        </p:nvSpPr>
        <p:spPr>
          <a:xfrm>
            <a:off x="6095325" y="2060813"/>
            <a:ext cx="2198700" cy="52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84" name="Google Shape;1184;p25"/>
          <p:cNvSpPr txBox="1">
            <a:spLocks noGrp="1"/>
          </p:cNvSpPr>
          <p:nvPr>
            <p:ph type="title" idx="4"/>
          </p:nvPr>
        </p:nvSpPr>
        <p:spPr>
          <a:xfrm>
            <a:off x="6095325" y="1645788"/>
            <a:ext cx="21987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5" name="Google Shape;1185;p25"/>
          <p:cNvSpPr txBox="1">
            <a:spLocks noGrp="1"/>
          </p:cNvSpPr>
          <p:nvPr>
            <p:ph type="subTitle" idx="5"/>
          </p:nvPr>
        </p:nvSpPr>
        <p:spPr>
          <a:xfrm>
            <a:off x="1686238" y="3876538"/>
            <a:ext cx="2198700" cy="52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86" name="Google Shape;1186;p25"/>
          <p:cNvSpPr txBox="1">
            <a:spLocks noGrp="1"/>
          </p:cNvSpPr>
          <p:nvPr>
            <p:ph type="title" idx="6"/>
          </p:nvPr>
        </p:nvSpPr>
        <p:spPr>
          <a:xfrm>
            <a:off x="1686238" y="3452963"/>
            <a:ext cx="21987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7" name="Google Shape;1187;p25"/>
          <p:cNvSpPr txBox="1">
            <a:spLocks noGrp="1"/>
          </p:cNvSpPr>
          <p:nvPr>
            <p:ph type="subTitle" idx="7"/>
          </p:nvPr>
        </p:nvSpPr>
        <p:spPr>
          <a:xfrm>
            <a:off x="6095313" y="3876538"/>
            <a:ext cx="2198700" cy="52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88" name="Google Shape;1188;p25"/>
          <p:cNvSpPr txBox="1">
            <a:spLocks noGrp="1"/>
          </p:cNvSpPr>
          <p:nvPr>
            <p:ph type="title" idx="8"/>
          </p:nvPr>
        </p:nvSpPr>
        <p:spPr>
          <a:xfrm>
            <a:off x="6095313" y="3452963"/>
            <a:ext cx="21987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89" name="Google Shape;1189;p25"/>
          <p:cNvGrpSpPr/>
          <p:nvPr/>
        </p:nvGrpSpPr>
        <p:grpSpPr>
          <a:xfrm flipH="1">
            <a:off x="67046" y="1212064"/>
            <a:ext cx="193699" cy="185318"/>
            <a:chOff x="3483800" y="1530650"/>
            <a:chExt cx="1459674" cy="1397574"/>
          </a:xfrm>
        </p:grpSpPr>
        <p:sp>
          <p:nvSpPr>
            <p:cNvPr id="1190" name="Google Shape;1190;p25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" name="Google Shape;1199;p25"/>
          <p:cNvGrpSpPr/>
          <p:nvPr/>
        </p:nvGrpSpPr>
        <p:grpSpPr>
          <a:xfrm flipH="1">
            <a:off x="8629015" y="4491897"/>
            <a:ext cx="318260" cy="295560"/>
            <a:chOff x="3931664" y="3196564"/>
            <a:chExt cx="819834" cy="761359"/>
          </a:xfrm>
        </p:grpSpPr>
        <p:sp>
          <p:nvSpPr>
            <p:cNvPr id="1200" name="Google Shape;1200;p25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5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5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3" name="Google Shape;1203;p25"/>
          <p:cNvGrpSpPr/>
          <p:nvPr/>
        </p:nvGrpSpPr>
        <p:grpSpPr>
          <a:xfrm flipH="1">
            <a:off x="-67743" y="586194"/>
            <a:ext cx="351053" cy="326014"/>
            <a:chOff x="3931664" y="3196564"/>
            <a:chExt cx="819834" cy="761359"/>
          </a:xfrm>
        </p:grpSpPr>
        <p:sp>
          <p:nvSpPr>
            <p:cNvPr id="1204" name="Google Shape;1204;p25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25"/>
          <p:cNvGrpSpPr/>
          <p:nvPr/>
        </p:nvGrpSpPr>
        <p:grpSpPr>
          <a:xfrm flipH="1">
            <a:off x="8691296" y="2386439"/>
            <a:ext cx="193699" cy="185318"/>
            <a:chOff x="3483800" y="1530650"/>
            <a:chExt cx="1459674" cy="1397574"/>
          </a:xfrm>
        </p:grpSpPr>
        <p:sp>
          <p:nvSpPr>
            <p:cNvPr id="1208" name="Google Shape;1208;p25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217;p25"/>
          <p:cNvGrpSpPr/>
          <p:nvPr/>
        </p:nvGrpSpPr>
        <p:grpSpPr>
          <a:xfrm flipH="1">
            <a:off x="7828954" y="4747047"/>
            <a:ext cx="117212" cy="111946"/>
            <a:chOff x="3483800" y="1530650"/>
            <a:chExt cx="1459674" cy="1397574"/>
          </a:xfrm>
        </p:grpSpPr>
        <p:sp>
          <p:nvSpPr>
            <p:cNvPr id="1218" name="Google Shape;1218;p25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5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5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5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7" name="Google Shape;1227;p25"/>
          <p:cNvGrpSpPr/>
          <p:nvPr/>
        </p:nvGrpSpPr>
        <p:grpSpPr>
          <a:xfrm flipH="1">
            <a:off x="623146" y="4710364"/>
            <a:ext cx="193699" cy="185318"/>
            <a:chOff x="3483800" y="1530650"/>
            <a:chExt cx="1459674" cy="1397574"/>
          </a:xfrm>
        </p:grpSpPr>
        <p:sp>
          <p:nvSpPr>
            <p:cNvPr id="1228" name="Google Shape;1228;p25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5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5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5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5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" name="Google Shape;1237;p25"/>
          <p:cNvGrpSpPr/>
          <p:nvPr/>
        </p:nvGrpSpPr>
        <p:grpSpPr>
          <a:xfrm flipH="1">
            <a:off x="8533957" y="213994"/>
            <a:ext cx="351053" cy="326014"/>
            <a:chOff x="3931664" y="3196564"/>
            <a:chExt cx="819834" cy="761359"/>
          </a:xfrm>
        </p:grpSpPr>
        <p:sp>
          <p:nvSpPr>
            <p:cNvPr id="1238" name="Google Shape;1238;p25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5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5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26"/>
          <p:cNvSpPr/>
          <p:nvPr/>
        </p:nvSpPr>
        <p:spPr>
          <a:xfrm rot="1521954">
            <a:off x="-385060" y="-43163"/>
            <a:ext cx="9706358" cy="5726136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43" name="Google Shape;124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4" name="Google Shape;1244;p26"/>
          <p:cNvSpPr txBox="1">
            <a:spLocks noGrp="1"/>
          </p:cNvSpPr>
          <p:nvPr>
            <p:ph type="title"/>
          </p:nvPr>
        </p:nvSpPr>
        <p:spPr>
          <a:xfrm>
            <a:off x="720000" y="431350"/>
            <a:ext cx="7704000" cy="4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5" name="Google Shape;1245;p26"/>
          <p:cNvSpPr txBox="1">
            <a:spLocks noGrp="1"/>
          </p:cNvSpPr>
          <p:nvPr>
            <p:ph type="subTitle" idx="1"/>
          </p:nvPr>
        </p:nvSpPr>
        <p:spPr>
          <a:xfrm>
            <a:off x="3472650" y="2411050"/>
            <a:ext cx="2198700" cy="52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46" name="Google Shape;1246;p26"/>
          <p:cNvSpPr txBox="1">
            <a:spLocks noGrp="1"/>
          </p:cNvSpPr>
          <p:nvPr>
            <p:ph type="title" idx="2"/>
          </p:nvPr>
        </p:nvSpPr>
        <p:spPr>
          <a:xfrm>
            <a:off x="3472650" y="1992850"/>
            <a:ext cx="21987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7" name="Google Shape;1247;p26"/>
          <p:cNvSpPr txBox="1">
            <a:spLocks noGrp="1"/>
          </p:cNvSpPr>
          <p:nvPr>
            <p:ph type="subTitle" idx="3"/>
          </p:nvPr>
        </p:nvSpPr>
        <p:spPr>
          <a:xfrm>
            <a:off x="6225300" y="2411050"/>
            <a:ext cx="2198700" cy="52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48" name="Google Shape;1248;p26"/>
          <p:cNvSpPr txBox="1">
            <a:spLocks noGrp="1"/>
          </p:cNvSpPr>
          <p:nvPr>
            <p:ph type="title" idx="4"/>
          </p:nvPr>
        </p:nvSpPr>
        <p:spPr>
          <a:xfrm>
            <a:off x="6225300" y="1992850"/>
            <a:ext cx="21987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9" name="Google Shape;1249;p26"/>
          <p:cNvSpPr txBox="1">
            <a:spLocks noGrp="1"/>
          </p:cNvSpPr>
          <p:nvPr>
            <p:ph type="subTitle" idx="5"/>
          </p:nvPr>
        </p:nvSpPr>
        <p:spPr>
          <a:xfrm>
            <a:off x="3472638" y="4075188"/>
            <a:ext cx="2198700" cy="52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50" name="Google Shape;1250;p26"/>
          <p:cNvSpPr txBox="1">
            <a:spLocks noGrp="1"/>
          </p:cNvSpPr>
          <p:nvPr>
            <p:ph type="title" idx="6"/>
          </p:nvPr>
        </p:nvSpPr>
        <p:spPr>
          <a:xfrm>
            <a:off x="3472638" y="3656988"/>
            <a:ext cx="21987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1" name="Google Shape;1251;p26"/>
          <p:cNvSpPr txBox="1">
            <a:spLocks noGrp="1"/>
          </p:cNvSpPr>
          <p:nvPr>
            <p:ph type="subTitle" idx="7"/>
          </p:nvPr>
        </p:nvSpPr>
        <p:spPr>
          <a:xfrm>
            <a:off x="6225288" y="4075188"/>
            <a:ext cx="2198700" cy="52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52" name="Google Shape;1252;p26"/>
          <p:cNvSpPr txBox="1">
            <a:spLocks noGrp="1"/>
          </p:cNvSpPr>
          <p:nvPr>
            <p:ph type="title" idx="8"/>
          </p:nvPr>
        </p:nvSpPr>
        <p:spPr>
          <a:xfrm>
            <a:off x="6225288" y="3656988"/>
            <a:ext cx="21987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3" name="Google Shape;1253;p26"/>
          <p:cNvSpPr txBox="1">
            <a:spLocks noGrp="1"/>
          </p:cNvSpPr>
          <p:nvPr>
            <p:ph type="subTitle" idx="9"/>
          </p:nvPr>
        </p:nvSpPr>
        <p:spPr>
          <a:xfrm>
            <a:off x="720000" y="2411050"/>
            <a:ext cx="2198700" cy="52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54" name="Google Shape;1254;p26"/>
          <p:cNvSpPr txBox="1">
            <a:spLocks noGrp="1"/>
          </p:cNvSpPr>
          <p:nvPr>
            <p:ph type="title" idx="13"/>
          </p:nvPr>
        </p:nvSpPr>
        <p:spPr>
          <a:xfrm>
            <a:off x="720000" y="1992850"/>
            <a:ext cx="21987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5" name="Google Shape;1255;p26"/>
          <p:cNvSpPr txBox="1">
            <a:spLocks noGrp="1"/>
          </p:cNvSpPr>
          <p:nvPr>
            <p:ph type="subTitle" idx="14"/>
          </p:nvPr>
        </p:nvSpPr>
        <p:spPr>
          <a:xfrm>
            <a:off x="719988" y="4075188"/>
            <a:ext cx="2198700" cy="52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56" name="Google Shape;1256;p26"/>
          <p:cNvSpPr txBox="1">
            <a:spLocks noGrp="1"/>
          </p:cNvSpPr>
          <p:nvPr>
            <p:ph type="title" idx="15"/>
          </p:nvPr>
        </p:nvSpPr>
        <p:spPr>
          <a:xfrm>
            <a:off x="719988" y="3656988"/>
            <a:ext cx="21987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57" name="Google Shape;1257;p26"/>
          <p:cNvGrpSpPr/>
          <p:nvPr/>
        </p:nvGrpSpPr>
        <p:grpSpPr>
          <a:xfrm rot="3203653">
            <a:off x="118866" y="1131351"/>
            <a:ext cx="297660" cy="239057"/>
            <a:chOff x="3483800" y="1530650"/>
            <a:chExt cx="1459674" cy="1397574"/>
          </a:xfrm>
        </p:grpSpPr>
        <p:sp>
          <p:nvSpPr>
            <p:cNvPr id="1258" name="Google Shape;1258;p26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6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6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6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6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6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6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6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6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" name="Google Shape;1267;p26"/>
          <p:cNvGrpSpPr/>
          <p:nvPr/>
        </p:nvGrpSpPr>
        <p:grpSpPr>
          <a:xfrm>
            <a:off x="447585" y="150969"/>
            <a:ext cx="374992" cy="348246"/>
            <a:chOff x="3931664" y="3196564"/>
            <a:chExt cx="819834" cy="761359"/>
          </a:xfrm>
        </p:grpSpPr>
        <p:sp>
          <p:nvSpPr>
            <p:cNvPr id="1268" name="Google Shape;1268;p26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6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6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1" name="Google Shape;1271;p26"/>
          <p:cNvGrpSpPr/>
          <p:nvPr/>
        </p:nvGrpSpPr>
        <p:grpSpPr>
          <a:xfrm rot="3204101">
            <a:off x="8561588" y="4759494"/>
            <a:ext cx="197087" cy="158154"/>
            <a:chOff x="3483800" y="1530650"/>
            <a:chExt cx="1459674" cy="1397574"/>
          </a:xfrm>
        </p:grpSpPr>
        <p:sp>
          <p:nvSpPr>
            <p:cNvPr id="1272" name="Google Shape;1272;p26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6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6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6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6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6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6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6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6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1" name="Google Shape;1281;p26"/>
          <p:cNvGrpSpPr/>
          <p:nvPr/>
        </p:nvGrpSpPr>
        <p:grpSpPr>
          <a:xfrm>
            <a:off x="8873360" y="3817444"/>
            <a:ext cx="374992" cy="348246"/>
            <a:chOff x="3931664" y="3196564"/>
            <a:chExt cx="819834" cy="761359"/>
          </a:xfrm>
        </p:grpSpPr>
        <p:sp>
          <p:nvSpPr>
            <p:cNvPr id="1282" name="Google Shape;1282;p26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6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6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5" name="Google Shape;1285;p26"/>
          <p:cNvGrpSpPr/>
          <p:nvPr/>
        </p:nvGrpSpPr>
        <p:grpSpPr>
          <a:xfrm>
            <a:off x="-154252" y="2571744"/>
            <a:ext cx="320309" cy="297463"/>
            <a:chOff x="3931664" y="3196564"/>
            <a:chExt cx="819834" cy="761359"/>
          </a:xfrm>
        </p:grpSpPr>
        <p:sp>
          <p:nvSpPr>
            <p:cNvPr id="1286" name="Google Shape;1286;p26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6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6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9" name="Google Shape;1289;p26"/>
          <p:cNvGrpSpPr/>
          <p:nvPr/>
        </p:nvGrpSpPr>
        <p:grpSpPr>
          <a:xfrm rot="3203653">
            <a:off x="8694441" y="1676501"/>
            <a:ext cx="297660" cy="239057"/>
            <a:chOff x="3483800" y="1530650"/>
            <a:chExt cx="1459674" cy="1397574"/>
          </a:xfrm>
        </p:grpSpPr>
        <p:sp>
          <p:nvSpPr>
            <p:cNvPr id="1290" name="Google Shape;1290;p26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esign">
  <p:cSld name="CUSTOM_8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27"/>
          <p:cNvSpPr/>
          <p:nvPr/>
        </p:nvSpPr>
        <p:spPr>
          <a:xfrm rot="1521954">
            <a:off x="-385060" y="-43163"/>
            <a:ext cx="9706358" cy="5726136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1" name="Google Shape;130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762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2" name="Google Shape;1302;p27"/>
          <p:cNvSpPr/>
          <p:nvPr/>
        </p:nvSpPr>
        <p:spPr>
          <a:xfrm rot="-10063475">
            <a:off x="-404704" y="-1027620"/>
            <a:ext cx="3824720" cy="4738391"/>
          </a:xfrm>
          <a:custGeom>
            <a:avLst/>
            <a:gdLst/>
            <a:ahLst/>
            <a:cxnLst/>
            <a:rect l="l" t="t" r="r" b="b"/>
            <a:pathLst>
              <a:path w="113414" h="140507" extrusionOk="0">
                <a:moveTo>
                  <a:pt x="91135" y="67459"/>
                </a:moveTo>
                <a:cubicBezTo>
                  <a:pt x="91498" y="67459"/>
                  <a:pt x="91809" y="67575"/>
                  <a:pt x="92030" y="67818"/>
                </a:cubicBezTo>
                <a:cubicBezTo>
                  <a:pt x="92726" y="68603"/>
                  <a:pt x="92244" y="70378"/>
                  <a:pt x="90950" y="71797"/>
                </a:cubicBezTo>
                <a:cubicBezTo>
                  <a:pt x="90064" y="72775"/>
                  <a:pt x="89022" y="73326"/>
                  <a:pt x="88231" y="73326"/>
                </a:cubicBezTo>
                <a:cubicBezTo>
                  <a:pt x="87867" y="73326"/>
                  <a:pt x="87556" y="73210"/>
                  <a:pt x="87337" y="72965"/>
                </a:cubicBezTo>
                <a:cubicBezTo>
                  <a:pt x="86632" y="72189"/>
                  <a:pt x="87114" y="70414"/>
                  <a:pt x="88408" y="68987"/>
                </a:cubicBezTo>
                <a:cubicBezTo>
                  <a:pt x="89296" y="68013"/>
                  <a:pt x="90340" y="67459"/>
                  <a:pt x="91135" y="67459"/>
                </a:cubicBezTo>
                <a:close/>
                <a:moveTo>
                  <a:pt x="81981" y="73877"/>
                </a:moveTo>
                <a:cubicBezTo>
                  <a:pt x="83619" y="73877"/>
                  <a:pt x="84918" y="74453"/>
                  <a:pt x="85500" y="75606"/>
                </a:cubicBezTo>
                <a:cubicBezTo>
                  <a:pt x="86686" y="77952"/>
                  <a:pt x="84474" y="81797"/>
                  <a:pt x="80557" y="84188"/>
                </a:cubicBezTo>
                <a:cubicBezTo>
                  <a:pt x="78580" y="85398"/>
                  <a:pt x="76545" y="86005"/>
                  <a:pt x="74865" y="86005"/>
                </a:cubicBezTo>
                <a:cubicBezTo>
                  <a:pt x="73225" y="86005"/>
                  <a:pt x="71923" y="85427"/>
                  <a:pt x="71342" y="84268"/>
                </a:cubicBezTo>
                <a:cubicBezTo>
                  <a:pt x="70155" y="81922"/>
                  <a:pt x="72368" y="78086"/>
                  <a:pt x="76284" y="75695"/>
                </a:cubicBezTo>
                <a:cubicBezTo>
                  <a:pt x="78264" y="74484"/>
                  <a:pt x="80300" y="73877"/>
                  <a:pt x="81981" y="73877"/>
                </a:cubicBezTo>
                <a:close/>
                <a:moveTo>
                  <a:pt x="88319" y="1"/>
                </a:moveTo>
                <a:cubicBezTo>
                  <a:pt x="88024" y="1713"/>
                  <a:pt x="91691" y="3944"/>
                  <a:pt x="96856" y="9840"/>
                </a:cubicBezTo>
                <a:cubicBezTo>
                  <a:pt x="102200" y="15925"/>
                  <a:pt x="104858" y="25006"/>
                  <a:pt x="103600" y="35042"/>
                </a:cubicBezTo>
                <a:cubicBezTo>
                  <a:pt x="102334" y="45069"/>
                  <a:pt x="92708" y="63063"/>
                  <a:pt x="74500" y="72921"/>
                </a:cubicBezTo>
                <a:cubicBezTo>
                  <a:pt x="70851" y="74901"/>
                  <a:pt x="66578" y="76364"/>
                  <a:pt x="64785" y="80379"/>
                </a:cubicBezTo>
                <a:cubicBezTo>
                  <a:pt x="63233" y="83831"/>
                  <a:pt x="63616" y="87890"/>
                  <a:pt x="63233" y="91708"/>
                </a:cubicBezTo>
                <a:cubicBezTo>
                  <a:pt x="62849" y="95536"/>
                  <a:pt x="61100" y="99827"/>
                  <a:pt x="57666" y="100567"/>
                </a:cubicBezTo>
                <a:cubicBezTo>
                  <a:pt x="57088" y="100693"/>
                  <a:pt x="56540" y="100752"/>
                  <a:pt x="56007" y="100752"/>
                </a:cubicBezTo>
                <a:cubicBezTo>
                  <a:pt x="53096" y="100752"/>
                  <a:pt x="50610" y="98978"/>
                  <a:pt x="46042" y="96490"/>
                </a:cubicBezTo>
                <a:cubicBezTo>
                  <a:pt x="44576" y="95691"/>
                  <a:pt x="43209" y="95309"/>
                  <a:pt x="41947" y="95309"/>
                </a:cubicBezTo>
                <a:cubicBezTo>
                  <a:pt x="38548" y="95309"/>
                  <a:pt x="35916" y="98079"/>
                  <a:pt x="34186" y="102913"/>
                </a:cubicBezTo>
                <a:cubicBezTo>
                  <a:pt x="28824" y="117909"/>
                  <a:pt x="23677" y="122450"/>
                  <a:pt x="16727" y="123182"/>
                </a:cubicBezTo>
                <a:cubicBezTo>
                  <a:pt x="16018" y="123258"/>
                  <a:pt x="15304" y="123289"/>
                  <a:pt x="14587" y="123289"/>
                </a:cubicBezTo>
                <a:cubicBezTo>
                  <a:pt x="11418" y="123289"/>
                  <a:pt x="8190" y="122683"/>
                  <a:pt x="5062" y="122683"/>
                </a:cubicBezTo>
                <a:cubicBezTo>
                  <a:pt x="3336" y="122683"/>
                  <a:pt x="1640" y="122867"/>
                  <a:pt x="0" y="123440"/>
                </a:cubicBezTo>
                <a:lnTo>
                  <a:pt x="0" y="140506"/>
                </a:lnTo>
                <a:lnTo>
                  <a:pt x="113413" y="140506"/>
                </a:lnTo>
                <a:lnTo>
                  <a:pt x="113413" y="1"/>
                </a:ln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3" name="Google Shape;1303;p27"/>
          <p:cNvGrpSpPr/>
          <p:nvPr/>
        </p:nvGrpSpPr>
        <p:grpSpPr>
          <a:xfrm rot="3204101">
            <a:off x="8405188" y="4689994"/>
            <a:ext cx="197087" cy="158154"/>
            <a:chOff x="3483800" y="1530650"/>
            <a:chExt cx="1459674" cy="1397574"/>
          </a:xfrm>
        </p:grpSpPr>
        <p:sp>
          <p:nvSpPr>
            <p:cNvPr id="1304" name="Google Shape;1304;p27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7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7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7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3" name="Google Shape;1313;p27"/>
          <p:cNvGrpSpPr/>
          <p:nvPr/>
        </p:nvGrpSpPr>
        <p:grpSpPr>
          <a:xfrm>
            <a:off x="8716960" y="3747944"/>
            <a:ext cx="374992" cy="348246"/>
            <a:chOff x="3931664" y="3196564"/>
            <a:chExt cx="819834" cy="761359"/>
          </a:xfrm>
        </p:grpSpPr>
        <p:sp>
          <p:nvSpPr>
            <p:cNvPr id="1314" name="Google Shape;1314;p27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7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7" name="Google Shape;1317;p27"/>
          <p:cNvGrpSpPr/>
          <p:nvPr/>
        </p:nvGrpSpPr>
        <p:grpSpPr>
          <a:xfrm rot="3203653">
            <a:off x="8538041" y="1607001"/>
            <a:ext cx="297660" cy="239057"/>
            <a:chOff x="3483800" y="1530650"/>
            <a:chExt cx="1459674" cy="1397574"/>
          </a:xfrm>
        </p:grpSpPr>
        <p:sp>
          <p:nvSpPr>
            <p:cNvPr id="1318" name="Google Shape;1318;p27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7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7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7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7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7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7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7" name="Google Shape;1327;p27"/>
          <p:cNvGrpSpPr/>
          <p:nvPr/>
        </p:nvGrpSpPr>
        <p:grpSpPr>
          <a:xfrm>
            <a:off x="177535" y="4385606"/>
            <a:ext cx="374992" cy="348246"/>
            <a:chOff x="3931664" y="3196564"/>
            <a:chExt cx="819834" cy="761359"/>
          </a:xfrm>
        </p:grpSpPr>
        <p:sp>
          <p:nvSpPr>
            <p:cNvPr id="1328" name="Google Shape;1328;p27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7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7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1" name="Google Shape;1331;p27"/>
          <p:cNvGrpSpPr/>
          <p:nvPr/>
        </p:nvGrpSpPr>
        <p:grpSpPr>
          <a:xfrm rot="3205120">
            <a:off x="260683" y="1899870"/>
            <a:ext cx="208678" cy="167461"/>
            <a:chOff x="3483800" y="1530650"/>
            <a:chExt cx="1459674" cy="1397574"/>
          </a:xfrm>
        </p:grpSpPr>
        <p:sp>
          <p:nvSpPr>
            <p:cNvPr id="1332" name="Google Shape;1332;p27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7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7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1" name="Google Shape;1341;p27"/>
          <p:cNvGrpSpPr/>
          <p:nvPr/>
        </p:nvGrpSpPr>
        <p:grpSpPr>
          <a:xfrm rot="-2016416">
            <a:off x="40756" y="3318338"/>
            <a:ext cx="235067" cy="218301"/>
            <a:chOff x="3931664" y="3196564"/>
            <a:chExt cx="819834" cy="761359"/>
          </a:xfrm>
        </p:grpSpPr>
        <p:sp>
          <p:nvSpPr>
            <p:cNvPr id="1342" name="Google Shape;1342;p27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7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7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5" name="Google Shape;1345;p27"/>
          <p:cNvSpPr txBox="1">
            <a:spLocks noGrp="1"/>
          </p:cNvSpPr>
          <p:nvPr>
            <p:ph type="title"/>
          </p:nvPr>
        </p:nvSpPr>
        <p:spPr>
          <a:xfrm>
            <a:off x="720000" y="431350"/>
            <a:ext cx="7704000" cy="4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CUSTOM_9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13500032" scaled="0"/>
        </a:gradFill>
        <a:effectLst/>
      </p:bgPr>
    </p:bg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28"/>
          <p:cNvSpPr/>
          <p:nvPr/>
        </p:nvSpPr>
        <p:spPr>
          <a:xfrm>
            <a:off x="-294392" y="15192"/>
            <a:ext cx="9732795" cy="5741733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8" name="Google Shape;1348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9" name="Google Shape;1349;p28"/>
          <p:cNvSpPr txBox="1">
            <a:spLocks noGrp="1"/>
          </p:cNvSpPr>
          <p:nvPr>
            <p:ph type="title" hasCustomPrompt="1"/>
          </p:nvPr>
        </p:nvSpPr>
        <p:spPr>
          <a:xfrm>
            <a:off x="2189475" y="630100"/>
            <a:ext cx="4770000" cy="80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50" name="Google Shape;1350;p28"/>
          <p:cNvSpPr txBox="1">
            <a:spLocks noGrp="1"/>
          </p:cNvSpPr>
          <p:nvPr>
            <p:ph type="subTitle" idx="1"/>
          </p:nvPr>
        </p:nvSpPr>
        <p:spPr>
          <a:xfrm>
            <a:off x="2189475" y="1436200"/>
            <a:ext cx="4770000" cy="3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51" name="Google Shape;1351;p28"/>
          <p:cNvSpPr txBox="1">
            <a:spLocks noGrp="1"/>
          </p:cNvSpPr>
          <p:nvPr>
            <p:ph type="title" idx="2" hasCustomPrompt="1"/>
          </p:nvPr>
        </p:nvSpPr>
        <p:spPr>
          <a:xfrm>
            <a:off x="2189475" y="1984538"/>
            <a:ext cx="4770000" cy="80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52" name="Google Shape;1352;p28"/>
          <p:cNvSpPr txBox="1">
            <a:spLocks noGrp="1"/>
          </p:cNvSpPr>
          <p:nvPr>
            <p:ph type="subTitle" idx="3"/>
          </p:nvPr>
        </p:nvSpPr>
        <p:spPr>
          <a:xfrm>
            <a:off x="2189475" y="2790589"/>
            <a:ext cx="4770000" cy="3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53" name="Google Shape;1353;p28"/>
          <p:cNvSpPr txBox="1">
            <a:spLocks noGrp="1"/>
          </p:cNvSpPr>
          <p:nvPr>
            <p:ph type="title" idx="4" hasCustomPrompt="1"/>
          </p:nvPr>
        </p:nvSpPr>
        <p:spPr>
          <a:xfrm>
            <a:off x="2189475" y="3339000"/>
            <a:ext cx="4770000" cy="80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54" name="Google Shape;1354;p28"/>
          <p:cNvSpPr txBox="1">
            <a:spLocks noGrp="1"/>
          </p:cNvSpPr>
          <p:nvPr>
            <p:ph type="subTitle" idx="5"/>
          </p:nvPr>
        </p:nvSpPr>
        <p:spPr>
          <a:xfrm>
            <a:off x="2189475" y="4145002"/>
            <a:ext cx="4770000" cy="3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55" name="Google Shape;1355;p28"/>
          <p:cNvSpPr/>
          <p:nvPr/>
        </p:nvSpPr>
        <p:spPr>
          <a:xfrm rot="804923" flipH="1">
            <a:off x="-1842925" y="765347"/>
            <a:ext cx="5129334" cy="5668472"/>
          </a:xfrm>
          <a:custGeom>
            <a:avLst/>
            <a:gdLst/>
            <a:ahLst/>
            <a:cxnLst/>
            <a:rect l="l" t="t" r="r" b="b"/>
            <a:pathLst>
              <a:path w="117973" h="130373" extrusionOk="0">
                <a:moveTo>
                  <a:pt x="62662" y="21848"/>
                </a:moveTo>
                <a:cubicBezTo>
                  <a:pt x="63412" y="21848"/>
                  <a:pt x="64018" y="22455"/>
                  <a:pt x="64018" y="23213"/>
                </a:cubicBezTo>
                <a:cubicBezTo>
                  <a:pt x="64018" y="23963"/>
                  <a:pt x="63412" y="24578"/>
                  <a:pt x="62662" y="24578"/>
                </a:cubicBezTo>
                <a:cubicBezTo>
                  <a:pt x="61913" y="24578"/>
                  <a:pt x="61306" y="23963"/>
                  <a:pt x="61306" y="23213"/>
                </a:cubicBezTo>
                <a:cubicBezTo>
                  <a:pt x="61306" y="22455"/>
                  <a:pt x="61913" y="21848"/>
                  <a:pt x="62662" y="21848"/>
                </a:cubicBezTo>
                <a:close/>
                <a:moveTo>
                  <a:pt x="55293" y="30029"/>
                </a:moveTo>
                <a:cubicBezTo>
                  <a:pt x="56578" y="30029"/>
                  <a:pt x="57622" y="31082"/>
                  <a:pt x="57622" y="32384"/>
                </a:cubicBezTo>
                <a:cubicBezTo>
                  <a:pt x="57622" y="33678"/>
                  <a:pt x="56578" y="34730"/>
                  <a:pt x="55293" y="34730"/>
                </a:cubicBezTo>
                <a:cubicBezTo>
                  <a:pt x="54009" y="34730"/>
                  <a:pt x="52965" y="33678"/>
                  <a:pt x="52965" y="32384"/>
                </a:cubicBezTo>
                <a:cubicBezTo>
                  <a:pt x="52965" y="31082"/>
                  <a:pt x="54009" y="30029"/>
                  <a:pt x="55293" y="30029"/>
                </a:cubicBezTo>
                <a:close/>
                <a:moveTo>
                  <a:pt x="55772" y="36346"/>
                </a:moveTo>
                <a:cubicBezTo>
                  <a:pt x="56083" y="36346"/>
                  <a:pt x="56386" y="36398"/>
                  <a:pt x="56676" y="36506"/>
                </a:cubicBezTo>
                <a:cubicBezTo>
                  <a:pt x="59058" y="37380"/>
                  <a:pt x="59683" y="41671"/>
                  <a:pt x="58086" y="46069"/>
                </a:cubicBezTo>
                <a:cubicBezTo>
                  <a:pt x="56676" y="49937"/>
                  <a:pt x="54016" y="52616"/>
                  <a:pt x="51782" y="52616"/>
                </a:cubicBezTo>
                <a:cubicBezTo>
                  <a:pt x="51470" y="52616"/>
                  <a:pt x="51168" y="52564"/>
                  <a:pt x="50877" y="52456"/>
                </a:cubicBezTo>
                <a:cubicBezTo>
                  <a:pt x="48496" y="51573"/>
                  <a:pt x="47871" y="47291"/>
                  <a:pt x="49468" y="42884"/>
                </a:cubicBezTo>
                <a:cubicBezTo>
                  <a:pt x="50877" y="39024"/>
                  <a:pt x="53538" y="36346"/>
                  <a:pt x="55772" y="36346"/>
                </a:cubicBezTo>
                <a:close/>
                <a:moveTo>
                  <a:pt x="20544" y="84546"/>
                </a:moveTo>
                <a:cubicBezTo>
                  <a:pt x="23172" y="84546"/>
                  <a:pt x="25223" y="85438"/>
                  <a:pt x="25809" y="87079"/>
                </a:cubicBezTo>
                <a:cubicBezTo>
                  <a:pt x="26728" y="89684"/>
                  <a:pt x="23641" y="93181"/>
                  <a:pt x="18895" y="94893"/>
                </a:cubicBezTo>
                <a:cubicBezTo>
                  <a:pt x="17150" y="95524"/>
                  <a:pt x="15424" y="95825"/>
                  <a:pt x="13895" y="95825"/>
                </a:cubicBezTo>
                <a:cubicBezTo>
                  <a:pt x="11267" y="95825"/>
                  <a:pt x="9217" y="94934"/>
                  <a:pt x="8636" y="93288"/>
                </a:cubicBezTo>
                <a:cubicBezTo>
                  <a:pt x="7709" y="90692"/>
                  <a:pt x="10804" y="87195"/>
                  <a:pt x="15541" y="85482"/>
                </a:cubicBezTo>
                <a:cubicBezTo>
                  <a:pt x="17288" y="84848"/>
                  <a:pt x="19014" y="84546"/>
                  <a:pt x="20544" y="84546"/>
                </a:cubicBezTo>
                <a:close/>
                <a:moveTo>
                  <a:pt x="96045" y="1"/>
                </a:moveTo>
                <a:cubicBezTo>
                  <a:pt x="92574" y="4836"/>
                  <a:pt x="88533" y="9109"/>
                  <a:pt x="83386" y="12000"/>
                </a:cubicBezTo>
                <a:cubicBezTo>
                  <a:pt x="74233" y="17129"/>
                  <a:pt x="62359" y="17361"/>
                  <a:pt x="54892" y="24783"/>
                </a:cubicBezTo>
                <a:cubicBezTo>
                  <a:pt x="48460" y="31171"/>
                  <a:pt x="47229" y="41011"/>
                  <a:pt x="46105" y="50048"/>
                </a:cubicBezTo>
                <a:cubicBezTo>
                  <a:pt x="44981" y="59085"/>
                  <a:pt x="43116" y="68987"/>
                  <a:pt x="36033" y="74634"/>
                </a:cubicBezTo>
                <a:cubicBezTo>
                  <a:pt x="28700" y="80486"/>
                  <a:pt x="18075" y="79862"/>
                  <a:pt x="9948" y="84527"/>
                </a:cubicBezTo>
                <a:cubicBezTo>
                  <a:pt x="5701" y="86972"/>
                  <a:pt x="2400" y="90754"/>
                  <a:pt x="1" y="95090"/>
                </a:cubicBezTo>
                <a:lnTo>
                  <a:pt x="1" y="130372"/>
                </a:lnTo>
                <a:lnTo>
                  <a:pt x="117973" y="130372"/>
                </a:lnTo>
                <a:lnTo>
                  <a:pt x="117973" y="127625"/>
                </a:lnTo>
                <a:cubicBezTo>
                  <a:pt x="116840" y="126072"/>
                  <a:pt x="115823" y="124404"/>
                  <a:pt x="114681" y="122861"/>
                </a:cubicBezTo>
                <a:cubicBezTo>
                  <a:pt x="112672" y="120152"/>
                  <a:pt x="109769" y="117626"/>
                  <a:pt x="106470" y="117626"/>
                </a:cubicBezTo>
                <a:cubicBezTo>
                  <a:pt x="106282" y="117626"/>
                  <a:pt x="106093" y="117634"/>
                  <a:pt x="105902" y="117651"/>
                </a:cubicBezTo>
                <a:cubicBezTo>
                  <a:pt x="104732" y="117753"/>
                  <a:pt x="103514" y="118170"/>
                  <a:pt x="102375" y="118170"/>
                </a:cubicBezTo>
                <a:cubicBezTo>
                  <a:pt x="101830" y="118170"/>
                  <a:pt x="101303" y="118074"/>
                  <a:pt x="100809" y="117803"/>
                </a:cubicBezTo>
                <a:cubicBezTo>
                  <a:pt x="99943" y="117330"/>
                  <a:pt x="99417" y="116411"/>
                  <a:pt x="99015" y="115492"/>
                </a:cubicBezTo>
                <a:cubicBezTo>
                  <a:pt x="97213" y="111406"/>
                  <a:pt x="97097" y="106598"/>
                  <a:pt x="98694" y="102432"/>
                </a:cubicBezTo>
                <a:cubicBezTo>
                  <a:pt x="99533" y="100237"/>
                  <a:pt x="100853" y="98007"/>
                  <a:pt x="100416" y="95696"/>
                </a:cubicBezTo>
                <a:cubicBezTo>
                  <a:pt x="99676" y="91780"/>
                  <a:pt x="94332" y="89951"/>
                  <a:pt x="93913" y="85990"/>
                </a:cubicBezTo>
                <a:cubicBezTo>
                  <a:pt x="93663" y="83564"/>
                  <a:pt x="95385" y="81467"/>
                  <a:pt x="96696" y="79424"/>
                </a:cubicBezTo>
                <a:cubicBezTo>
                  <a:pt x="99783" y="74661"/>
                  <a:pt x="100835" y="67899"/>
                  <a:pt x="97267" y="63492"/>
                </a:cubicBezTo>
                <a:cubicBezTo>
                  <a:pt x="95848" y="61752"/>
                  <a:pt x="93886" y="60574"/>
                  <a:pt x="92182" y="59129"/>
                </a:cubicBezTo>
                <a:cubicBezTo>
                  <a:pt x="87748" y="55373"/>
                  <a:pt x="85063" y="49611"/>
                  <a:pt x="85009" y="43776"/>
                </a:cubicBezTo>
                <a:cubicBezTo>
                  <a:pt x="84965" y="37942"/>
                  <a:pt x="87561" y="32143"/>
                  <a:pt x="91932" y="28316"/>
                </a:cubicBezTo>
                <a:cubicBezTo>
                  <a:pt x="97285" y="23633"/>
                  <a:pt x="105180" y="21661"/>
                  <a:pt x="108641" y="15425"/>
                </a:cubicBezTo>
                <a:cubicBezTo>
                  <a:pt x="109935" y="13115"/>
                  <a:pt x="110434" y="10456"/>
                  <a:pt x="111193" y="7914"/>
                </a:cubicBezTo>
                <a:cubicBezTo>
                  <a:pt x="112004" y="5157"/>
                  <a:pt x="113137" y="2499"/>
                  <a:pt x="114538" y="1"/>
                </a:cubicBez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28"/>
          <p:cNvSpPr/>
          <p:nvPr/>
        </p:nvSpPr>
        <p:spPr>
          <a:xfrm rot="-2700000" flipH="1">
            <a:off x="5766545" y="-3226941"/>
            <a:ext cx="6454584" cy="7133018"/>
          </a:xfrm>
          <a:custGeom>
            <a:avLst/>
            <a:gdLst/>
            <a:ahLst/>
            <a:cxnLst/>
            <a:rect l="l" t="t" r="r" b="b"/>
            <a:pathLst>
              <a:path w="117973" h="130373" extrusionOk="0">
                <a:moveTo>
                  <a:pt x="62662" y="21848"/>
                </a:moveTo>
                <a:cubicBezTo>
                  <a:pt x="63412" y="21848"/>
                  <a:pt x="64018" y="22455"/>
                  <a:pt x="64018" y="23213"/>
                </a:cubicBezTo>
                <a:cubicBezTo>
                  <a:pt x="64018" y="23963"/>
                  <a:pt x="63412" y="24578"/>
                  <a:pt x="62662" y="24578"/>
                </a:cubicBezTo>
                <a:cubicBezTo>
                  <a:pt x="61913" y="24578"/>
                  <a:pt x="61306" y="23963"/>
                  <a:pt x="61306" y="23213"/>
                </a:cubicBezTo>
                <a:cubicBezTo>
                  <a:pt x="61306" y="22455"/>
                  <a:pt x="61913" y="21848"/>
                  <a:pt x="62662" y="21848"/>
                </a:cubicBezTo>
                <a:close/>
                <a:moveTo>
                  <a:pt x="55293" y="30029"/>
                </a:moveTo>
                <a:cubicBezTo>
                  <a:pt x="56578" y="30029"/>
                  <a:pt x="57622" y="31082"/>
                  <a:pt x="57622" y="32384"/>
                </a:cubicBezTo>
                <a:cubicBezTo>
                  <a:pt x="57622" y="33678"/>
                  <a:pt x="56578" y="34730"/>
                  <a:pt x="55293" y="34730"/>
                </a:cubicBezTo>
                <a:cubicBezTo>
                  <a:pt x="54009" y="34730"/>
                  <a:pt x="52965" y="33678"/>
                  <a:pt x="52965" y="32384"/>
                </a:cubicBezTo>
                <a:cubicBezTo>
                  <a:pt x="52965" y="31082"/>
                  <a:pt x="54009" y="30029"/>
                  <a:pt x="55293" y="30029"/>
                </a:cubicBezTo>
                <a:close/>
                <a:moveTo>
                  <a:pt x="55772" y="36346"/>
                </a:moveTo>
                <a:cubicBezTo>
                  <a:pt x="56083" y="36346"/>
                  <a:pt x="56386" y="36398"/>
                  <a:pt x="56676" y="36506"/>
                </a:cubicBezTo>
                <a:cubicBezTo>
                  <a:pt x="59058" y="37380"/>
                  <a:pt x="59683" y="41671"/>
                  <a:pt x="58086" y="46069"/>
                </a:cubicBezTo>
                <a:cubicBezTo>
                  <a:pt x="56676" y="49937"/>
                  <a:pt x="54016" y="52616"/>
                  <a:pt x="51782" y="52616"/>
                </a:cubicBezTo>
                <a:cubicBezTo>
                  <a:pt x="51470" y="52616"/>
                  <a:pt x="51168" y="52564"/>
                  <a:pt x="50877" y="52456"/>
                </a:cubicBezTo>
                <a:cubicBezTo>
                  <a:pt x="48496" y="51573"/>
                  <a:pt x="47871" y="47291"/>
                  <a:pt x="49468" y="42884"/>
                </a:cubicBezTo>
                <a:cubicBezTo>
                  <a:pt x="50877" y="39024"/>
                  <a:pt x="53538" y="36346"/>
                  <a:pt x="55772" y="36346"/>
                </a:cubicBezTo>
                <a:close/>
                <a:moveTo>
                  <a:pt x="20544" y="84546"/>
                </a:moveTo>
                <a:cubicBezTo>
                  <a:pt x="23172" y="84546"/>
                  <a:pt x="25223" y="85438"/>
                  <a:pt x="25809" y="87079"/>
                </a:cubicBezTo>
                <a:cubicBezTo>
                  <a:pt x="26728" y="89684"/>
                  <a:pt x="23641" y="93181"/>
                  <a:pt x="18895" y="94893"/>
                </a:cubicBezTo>
                <a:cubicBezTo>
                  <a:pt x="17150" y="95524"/>
                  <a:pt x="15424" y="95825"/>
                  <a:pt x="13895" y="95825"/>
                </a:cubicBezTo>
                <a:cubicBezTo>
                  <a:pt x="11267" y="95825"/>
                  <a:pt x="9217" y="94934"/>
                  <a:pt x="8636" y="93288"/>
                </a:cubicBezTo>
                <a:cubicBezTo>
                  <a:pt x="7709" y="90692"/>
                  <a:pt x="10804" y="87195"/>
                  <a:pt x="15541" y="85482"/>
                </a:cubicBezTo>
                <a:cubicBezTo>
                  <a:pt x="17288" y="84848"/>
                  <a:pt x="19014" y="84546"/>
                  <a:pt x="20544" y="84546"/>
                </a:cubicBezTo>
                <a:close/>
                <a:moveTo>
                  <a:pt x="96045" y="1"/>
                </a:moveTo>
                <a:cubicBezTo>
                  <a:pt x="92574" y="4836"/>
                  <a:pt x="88533" y="9109"/>
                  <a:pt x="83386" y="12000"/>
                </a:cubicBezTo>
                <a:cubicBezTo>
                  <a:pt x="74233" y="17129"/>
                  <a:pt x="62359" y="17361"/>
                  <a:pt x="54892" y="24783"/>
                </a:cubicBezTo>
                <a:cubicBezTo>
                  <a:pt x="48460" y="31171"/>
                  <a:pt x="47229" y="41011"/>
                  <a:pt x="46105" y="50048"/>
                </a:cubicBezTo>
                <a:cubicBezTo>
                  <a:pt x="44981" y="59085"/>
                  <a:pt x="43116" y="68987"/>
                  <a:pt x="36033" y="74634"/>
                </a:cubicBezTo>
                <a:cubicBezTo>
                  <a:pt x="28700" y="80486"/>
                  <a:pt x="18075" y="79862"/>
                  <a:pt x="9948" y="84527"/>
                </a:cubicBezTo>
                <a:cubicBezTo>
                  <a:pt x="5701" y="86972"/>
                  <a:pt x="2400" y="90754"/>
                  <a:pt x="1" y="95090"/>
                </a:cubicBezTo>
                <a:lnTo>
                  <a:pt x="1" y="130372"/>
                </a:lnTo>
                <a:lnTo>
                  <a:pt x="117973" y="130372"/>
                </a:lnTo>
                <a:lnTo>
                  <a:pt x="117973" y="127625"/>
                </a:lnTo>
                <a:cubicBezTo>
                  <a:pt x="116840" y="126072"/>
                  <a:pt x="115823" y="124404"/>
                  <a:pt x="114681" y="122861"/>
                </a:cubicBezTo>
                <a:cubicBezTo>
                  <a:pt x="112672" y="120152"/>
                  <a:pt x="109769" y="117626"/>
                  <a:pt x="106470" y="117626"/>
                </a:cubicBezTo>
                <a:cubicBezTo>
                  <a:pt x="106282" y="117626"/>
                  <a:pt x="106093" y="117634"/>
                  <a:pt x="105902" y="117651"/>
                </a:cubicBezTo>
                <a:cubicBezTo>
                  <a:pt x="104732" y="117753"/>
                  <a:pt x="103514" y="118170"/>
                  <a:pt x="102375" y="118170"/>
                </a:cubicBezTo>
                <a:cubicBezTo>
                  <a:pt x="101830" y="118170"/>
                  <a:pt x="101303" y="118074"/>
                  <a:pt x="100809" y="117803"/>
                </a:cubicBezTo>
                <a:cubicBezTo>
                  <a:pt x="99943" y="117330"/>
                  <a:pt x="99417" y="116411"/>
                  <a:pt x="99015" y="115492"/>
                </a:cubicBezTo>
                <a:cubicBezTo>
                  <a:pt x="97213" y="111406"/>
                  <a:pt x="97097" y="106598"/>
                  <a:pt x="98694" y="102432"/>
                </a:cubicBezTo>
                <a:cubicBezTo>
                  <a:pt x="99533" y="100237"/>
                  <a:pt x="100853" y="98007"/>
                  <a:pt x="100416" y="95696"/>
                </a:cubicBezTo>
                <a:cubicBezTo>
                  <a:pt x="99676" y="91780"/>
                  <a:pt x="94332" y="89951"/>
                  <a:pt x="93913" y="85990"/>
                </a:cubicBezTo>
                <a:cubicBezTo>
                  <a:pt x="93663" y="83564"/>
                  <a:pt x="95385" y="81467"/>
                  <a:pt x="96696" y="79424"/>
                </a:cubicBezTo>
                <a:cubicBezTo>
                  <a:pt x="99783" y="74661"/>
                  <a:pt x="100835" y="67899"/>
                  <a:pt x="97267" y="63492"/>
                </a:cubicBezTo>
                <a:cubicBezTo>
                  <a:pt x="95848" y="61752"/>
                  <a:pt x="93886" y="60574"/>
                  <a:pt x="92182" y="59129"/>
                </a:cubicBezTo>
                <a:cubicBezTo>
                  <a:pt x="87748" y="55373"/>
                  <a:pt x="85063" y="49611"/>
                  <a:pt x="85009" y="43776"/>
                </a:cubicBezTo>
                <a:cubicBezTo>
                  <a:pt x="84965" y="37942"/>
                  <a:pt x="87561" y="32143"/>
                  <a:pt x="91932" y="28316"/>
                </a:cubicBezTo>
                <a:cubicBezTo>
                  <a:pt x="97285" y="23633"/>
                  <a:pt x="105180" y="21661"/>
                  <a:pt x="108641" y="15425"/>
                </a:cubicBezTo>
                <a:cubicBezTo>
                  <a:pt x="109935" y="13115"/>
                  <a:pt x="110434" y="10456"/>
                  <a:pt x="111193" y="7914"/>
                </a:cubicBezTo>
                <a:cubicBezTo>
                  <a:pt x="112004" y="5157"/>
                  <a:pt x="113137" y="2499"/>
                  <a:pt x="114538" y="1"/>
                </a:cubicBez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7" name="Google Shape;1357;p28"/>
          <p:cNvGrpSpPr/>
          <p:nvPr/>
        </p:nvGrpSpPr>
        <p:grpSpPr>
          <a:xfrm flipH="1">
            <a:off x="630193" y="412327"/>
            <a:ext cx="666556" cy="666556"/>
            <a:chOff x="1852275" y="2571450"/>
            <a:chExt cx="506925" cy="506925"/>
          </a:xfrm>
        </p:grpSpPr>
        <p:sp>
          <p:nvSpPr>
            <p:cNvPr id="1358" name="Google Shape;1358;p28"/>
            <p:cNvSpPr/>
            <p:nvPr/>
          </p:nvSpPr>
          <p:spPr>
            <a:xfrm>
              <a:off x="1852275" y="2571450"/>
              <a:ext cx="506925" cy="506925"/>
            </a:xfrm>
            <a:custGeom>
              <a:avLst/>
              <a:gdLst/>
              <a:ahLst/>
              <a:cxnLst/>
              <a:rect l="l" t="t" r="r" b="b"/>
              <a:pathLst>
                <a:path w="20277" h="20277" extrusionOk="0">
                  <a:moveTo>
                    <a:pt x="10126" y="1"/>
                  </a:moveTo>
                  <a:cubicBezTo>
                    <a:pt x="4537" y="1"/>
                    <a:pt x="0" y="4537"/>
                    <a:pt x="0" y="10151"/>
                  </a:cubicBezTo>
                  <a:cubicBezTo>
                    <a:pt x="0" y="15740"/>
                    <a:pt x="4537" y="20277"/>
                    <a:pt x="10126" y="20277"/>
                  </a:cubicBezTo>
                  <a:cubicBezTo>
                    <a:pt x="15740" y="20277"/>
                    <a:pt x="20276" y="15740"/>
                    <a:pt x="20276" y="10151"/>
                  </a:cubicBezTo>
                  <a:cubicBezTo>
                    <a:pt x="20276" y="4537"/>
                    <a:pt x="15740" y="1"/>
                    <a:pt x="10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8"/>
            <p:cNvSpPr/>
            <p:nvPr/>
          </p:nvSpPr>
          <p:spPr>
            <a:xfrm>
              <a:off x="1921825" y="2571450"/>
              <a:ext cx="437375" cy="318900"/>
            </a:xfrm>
            <a:custGeom>
              <a:avLst/>
              <a:gdLst/>
              <a:ahLst/>
              <a:cxnLst/>
              <a:rect l="l" t="t" r="r" b="b"/>
              <a:pathLst>
                <a:path w="17495" h="12756" extrusionOk="0">
                  <a:moveTo>
                    <a:pt x="7344" y="1"/>
                  </a:moveTo>
                  <a:cubicBezTo>
                    <a:pt x="4461" y="1"/>
                    <a:pt x="1830" y="1229"/>
                    <a:pt x="0" y="3184"/>
                  </a:cubicBezTo>
                  <a:cubicBezTo>
                    <a:pt x="1119" y="4324"/>
                    <a:pt x="2789" y="5268"/>
                    <a:pt x="3917" y="5268"/>
                  </a:cubicBezTo>
                  <a:cubicBezTo>
                    <a:pt x="4128" y="5268"/>
                    <a:pt x="4320" y="5235"/>
                    <a:pt x="4487" y="5164"/>
                  </a:cubicBezTo>
                  <a:cubicBezTo>
                    <a:pt x="5902" y="4539"/>
                    <a:pt x="6549" y="3657"/>
                    <a:pt x="7476" y="3657"/>
                  </a:cubicBezTo>
                  <a:cubicBezTo>
                    <a:pt x="7812" y="3657"/>
                    <a:pt x="8186" y="3774"/>
                    <a:pt x="8647" y="4061"/>
                  </a:cubicBezTo>
                  <a:cubicBezTo>
                    <a:pt x="10401" y="5164"/>
                    <a:pt x="9399" y="8322"/>
                    <a:pt x="9248" y="10151"/>
                  </a:cubicBezTo>
                  <a:cubicBezTo>
                    <a:pt x="9117" y="11524"/>
                    <a:pt x="9592" y="12756"/>
                    <a:pt x="10790" y="12756"/>
                  </a:cubicBezTo>
                  <a:cubicBezTo>
                    <a:pt x="11189" y="12756"/>
                    <a:pt x="11668" y="12620"/>
                    <a:pt x="12231" y="12307"/>
                  </a:cubicBezTo>
                  <a:cubicBezTo>
                    <a:pt x="13511" y="11584"/>
                    <a:pt x="15166" y="11082"/>
                    <a:pt x="16578" y="11082"/>
                  </a:cubicBezTo>
                  <a:cubicBezTo>
                    <a:pt x="16880" y="11082"/>
                    <a:pt x="17170" y="11105"/>
                    <a:pt x="17444" y="11154"/>
                  </a:cubicBezTo>
                  <a:cubicBezTo>
                    <a:pt x="17469" y="10828"/>
                    <a:pt x="17494" y="10477"/>
                    <a:pt x="17494" y="10151"/>
                  </a:cubicBezTo>
                  <a:cubicBezTo>
                    <a:pt x="17494" y="4537"/>
                    <a:pt x="12958" y="1"/>
                    <a:pt x="73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8"/>
            <p:cNvSpPr/>
            <p:nvPr/>
          </p:nvSpPr>
          <p:spPr>
            <a:xfrm>
              <a:off x="1852275" y="2757550"/>
              <a:ext cx="469325" cy="320825"/>
            </a:xfrm>
            <a:custGeom>
              <a:avLst/>
              <a:gdLst/>
              <a:ahLst/>
              <a:cxnLst/>
              <a:rect l="l" t="t" r="r" b="b"/>
              <a:pathLst>
                <a:path w="18773" h="12833" extrusionOk="0">
                  <a:moveTo>
                    <a:pt x="376" y="0"/>
                  </a:moveTo>
                  <a:cubicBezTo>
                    <a:pt x="126" y="878"/>
                    <a:pt x="0" y="1755"/>
                    <a:pt x="0" y="2707"/>
                  </a:cubicBezTo>
                  <a:cubicBezTo>
                    <a:pt x="0" y="8296"/>
                    <a:pt x="4537" y="12833"/>
                    <a:pt x="10126" y="12833"/>
                  </a:cubicBezTo>
                  <a:cubicBezTo>
                    <a:pt x="13810" y="12833"/>
                    <a:pt x="16993" y="10903"/>
                    <a:pt x="18772" y="7996"/>
                  </a:cubicBezTo>
                  <a:cubicBezTo>
                    <a:pt x="17695" y="7444"/>
                    <a:pt x="16592" y="7068"/>
                    <a:pt x="15915" y="6943"/>
                  </a:cubicBezTo>
                  <a:cubicBezTo>
                    <a:pt x="15722" y="6903"/>
                    <a:pt x="15539" y="6884"/>
                    <a:pt x="15365" y="6884"/>
                  </a:cubicBezTo>
                  <a:cubicBezTo>
                    <a:pt x="13678" y="6884"/>
                    <a:pt x="12761" y="8616"/>
                    <a:pt x="11103" y="9524"/>
                  </a:cubicBezTo>
                  <a:cubicBezTo>
                    <a:pt x="10856" y="9656"/>
                    <a:pt x="10590" y="9715"/>
                    <a:pt x="10311" y="9715"/>
                  </a:cubicBezTo>
                  <a:cubicBezTo>
                    <a:pt x="8523" y="9715"/>
                    <a:pt x="6221" y="7309"/>
                    <a:pt x="5289" y="6442"/>
                  </a:cubicBezTo>
                  <a:cubicBezTo>
                    <a:pt x="4211" y="5439"/>
                    <a:pt x="6191" y="5940"/>
                    <a:pt x="6291" y="4111"/>
                  </a:cubicBezTo>
                  <a:cubicBezTo>
                    <a:pt x="6341" y="2707"/>
                    <a:pt x="3309" y="1254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8"/>
            <p:cNvSpPr/>
            <p:nvPr/>
          </p:nvSpPr>
          <p:spPr>
            <a:xfrm>
              <a:off x="2171200" y="2708325"/>
              <a:ext cx="128675" cy="122575"/>
            </a:xfrm>
            <a:custGeom>
              <a:avLst/>
              <a:gdLst/>
              <a:ahLst/>
              <a:cxnLst/>
              <a:rect l="l" t="t" r="r" b="b"/>
              <a:pathLst>
                <a:path w="5147" h="4903" extrusionOk="0">
                  <a:moveTo>
                    <a:pt x="2825" y="0"/>
                  </a:moveTo>
                  <a:cubicBezTo>
                    <a:pt x="2777" y="0"/>
                    <a:pt x="2730" y="5"/>
                    <a:pt x="2682" y="15"/>
                  </a:cubicBezTo>
                  <a:cubicBezTo>
                    <a:pt x="1354" y="265"/>
                    <a:pt x="0" y="4501"/>
                    <a:pt x="1429" y="4676"/>
                  </a:cubicBezTo>
                  <a:cubicBezTo>
                    <a:pt x="2105" y="4749"/>
                    <a:pt x="2804" y="4903"/>
                    <a:pt x="3392" y="4903"/>
                  </a:cubicBezTo>
                  <a:cubicBezTo>
                    <a:pt x="4025" y="4903"/>
                    <a:pt x="4529" y="4724"/>
                    <a:pt x="4737" y="4075"/>
                  </a:cubicBezTo>
                  <a:cubicBezTo>
                    <a:pt x="5147" y="2894"/>
                    <a:pt x="4005" y="0"/>
                    <a:pt x="28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8"/>
            <p:cNvSpPr/>
            <p:nvPr/>
          </p:nvSpPr>
          <p:spPr>
            <a:xfrm>
              <a:off x="1877075" y="2819800"/>
              <a:ext cx="67600" cy="45275"/>
            </a:xfrm>
            <a:custGeom>
              <a:avLst/>
              <a:gdLst/>
              <a:ahLst/>
              <a:cxnLst/>
              <a:rect l="l" t="t" r="r" b="b"/>
              <a:pathLst>
                <a:path w="2704" h="1811" extrusionOk="0">
                  <a:moveTo>
                    <a:pt x="1197" y="0"/>
                  </a:moveTo>
                  <a:cubicBezTo>
                    <a:pt x="539" y="0"/>
                    <a:pt x="0" y="809"/>
                    <a:pt x="612" y="1295"/>
                  </a:cubicBezTo>
                  <a:cubicBezTo>
                    <a:pt x="991" y="1585"/>
                    <a:pt x="1564" y="1810"/>
                    <a:pt x="1965" y="1810"/>
                  </a:cubicBezTo>
                  <a:cubicBezTo>
                    <a:pt x="2467" y="1810"/>
                    <a:pt x="2703" y="1459"/>
                    <a:pt x="1966" y="443"/>
                  </a:cubicBezTo>
                  <a:cubicBezTo>
                    <a:pt x="1733" y="125"/>
                    <a:pt x="1455" y="0"/>
                    <a:pt x="11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8"/>
            <p:cNvSpPr/>
            <p:nvPr/>
          </p:nvSpPr>
          <p:spPr>
            <a:xfrm>
              <a:off x="2013300" y="2730975"/>
              <a:ext cx="113025" cy="59975"/>
            </a:xfrm>
            <a:custGeom>
              <a:avLst/>
              <a:gdLst/>
              <a:ahLst/>
              <a:cxnLst/>
              <a:rect l="l" t="t" r="r" b="b"/>
              <a:pathLst>
                <a:path w="4521" h="2399" extrusionOk="0">
                  <a:moveTo>
                    <a:pt x="2319" y="1"/>
                  </a:moveTo>
                  <a:cubicBezTo>
                    <a:pt x="2221" y="1"/>
                    <a:pt x="2116" y="4"/>
                    <a:pt x="2005" y="11"/>
                  </a:cubicBezTo>
                  <a:cubicBezTo>
                    <a:pt x="752" y="111"/>
                    <a:pt x="0" y="1314"/>
                    <a:pt x="1178" y="1865"/>
                  </a:cubicBezTo>
                  <a:cubicBezTo>
                    <a:pt x="1763" y="2158"/>
                    <a:pt x="2688" y="2398"/>
                    <a:pt x="3384" y="2398"/>
                  </a:cubicBezTo>
                  <a:cubicBezTo>
                    <a:pt x="4061" y="2398"/>
                    <a:pt x="4520" y="2170"/>
                    <a:pt x="4236" y="1540"/>
                  </a:cubicBezTo>
                  <a:cubicBezTo>
                    <a:pt x="3733" y="374"/>
                    <a:pt x="3335" y="1"/>
                    <a:pt x="2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8"/>
            <p:cNvSpPr/>
            <p:nvPr/>
          </p:nvSpPr>
          <p:spPr>
            <a:xfrm>
              <a:off x="1909925" y="2614700"/>
              <a:ext cx="449275" cy="463675"/>
            </a:xfrm>
            <a:custGeom>
              <a:avLst/>
              <a:gdLst/>
              <a:ahLst/>
              <a:cxnLst/>
              <a:rect l="l" t="t" r="r" b="b"/>
              <a:pathLst>
                <a:path w="17971" h="18547" extrusionOk="0">
                  <a:moveTo>
                    <a:pt x="13484" y="0"/>
                  </a:moveTo>
                  <a:lnTo>
                    <a:pt x="13484" y="0"/>
                  </a:lnTo>
                  <a:cubicBezTo>
                    <a:pt x="14938" y="1755"/>
                    <a:pt x="15815" y="4010"/>
                    <a:pt x="15815" y="6441"/>
                  </a:cubicBezTo>
                  <a:cubicBezTo>
                    <a:pt x="15815" y="12055"/>
                    <a:pt x="11278" y="16592"/>
                    <a:pt x="5664" y="16592"/>
                  </a:cubicBezTo>
                  <a:cubicBezTo>
                    <a:pt x="3559" y="16592"/>
                    <a:pt x="1629" y="15965"/>
                    <a:pt x="0" y="14862"/>
                  </a:cubicBezTo>
                  <a:lnTo>
                    <a:pt x="0" y="14862"/>
                  </a:lnTo>
                  <a:cubicBezTo>
                    <a:pt x="1855" y="17118"/>
                    <a:pt x="4687" y="18547"/>
                    <a:pt x="7820" y="18547"/>
                  </a:cubicBezTo>
                  <a:cubicBezTo>
                    <a:pt x="13434" y="18547"/>
                    <a:pt x="17970" y="14010"/>
                    <a:pt x="17970" y="8421"/>
                  </a:cubicBezTo>
                  <a:cubicBezTo>
                    <a:pt x="17970" y="4912"/>
                    <a:pt x="16191" y="1830"/>
                    <a:pt x="13484" y="0"/>
                  </a:cubicBezTo>
                  <a:close/>
                </a:path>
              </a:pathLst>
            </a:custGeom>
            <a:solidFill>
              <a:srgbClr val="631200">
                <a:alpha val="33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5" name="Google Shape;1365;p28"/>
          <p:cNvGrpSpPr/>
          <p:nvPr/>
        </p:nvGrpSpPr>
        <p:grpSpPr>
          <a:xfrm rot="8100000">
            <a:off x="-88855" y="-156259"/>
            <a:ext cx="945223" cy="945223"/>
            <a:chOff x="2751400" y="2498775"/>
            <a:chExt cx="652900" cy="652900"/>
          </a:xfrm>
        </p:grpSpPr>
        <p:sp>
          <p:nvSpPr>
            <p:cNvPr id="1366" name="Google Shape;1366;p28"/>
            <p:cNvSpPr/>
            <p:nvPr/>
          </p:nvSpPr>
          <p:spPr>
            <a:xfrm>
              <a:off x="2751400" y="2498775"/>
              <a:ext cx="652900" cy="652900"/>
            </a:xfrm>
            <a:custGeom>
              <a:avLst/>
              <a:gdLst/>
              <a:ahLst/>
              <a:cxnLst/>
              <a:rect l="l" t="t" r="r" b="b"/>
              <a:pathLst>
                <a:path w="26116" h="26116" extrusionOk="0">
                  <a:moveTo>
                    <a:pt x="13058" y="1"/>
                  </a:moveTo>
                  <a:cubicBezTo>
                    <a:pt x="5840" y="1"/>
                    <a:pt x="0" y="5840"/>
                    <a:pt x="0" y="13058"/>
                  </a:cubicBezTo>
                  <a:cubicBezTo>
                    <a:pt x="0" y="20251"/>
                    <a:pt x="5840" y="26116"/>
                    <a:pt x="13058" y="26116"/>
                  </a:cubicBezTo>
                  <a:cubicBezTo>
                    <a:pt x="20276" y="26116"/>
                    <a:pt x="26116" y="20251"/>
                    <a:pt x="26116" y="13058"/>
                  </a:cubicBezTo>
                  <a:cubicBezTo>
                    <a:pt x="26116" y="5840"/>
                    <a:pt x="20276" y="1"/>
                    <a:pt x="13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8"/>
            <p:cNvSpPr/>
            <p:nvPr/>
          </p:nvSpPr>
          <p:spPr>
            <a:xfrm>
              <a:off x="2758925" y="2889025"/>
              <a:ext cx="637875" cy="187500"/>
            </a:xfrm>
            <a:custGeom>
              <a:avLst/>
              <a:gdLst/>
              <a:ahLst/>
              <a:cxnLst/>
              <a:rect l="l" t="t" r="r" b="b"/>
              <a:pathLst>
                <a:path w="25515" h="7500" extrusionOk="0">
                  <a:moveTo>
                    <a:pt x="20492" y="0"/>
                  </a:moveTo>
                  <a:cubicBezTo>
                    <a:pt x="19762" y="0"/>
                    <a:pt x="19009" y="29"/>
                    <a:pt x="18246" y="105"/>
                  </a:cubicBezTo>
                  <a:cubicBezTo>
                    <a:pt x="14486" y="451"/>
                    <a:pt x="12558" y="4117"/>
                    <a:pt x="9135" y="4117"/>
                  </a:cubicBezTo>
                  <a:cubicBezTo>
                    <a:pt x="9090" y="4117"/>
                    <a:pt x="9044" y="4116"/>
                    <a:pt x="8998" y="4115"/>
                  </a:cubicBezTo>
                  <a:cubicBezTo>
                    <a:pt x="6291" y="4065"/>
                    <a:pt x="3183" y="1534"/>
                    <a:pt x="0" y="230"/>
                  </a:cubicBezTo>
                  <a:lnTo>
                    <a:pt x="0" y="230"/>
                  </a:lnTo>
                  <a:cubicBezTo>
                    <a:pt x="351" y="1809"/>
                    <a:pt x="978" y="3263"/>
                    <a:pt x="1830" y="4566"/>
                  </a:cubicBezTo>
                  <a:cubicBezTo>
                    <a:pt x="5238" y="5042"/>
                    <a:pt x="7920" y="6772"/>
                    <a:pt x="10953" y="7348"/>
                  </a:cubicBezTo>
                  <a:cubicBezTo>
                    <a:pt x="11518" y="7453"/>
                    <a:pt x="11996" y="7499"/>
                    <a:pt x="12409" y="7499"/>
                  </a:cubicBezTo>
                  <a:cubicBezTo>
                    <a:pt x="14646" y="7499"/>
                    <a:pt x="14969" y="6152"/>
                    <a:pt x="17043" y="5644"/>
                  </a:cubicBezTo>
                  <a:cubicBezTo>
                    <a:pt x="17262" y="5591"/>
                    <a:pt x="17491" y="5567"/>
                    <a:pt x="17729" y="5567"/>
                  </a:cubicBezTo>
                  <a:cubicBezTo>
                    <a:pt x="18962" y="5567"/>
                    <a:pt x="20426" y="6208"/>
                    <a:pt x="21855" y="6797"/>
                  </a:cubicBezTo>
                  <a:cubicBezTo>
                    <a:pt x="23659" y="5042"/>
                    <a:pt x="24963" y="2762"/>
                    <a:pt x="25514" y="230"/>
                  </a:cubicBezTo>
                  <a:cubicBezTo>
                    <a:pt x="24154" y="194"/>
                    <a:pt x="22401" y="0"/>
                    <a:pt x="204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8"/>
            <p:cNvSpPr/>
            <p:nvPr/>
          </p:nvSpPr>
          <p:spPr>
            <a:xfrm>
              <a:off x="2761425" y="2606275"/>
              <a:ext cx="637250" cy="224850"/>
            </a:xfrm>
            <a:custGeom>
              <a:avLst/>
              <a:gdLst/>
              <a:ahLst/>
              <a:cxnLst/>
              <a:rect l="l" t="t" r="r" b="b"/>
              <a:pathLst>
                <a:path w="25490" h="8994" extrusionOk="0">
                  <a:moveTo>
                    <a:pt x="16340" y="0"/>
                  </a:moveTo>
                  <a:cubicBezTo>
                    <a:pt x="16049" y="0"/>
                    <a:pt x="15700" y="56"/>
                    <a:pt x="15264" y="187"/>
                  </a:cubicBezTo>
                  <a:cubicBezTo>
                    <a:pt x="12906" y="907"/>
                    <a:pt x="11308" y="4234"/>
                    <a:pt x="8202" y="4234"/>
                  </a:cubicBezTo>
                  <a:cubicBezTo>
                    <a:pt x="7742" y="4234"/>
                    <a:pt x="7250" y="4161"/>
                    <a:pt x="6717" y="3996"/>
                  </a:cubicBezTo>
                  <a:cubicBezTo>
                    <a:pt x="4311" y="3270"/>
                    <a:pt x="3785" y="1440"/>
                    <a:pt x="2908" y="87"/>
                  </a:cubicBezTo>
                  <a:cubicBezTo>
                    <a:pt x="1529" y="1615"/>
                    <a:pt x="527" y="3495"/>
                    <a:pt x="0" y="5575"/>
                  </a:cubicBezTo>
                  <a:cubicBezTo>
                    <a:pt x="2121" y="6949"/>
                    <a:pt x="4797" y="8994"/>
                    <a:pt x="6738" y="8994"/>
                  </a:cubicBezTo>
                  <a:cubicBezTo>
                    <a:pt x="6816" y="8994"/>
                    <a:pt x="6892" y="8991"/>
                    <a:pt x="6968" y="8984"/>
                  </a:cubicBezTo>
                  <a:cubicBezTo>
                    <a:pt x="9750" y="8758"/>
                    <a:pt x="13058" y="6728"/>
                    <a:pt x="16016" y="5375"/>
                  </a:cubicBezTo>
                  <a:cubicBezTo>
                    <a:pt x="16522" y="5139"/>
                    <a:pt x="16912" y="5041"/>
                    <a:pt x="17230" y="5041"/>
                  </a:cubicBezTo>
                  <a:cubicBezTo>
                    <a:pt x="18766" y="5041"/>
                    <a:pt x="18593" y="7334"/>
                    <a:pt x="21605" y="7355"/>
                  </a:cubicBezTo>
                  <a:cubicBezTo>
                    <a:pt x="21654" y="7355"/>
                    <a:pt x="21702" y="7356"/>
                    <a:pt x="21751" y="7356"/>
                  </a:cubicBezTo>
                  <a:cubicBezTo>
                    <a:pt x="23334" y="7356"/>
                    <a:pt x="24565" y="6962"/>
                    <a:pt x="25489" y="6427"/>
                  </a:cubicBezTo>
                  <a:cubicBezTo>
                    <a:pt x="25088" y="4222"/>
                    <a:pt x="24161" y="2192"/>
                    <a:pt x="22783" y="513"/>
                  </a:cubicBezTo>
                  <a:cubicBezTo>
                    <a:pt x="22610" y="1333"/>
                    <a:pt x="22233" y="2023"/>
                    <a:pt x="21156" y="2023"/>
                  </a:cubicBezTo>
                  <a:cubicBezTo>
                    <a:pt x="20982" y="2023"/>
                    <a:pt x="20789" y="2005"/>
                    <a:pt x="20577" y="1966"/>
                  </a:cubicBezTo>
                  <a:cubicBezTo>
                    <a:pt x="17828" y="1484"/>
                    <a:pt x="17837" y="0"/>
                    <a:pt x="16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8"/>
            <p:cNvSpPr/>
            <p:nvPr/>
          </p:nvSpPr>
          <p:spPr>
            <a:xfrm>
              <a:off x="2907425" y="2498775"/>
              <a:ext cx="319575" cy="93675"/>
            </a:xfrm>
            <a:custGeom>
              <a:avLst/>
              <a:gdLst/>
              <a:ahLst/>
              <a:cxnLst/>
              <a:rect l="l" t="t" r="r" b="b"/>
              <a:pathLst>
                <a:path w="12783" h="3747" extrusionOk="0">
                  <a:moveTo>
                    <a:pt x="6817" y="1"/>
                  </a:moveTo>
                  <a:cubicBezTo>
                    <a:pt x="4311" y="1"/>
                    <a:pt x="2005" y="702"/>
                    <a:pt x="0" y="1930"/>
                  </a:cubicBezTo>
                  <a:cubicBezTo>
                    <a:pt x="619" y="2848"/>
                    <a:pt x="1510" y="3747"/>
                    <a:pt x="2426" y="3747"/>
                  </a:cubicBezTo>
                  <a:cubicBezTo>
                    <a:pt x="2586" y="3747"/>
                    <a:pt x="2747" y="3719"/>
                    <a:pt x="2907" y="3660"/>
                  </a:cubicBezTo>
                  <a:cubicBezTo>
                    <a:pt x="4837" y="2883"/>
                    <a:pt x="5013" y="1955"/>
                    <a:pt x="8145" y="1855"/>
                  </a:cubicBezTo>
                  <a:cubicBezTo>
                    <a:pt x="9524" y="1830"/>
                    <a:pt x="11479" y="1780"/>
                    <a:pt x="12782" y="1454"/>
                  </a:cubicBezTo>
                  <a:cubicBezTo>
                    <a:pt x="11003" y="527"/>
                    <a:pt x="8973" y="1"/>
                    <a:pt x="6817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8"/>
            <p:cNvSpPr/>
            <p:nvPr/>
          </p:nvSpPr>
          <p:spPr>
            <a:xfrm>
              <a:off x="2754525" y="2694275"/>
              <a:ext cx="632875" cy="116125"/>
            </a:xfrm>
            <a:custGeom>
              <a:avLst/>
              <a:gdLst/>
              <a:ahLst/>
              <a:cxnLst/>
              <a:rect l="l" t="t" r="r" b="b"/>
              <a:pathLst>
                <a:path w="25315" h="4645" extrusionOk="0">
                  <a:moveTo>
                    <a:pt x="24888" y="0"/>
                  </a:moveTo>
                  <a:cubicBezTo>
                    <a:pt x="23044" y="1480"/>
                    <a:pt x="20871" y="2937"/>
                    <a:pt x="19529" y="2937"/>
                  </a:cubicBezTo>
                  <a:cubicBezTo>
                    <a:pt x="19485" y="2937"/>
                    <a:pt x="19442" y="2936"/>
                    <a:pt x="19399" y="2932"/>
                  </a:cubicBezTo>
                  <a:cubicBezTo>
                    <a:pt x="16718" y="2682"/>
                    <a:pt x="14938" y="326"/>
                    <a:pt x="11204" y="25"/>
                  </a:cubicBezTo>
                  <a:cubicBezTo>
                    <a:pt x="11044" y="12"/>
                    <a:pt x="10887" y="6"/>
                    <a:pt x="10732" y="6"/>
                  </a:cubicBezTo>
                  <a:cubicBezTo>
                    <a:pt x="7762" y="6"/>
                    <a:pt x="5763" y="2284"/>
                    <a:pt x="3208" y="2284"/>
                  </a:cubicBezTo>
                  <a:cubicBezTo>
                    <a:pt x="2814" y="2284"/>
                    <a:pt x="2407" y="2230"/>
                    <a:pt x="1981" y="2105"/>
                  </a:cubicBezTo>
                  <a:cubicBezTo>
                    <a:pt x="1379" y="1905"/>
                    <a:pt x="853" y="1780"/>
                    <a:pt x="377" y="1654"/>
                  </a:cubicBezTo>
                  <a:cubicBezTo>
                    <a:pt x="226" y="2231"/>
                    <a:pt x="101" y="2832"/>
                    <a:pt x="1" y="3434"/>
                  </a:cubicBezTo>
                  <a:cubicBezTo>
                    <a:pt x="953" y="3659"/>
                    <a:pt x="2031" y="3835"/>
                    <a:pt x="2983" y="3835"/>
                  </a:cubicBezTo>
                  <a:cubicBezTo>
                    <a:pt x="3011" y="3835"/>
                    <a:pt x="3038" y="3836"/>
                    <a:pt x="3065" y="3836"/>
                  </a:cubicBezTo>
                  <a:cubicBezTo>
                    <a:pt x="5573" y="3836"/>
                    <a:pt x="7105" y="1577"/>
                    <a:pt x="10452" y="1429"/>
                  </a:cubicBezTo>
                  <a:cubicBezTo>
                    <a:pt x="10524" y="1425"/>
                    <a:pt x="10597" y="1423"/>
                    <a:pt x="10669" y="1423"/>
                  </a:cubicBezTo>
                  <a:cubicBezTo>
                    <a:pt x="13691" y="1423"/>
                    <a:pt x="16374" y="4644"/>
                    <a:pt x="18918" y="4644"/>
                  </a:cubicBezTo>
                  <a:cubicBezTo>
                    <a:pt x="19146" y="4644"/>
                    <a:pt x="19374" y="4618"/>
                    <a:pt x="19600" y="4562"/>
                  </a:cubicBezTo>
                  <a:cubicBezTo>
                    <a:pt x="20953" y="4186"/>
                    <a:pt x="23284" y="2607"/>
                    <a:pt x="25314" y="1078"/>
                  </a:cubicBezTo>
                  <a:cubicBezTo>
                    <a:pt x="25189" y="702"/>
                    <a:pt x="25038" y="351"/>
                    <a:pt x="24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8"/>
            <p:cNvSpPr/>
            <p:nvPr/>
          </p:nvSpPr>
          <p:spPr>
            <a:xfrm>
              <a:off x="2752025" y="2829175"/>
              <a:ext cx="619075" cy="167125"/>
            </a:xfrm>
            <a:custGeom>
              <a:avLst/>
              <a:gdLst/>
              <a:ahLst/>
              <a:cxnLst/>
              <a:rect l="l" t="t" r="r" b="b"/>
              <a:pathLst>
                <a:path w="24763" h="6685" extrusionOk="0">
                  <a:moveTo>
                    <a:pt x="14912" y="1"/>
                  </a:moveTo>
                  <a:cubicBezTo>
                    <a:pt x="14695" y="1"/>
                    <a:pt x="14486" y="30"/>
                    <a:pt x="14286" y="93"/>
                  </a:cubicBezTo>
                  <a:cubicBezTo>
                    <a:pt x="11352" y="1005"/>
                    <a:pt x="9922" y="3228"/>
                    <a:pt x="7370" y="3228"/>
                  </a:cubicBezTo>
                  <a:cubicBezTo>
                    <a:pt x="7328" y="3228"/>
                    <a:pt x="7286" y="3227"/>
                    <a:pt x="7244" y="3226"/>
                  </a:cubicBezTo>
                  <a:cubicBezTo>
                    <a:pt x="5188" y="3151"/>
                    <a:pt x="2657" y="995"/>
                    <a:pt x="0" y="168"/>
                  </a:cubicBezTo>
                  <a:lnTo>
                    <a:pt x="0" y="168"/>
                  </a:lnTo>
                  <a:cubicBezTo>
                    <a:pt x="0" y="770"/>
                    <a:pt x="76" y="1371"/>
                    <a:pt x="151" y="1973"/>
                  </a:cubicBezTo>
                  <a:cubicBezTo>
                    <a:pt x="2793" y="2784"/>
                    <a:pt x="5906" y="4259"/>
                    <a:pt x="8163" y="4259"/>
                  </a:cubicBezTo>
                  <a:cubicBezTo>
                    <a:pt x="8347" y="4259"/>
                    <a:pt x="8525" y="4249"/>
                    <a:pt x="8697" y="4228"/>
                  </a:cubicBezTo>
                  <a:cubicBezTo>
                    <a:pt x="11380" y="3933"/>
                    <a:pt x="13651" y="1801"/>
                    <a:pt x="15303" y="1801"/>
                  </a:cubicBezTo>
                  <a:cubicBezTo>
                    <a:pt x="15472" y="1801"/>
                    <a:pt x="15634" y="1824"/>
                    <a:pt x="15790" y="1872"/>
                  </a:cubicBezTo>
                  <a:cubicBezTo>
                    <a:pt x="17494" y="2374"/>
                    <a:pt x="19875" y="4228"/>
                    <a:pt x="21905" y="5582"/>
                  </a:cubicBezTo>
                  <a:cubicBezTo>
                    <a:pt x="22457" y="5958"/>
                    <a:pt x="23259" y="6334"/>
                    <a:pt x="24136" y="6684"/>
                  </a:cubicBezTo>
                  <a:cubicBezTo>
                    <a:pt x="24362" y="6308"/>
                    <a:pt x="24562" y="5933"/>
                    <a:pt x="24763" y="5532"/>
                  </a:cubicBezTo>
                  <a:lnTo>
                    <a:pt x="24763" y="5532"/>
                  </a:lnTo>
                  <a:cubicBezTo>
                    <a:pt x="24757" y="5532"/>
                    <a:pt x="24752" y="5532"/>
                    <a:pt x="24747" y="5532"/>
                  </a:cubicBezTo>
                  <a:cubicBezTo>
                    <a:pt x="22290" y="5532"/>
                    <a:pt x="17888" y="1"/>
                    <a:pt x="14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8"/>
            <p:cNvSpPr/>
            <p:nvPr/>
          </p:nvSpPr>
          <p:spPr>
            <a:xfrm>
              <a:off x="2817825" y="2553600"/>
              <a:ext cx="483100" cy="74275"/>
            </a:xfrm>
            <a:custGeom>
              <a:avLst/>
              <a:gdLst/>
              <a:ahLst/>
              <a:cxnLst/>
              <a:rect l="l" t="t" r="r" b="b"/>
              <a:pathLst>
                <a:path w="19324" h="2971" extrusionOk="0">
                  <a:moveTo>
                    <a:pt x="8727" y="1"/>
                  </a:moveTo>
                  <a:cubicBezTo>
                    <a:pt x="7522" y="1"/>
                    <a:pt x="5857" y="1578"/>
                    <a:pt x="4588" y="1578"/>
                  </a:cubicBezTo>
                  <a:cubicBezTo>
                    <a:pt x="4449" y="1578"/>
                    <a:pt x="4314" y="1559"/>
                    <a:pt x="4186" y="1517"/>
                  </a:cubicBezTo>
                  <a:cubicBezTo>
                    <a:pt x="3484" y="1266"/>
                    <a:pt x="2582" y="1191"/>
                    <a:pt x="1654" y="1166"/>
                  </a:cubicBezTo>
                  <a:cubicBezTo>
                    <a:pt x="1053" y="1717"/>
                    <a:pt x="501" y="2319"/>
                    <a:pt x="0" y="2970"/>
                  </a:cubicBezTo>
                  <a:cubicBezTo>
                    <a:pt x="2331" y="2920"/>
                    <a:pt x="5138" y="2595"/>
                    <a:pt x="6817" y="1542"/>
                  </a:cubicBezTo>
                  <a:cubicBezTo>
                    <a:pt x="7552" y="1091"/>
                    <a:pt x="8146" y="919"/>
                    <a:pt x="8680" y="919"/>
                  </a:cubicBezTo>
                  <a:cubicBezTo>
                    <a:pt x="9895" y="919"/>
                    <a:pt x="10799" y="1806"/>
                    <a:pt x="12331" y="2294"/>
                  </a:cubicBezTo>
                  <a:cubicBezTo>
                    <a:pt x="12976" y="2498"/>
                    <a:pt x="13813" y="2598"/>
                    <a:pt x="14691" y="2598"/>
                  </a:cubicBezTo>
                  <a:cubicBezTo>
                    <a:pt x="16506" y="2598"/>
                    <a:pt x="18496" y="2169"/>
                    <a:pt x="19323" y="1341"/>
                  </a:cubicBezTo>
                  <a:cubicBezTo>
                    <a:pt x="18847" y="890"/>
                    <a:pt x="18321" y="464"/>
                    <a:pt x="17770" y="88"/>
                  </a:cubicBezTo>
                  <a:cubicBezTo>
                    <a:pt x="17305" y="613"/>
                    <a:pt x="16629" y="1203"/>
                    <a:pt x="15677" y="1203"/>
                  </a:cubicBezTo>
                  <a:cubicBezTo>
                    <a:pt x="15447" y="1203"/>
                    <a:pt x="15201" y="1169"/>
                    <a:pt x="14937" y="1091"/>
                  </a:cubicBezTo>
                  <a:cubicBezTo>
                    <a:pt x="12832" y="439"/>
                    <a:pt x="10526" y="665"/>
                    <a:pt x="9173" y="88"/>
                  </a:cubicBezTo>
                  <a:cubicBezTo>
                    <a:pt x="9033" y="28"/>
                    <a:pt x="8884" y="1"/>
                    <a:pt x="8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8"/>
            <p:cNvSpPr/>
            <p:nvPr/>
          </p:nvSpPr>
          <p:spPr>
            <a:xfrm>
              <a:off x="2823450" y="2981950"/>
              <a:ext cx="492500" cy="130900"/>
            </a:xfrm>
            <a:custGeom>
              <a:avLst/>
              <a:gdLst/>
              <a:ahLst/>
              <a:cxnLst/>
              <a:rect l="l" t="t" r="r" b="b"/>
              <a:pathLst>
                <a:path w="19700" h="5236" extrusionOk="0">
                  <a:moveTo>
                    <a:pt x="7736" y="0"/>
                  </a:moveTo>
                  <a:cubicBezTo>
                    <a:pt x="7305" y="0"/>
                    <a:pt x="6870" y="111"/>
                    <a:pt x="6417" y="398"/>
                  </a:cubicBezTo>
                  <a:cubicBezTo>
                    <a:pt x="5154" y="1232"/>
                    <a:pt x="3212" y="1907"/>
                    <a:pt x="439" y="1907"/>
                  </a:cubicBezTo>
                  <a:cubicBezTo>
                    <a:pt x="295" y="1907"/>
                    <a:pt x="149" y="1905"/>
                    <a:pt x="1" y="1902"/>
                  </a:cubicBezTo>
                  <a:lnTo>
                    <a:pt x="1" y="1902"/>
                  </a:lnTo>
                  <a:cubicBezTo>
                    <a:pt x="1103" y="3255"/>
                    <a:pt x="2457" y="4383"/>
                    <a:pt x="3986" y="5235"/>
                  </a:cubicBezTo>
                  <a:cubicBezTo>
                    <a:pt x="4211" y="5110"/>
                    <a:pt x="4462" y="4959"/>
                    <a:pt x="4738" y="4834"/>
                  </a:cubicBezTo>
                  <a:cubicBezTo>
                    <a:pt x="7695" y="3431"/>
                    <a:pt x="6517" y="1501"/>
                    <a:pt x="7870" y="1501"/>
                  </a:cubicBezTo>
                  <a:cubicBezTo>
                    <a:pt x="9085" y="1501"/>
                    <a:pt x="12054" y="2469"/>
                    <a:pt x="13774" y="2469"/>
                  </a:cubicBezTo>
                  <a:cubicBezTo>
                    <a:pt x="13971" y="2469"/>
                    <a:pt x="14152" y="2456"/>
                    <a:pt x="14311" y="2428"/>
                  </a:cubicBezTo>
                  <a:cubicBezTo>
                    <a:pt x="14906" y="2321"/>
                    <a:pt x="15383" y="2259"/>
                    <a:pt x="15814" y="2259"/>
                  </a:cubicBezTo>
                  <a:cubicBezTo>
                    <a:pt x="16490" y="2259"/>
                    <a:pt x="17050" y="2411"/>
                    <a:pt x="17770" y="2779"/>
                  </a:cubicBezTo>
                  <a:cubicBezTo>
                    <a:pt x="18121" y="2954"/>
                    <a:pt x="18447" y="3255"/>
                    <a:pt x="18723" y="3581"/>
                  </a:cubicBezTo>
                  <a:cubicBezTo>
                    <a:pt x="19048" y="3280"/>
                    <a:pt x="19374" y="2979"/>
                    <a:pt x="19700" y="2629"/>
                  </a:cubicBezTo>
                  <a:cubicBezTo>
                    <a:pt x="19023" y="2027"/>
                    <a:pt x="18121" y="1476"/>
                    <a:pt x="17169" y="1350"/>
                  </a:cubicBezTo>
                  <a:cubicBezTo>
                    <a:pt x="16627" y="1263"/>
                    <a:pt x="16135" y="1235"/>
                    <a:pt x="15671" y="1235"/>
                  </a:cubicBezTo>
                  <a:cubicBezTo>
                    <a:pt x="14799" y="1235"/>
                    <a:pt x="14024" y="1335"/>
                    <a:pt x="13197" y="1335"/>
                  </a:cubicBezTo>
                  <a:cubicBezTo>
                    <a:pt x="12689" y="1335"/>
                    <a:pt x="12161" y="1297"/>
                    <a:pt x="11580" y="1175"/>
                  </a:cubicBezTo>
                  <a:cubicBezTo>
                    <a:pt x="10090" y="844"/>
                    <a:pt x="8924" y="0"/>
                    <a:pt x="7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8"/>
            <p:cNvSpPr/>
            <p:nvPr/>
          </p:nvSpPr>
          <p:spPr>
            <a:xfrm>
              <a:off x="2842250" y="2542625"/>
              <a:ext cx="562050" cy="609050"/>
            </a:xfrm>
            <a:custGeom>
              <a:avLst/>
              <a:gdLst/>
              <a:ahLst/>
              <a:cxnLst/>
              <a:rect l="l" t="t" r="r" b="b"/>
              <a:pathLst>
                <a:path w="22482" h="24362" extrusionOk="0">
                  <a:moveTo>
                    <a:pt x="15966" y="1"/>
                  </a:moveTo>
                  <a:lnTo>
                    <a:pt x="15966" y="1"/>
                  </a:lnTo>
                  <a:cubicBezTo>
                    <a:pt x="18221" y="2357"/>
                    <a:pt x="19600" y="5515"/>
                    <a:pt x="19600" y="9049"/>
                  </a:cubicBezTo>
                  <a:cubicBezTo>
                    <a:pt x="19600" y="16242"/>
                    <a:pt x="13760" y="22106"/>
                    <a:pt x="6542" y="22106"/>
                  </a:cubicBezTo>
                  <a:cubicBezTo>
                    <a:pt x="4161" y="22106"/>
                    <a:pt x="1930" y="21455"/>
                    <a:pt x="1" y="20327"/>
                  </a:cubicBezTo>
                  <a:lnTo>
                    <a:pt x="1" y="20327"/>
                  </a:lnTo>
                  <a:cubicBezTo>
                    <a:pt x="2381" y="22808"/>
                    <a:pt x="5715" y="24362"/>
                    <a:pt x="9424" y="24362"/>
                  </a:cubicBezTo>
                  <a:cubicBezTo>
                    <a:pt x="16642" y="24362"/>
                    <a:pt x="22482" y="18497"/>
                    <a:pt x="22482" y="11304"/>
                  </a:cubicBezTo>
                  <a:cubicBezTo>
                    <a:pt x="22482" y="6467"/>
                    <a:pt x="19850" y="2257"/>
                    <a:pt x="15966" y="1"/>
                  </a:cubicBezTo>
                  <a:close/>
                </a:path>
              </a:pathLst>
            </a:custGeom>
            <a:solidFill>
              <a:srgbClr val="A6804B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5" name="Google Shape;1375;p28"/>
          <p:cNvGrpSpPr/>
          <p:nvPr/>
        </p:nvGrpSpPr>
        <p:grpSpPr>
          <a:xfrm rot="10800000">
            <a:off x="8124511" y="4040371"/>
            <a:ext cx="1304506" cy="1304506"/>
            <a:chOff x="591150" y="540000"/>
            <a:chExt cx="1040525" cy="1040525"/>
          </a:xfrm>
        </p:grpSpPr>
        <p:sp>
          <p:nvSpPr>
            <p:cNvPr id="1376" name="Google Shape;1376;p28"/>
            <p:cNvSpPr/>
            <p:nvPr/>
          </p:nvSpPr>
          <p:spPr>
            <a:xfrm>
              <a:off x="591150" y="540000"/>
              <a:ext cx="1040525" cy="1040525"/>
            </a:xfrm>
            <a:custGeom>
              <a:avLst/>
              <a:gdLst/>
              <a:ahLst/>
              <a:cxnLst/>
              <a:rect l="l" t="t" r="r" b="b"/>
              <a:pathLst>
                <a:path w="37345" h="37345" extrusionOk="0">
                  <a:moveTo>
                    <a:pt x="18673" y="0"/>
                  </a:moveTo>
                  <a:cubicBezTo>
                    <a:pt x="8372" y="0"/>
                    <a:pt x="1" y="8346"/>
                    <a:pt x="1" y="18672"/>
                  </a:cubicBezTo>
                  <a:cubicBezTo>
                    <a:pt x="1" y="28973"/>
                    <a:pt x="8372" y="37344"/>
                    <a:pt x="18673" y="37344"/>
                  </a:cubicBezTo>
                  <a:cubicBezTo>
                    <a:pt x="28998" y="37344"/>
                    <a:pt x="37344" y="28973"/>
                    <a:pt x="37344" y="18672"/>
                  </a:cubicBezTo>
                  <a:cubicBezTo>
                    <a:pt x="37344" y="8346"/>
                    <a:pt x="28998" y="0"/>
                    <a:pt x="186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8"/>
            <p:cNvSpPr/>
            <p:nvPr/>
          </p:nvSpPr>
          <p:spPr>
            <a:xfrm>
              <a:off x="591150" y="759975"/>
              <a:ext cx="1040525" cy="602359"/>
            </a:xfrm>
            <a:custGeom>
              <a:avLst/>
              <a:gdLst/>
              <a:ahLst/>
              <a:cxnLst/>
              <a:rect l="l" t="t" r="r" b="b"/>
              <a:pathLst>
                <a:path w="37345" h="21619" extrusionOk="0">
                  <a:moveTo>
                    <a:pt x="33911" y="0"/>
                  </a:moveTo>
                  <a:cubicBezTo>
                    <a:pt x="30552" y="1028"/>
                    <a:pt x="28322" y="6918"/>
                    <a:pt x="25966" y="7494"/>
                  </a:cubicBezTo>
                  <a:cubicBezTo>
                    <a:pt x="23234" y="8196"/>
                    <a:pt x="18322" y="10677"/>
                    <a:pt x="13259" y="10752"/>
                  </a:cubicBezTo>
                  <a:cubicBezTo>
                    <a:pt x="13238" y="10753"/>
                    <a:pt x="13216" y="10753"/>
                    <a:pt x="13195" y="10753"/>
                  </a:cubicBezTo>
                  <a:cubicBezTo>
                    <a:pt x="9192" y="10753"/>
                    <a:pt x="6198" y="3720"/>
                    <a:pt x="2783" y="1003"/>
                  </a:cubicBezTo>
                  <a:cubicBezTo>
                    <a:pt x="1028" y="3835"/>
                    <a:pt x="1" y="7193"/>
                    <a:pt x="1" y="10777"/>
                  </a:cubicBezTo>
                  <a:cubicBezTo>
                    <a:pt x="1" y="14712"/>
                    <a:pt x="1229" y="18371"/>
                    <a:pt x="3334" y="21379"/>
                  </a:cubicBezTo>
                  <a:cubicBezTo>
                    <a:pt x="4624" y="21295"/>
                    <a:pt x="6194" y="20931"/>
                    <a:pt x="8178" y="20931"/>
                  </a:cubicBezTo>
                  <a:cubicBezTo>
                    <a:pt x="9163" y="20931"/>
                    <a:pt x="10249" y="21021"/>
                    <a:pt x="11454" y="21279"/>
                  </a:cubicBezTo>
                  <a:cubicBezTo>
                    <a:pt x="12565" y="21517"/>
                    <a:pt x="13500" y="21619"/>
                    <a:pt x="14316" y="21619"/>
                  </a:cubicBezTo>
                  <a:cubicBezTo>
                    <a:pt x="18046" y="21619"/>
                    <a:pt x="19264" y="19484"/>
                    <a:pt x="23234" y="18497"/>
                  </a:cubicBezTo>
                  <a:cubicBezTo>
                    <a:pt x="24192" y="18265"/>
                    <a:pt x="25311" y="18178"/>
                    <a:pt x="26530" y="18178"/>
                  </a:cubicBezTo>
                  <a:cubicBezTo>
                    <a:pt x="29265" y="18178"/>
                    <a:pt x="32498" y="18614"/>
                    <a:pt x="35515" y="18822"/>
                  </a:cubicBezTo>
                  <a:cubicBezTo>
                    <a:pt x="36693" y="16391"/>
                    <a:pt x="37344" y="13659"/>
                    <a:pt x="37344" y="10777"/>
                  </a:cubicBezTo>
                  <a:cubicBezTo>
                    <a:pt x="37344" y="6742"/>
                    <a:pt x="36066" y="3033"/>
                    <a:pt x="339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8"/>
            <p:cNvSpPr/>
            <p:nvPr/>
          </p:nvSpPr>
          <p:spPr>
            <a:xfrm>
              <a:off x="745481" y="540000"/>
              <a:ext cx="710215" cy="295343"/>
            </a:xfrm>
            <a:custGeom>
              <a:avLst/>
              <a:gdLst/>
              <a:ahLst/>
              <a:cxnLst/>
              <a:rect l="l" t="t" r="r" b="b"/>
              <a:pathLst>
                <a:path w="25490" h="10600" extrusionOk="0">
                  <a:moveTo>
                    <a:pt x="13134" y="0"/>
                  </a:moveTo>
                  <a:cubicBezTo>
                    <a:pt x="8021" y="0"/>
                    <a:pt x="3359" y="2056"/>
                    <a:pt x="1" y="5414"/>
                  </a:cubicBezTo>
                  <a:cubicBezTo>
                    <a:pt x="1304" y="7394"/>
                    <a:pt x="3610" y="9850"/>
                    <a:pt x="5915" y="10226"/>
                  </a:cubicBezTo>
                  <a:cubicBezTo>
                    <a:pt x="7236" y="10446"/>
                    <a:pt x="8717" y="10599"/>
                    <a:pt x="10203" y="10599"/>
                  </a:cubicBezTo>
                  <a:cubicBezTo>
                    <a:pt x="12780" y="10599"/>
                    <a:pt x="15373" y="10139"/>
                    <a:pt x="17169" y="8772"/>
                  </a:cubicBezTo>
                  <a:cubicBezTo>
                    <a:pt x="19449" y="7043"/>
                    <a:pt x="23936" y="6592"/>
                    <a:pt x="25489" y="4662"/>
                  </a:cubicBezTo>
                  <a:cubicBezTo>
                    <a:pt x="22181" y="1755"/>
                    <a:pt x="17870" y="0"/>
                    <a:pt x="13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8"/>
            <p:cNvSpPr/>
            <p:nvPr/>
          </p:nvSpPr>
          <p:spPr>
            <a:xfrm>
              <a:off x="783206" y="1371779"/>
              <a:ext cx="731140" cy="208746"/>
            </a:xfrm>
            <a:custGeom>
              <a:avLst/>
              <a:gdLst/>
              <a:ahLst/>
              <a:cxnLst/>
              <a:rect l="l" t="t" r="r" b="b"/>
              <a:pathLst>
                <a:path w="26241" h="7492" extrusionOk="0">
                  <a:moveTo>
                    <a:pt x="24003" y="1"/>
                  </a:moveTo>
                  <a:cubicBezTo>
                    <a:pt x="22615" y="1"/>
                    <a:pt x="20868" y="387"/>
                    <a:pt x="18922" y="674"/>
                  </a:cubicBezTo>
                  <a:cubicBezTo>
                    <a:pt x="15396" y="1187"/>
                    <a:pt x="12817" y="2702"/>
                    <a:pt x="9306" y="2702"/>
                  </a:cubicBezTo>
                  <a:cubicBezTo>
                    <a:pt x="8699" y="2702"/>
                    <a:pt x="8065" y="2657"/>
                    <a:pt x="7394" y="2554"/>
                  </a:cubicBezTo>
                  <a:cubicBezTo>
                    <a:pt x="6534" y="2429"/>
                    <a:pt x="5772" y="2373"/>
                    <a:pt x="5068" y="2373"/>
                  </a:cubicBezTo>
                  <a:cubicBezTo>
                    <a:pt x="3226" y="2373"/>
                    <a:pt x="1777" y="2755"/>
                    <a:pt x="0" y="3281"/>
                  </a:cubicBezTo>
                  <a:cubicBezTo>
                    <a:pt x="3208" y="5912"/>
                    <a:pt x="7318" y="7491"/>
                    <a:pt x="11780" y="7491"/>
                  </a:cubicBezTo>
                  <a:cubicBezTo>
                    <a:pt x="17619" y="7491"/>
                    <a:pt x="22807" y="4809"/>
                    <a:pt x="26241" y="649"/>
                  </a:cubicBezTo>
                  <a:cubicBezTo>
                    <a:pt x="25682" y="170"/>
                    <a:pt x="24921" y="1"/>
                    <a:pt x="24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8"/>
            <p:cNvSpPr/>
            <p:nvPr/>
          </p:nvSpPr>
          <p:spPr>
            <a:xfrm>
              <a:off x="751778" y="795583"/>
              <a:ext cx="199050" cy="118889"/>
            </a:xfrm>
            <a:custGeom>
              <a:avLst/>
              <a:gdLst/>
              <a:ahLst/>
              <a:cxnLst/>
              <a:rect l="l" t="t" r="r" b="b"/>
              <a:pathLst>
                <a:path w="7144" h="4267" extrusionOk="0">
                  <a:moveTo>
                    <a:pt x="3058" y="1"/>
                  </a:moveTo>
                  <a:cubicBezTo>
                    <a:pt x="2880" y="1"/>
                    <a:pt x="2726" y="17"/>
                    <a:pt x="2607" y="51"/>
                  </a:cubicBezTo>
                  <a:cubicBezTo>
                    <a:pt x="1053" y="452"/>
                    <a:pt x="0" y="903"/>
                    <a:pt x="953" y="1930"/>
                  </a:cubicBezTo>
                  <a:cubicBezTo>
                    <a:pt x="1809" y="2855"/>
                    <a:pt x="2869" y="4266"/>
                    <a:pt x="4077" y="4266"/>
                  </a:cubicBezTo>
                  <a:cubicBezTo>
                    <a:pt x="4212" y="4266"/>
                    <a:pt x="4348" y="4249"/>
                    <a:pt x="4486" y="4211"/>
                  </a:cubicBezTo>
                  <a:cubicBezTo>
                    <a:pt x="5840" y="3810"/>
                    <a:pt x="7143" y="2482"/>
                    <a:pt x="6441" y="1429"/>
                  </a:cubicBezTo>
                  <a:cubicBezTo>
                    <a:pt x="5866" y="533"/>
                    <a:pt x="4074" y="1"/>
                    <a:pt x="30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8"/>
            <p:cNvSpPr/>
            <p:nvPr/>
          </p:nvSpPr>
          <p:spPr>
            <a:xfrm>
              <a:off x="1035278" y="771315"/>
              <a:ext cx="567058" cy="640977"/>
            </a:xfrm>
            <a:custGeom>
              <a:avLst/>
              <a:gdLst/>
              <a:ahLst/>
              <a:cxnLst/>
              <a:rect l="l" t="t" r="r" b="b"/>
              <a:pathLst>
                <a:path w="20352" h="23005" extrusionOk="0">
                  <a:moveTo>
                    <a:pt x="15529" y="0"/>
                  </a:moveTo>
                  <a:cubicBezTo>
                    <a:pt x="15203" y="0"/>
                    <a:pt x="14344" y="338"/>
                    <a:pt x="11931" y="1323"/>
                  </a:cubicBezTo>
                  <a:cubicBezTo>
                    <a:pt x="10336" y="1977"/>
                    <a:pt x="9201" y="2218"/>
                    <a:pt x="8377" y="2218"/>
                  </a:cubicBezTo>
                  <a:cubicBezTo>
                    <a:pt x="6094" y="2218"/>
                    <a:pt x="6191" y="373"/>
                    <a:pt x="5462" y="373"/>
                  </a:cubicBezTo>
                  <a:cubicBezTo>
                    <a:pt x="5416" y="373"/>
                    <a:pt x="5367" y="380"/>
                    <a:pt x="5314" y="395"/>
                  </a:cubicBezTo>
                  <a:cubicBezTo>
                    <a:pt x="4111" y="721"/>
                    <a:pt x="2908" y="2250"/>
                    <a:pt x="3234" y="3002"/>
                  </a:cubicBezTo>
                  <a:cubicBezTo>
                    <a:pt x="3585" y="3729"/>
                    <a:pt x="4687" y="6110"/>
                    <a:pt x="4286" y="6185"/>
                  </a:cubicBezTo>
                  <a:cubicBezTo>
                    <a:pt x="2206" y="6511"/>
                    <a:pt x="577" y="6160"/>
                    <a:pt x="753" y="7613"/>
                  </a:cubicBezTo>
                  <a:cubicBezTo>
                    <a:pt x="928" y="9067"/>
                    <a:pt x="2632" y="10696"/>
                    <a:pt x="3685" y="11222"/>
                  </a:cubicBezTo>
                  <a:cubicBezTo>
                    <a:pt x="4712" y="11724"/>
                    <a:pt x="5139" y="12501"/>
                    <a:pt x="4286" y="13278"/>
                  </a:cubicBezTo>
                  <a:cubicBezTo>
                    <a:pt x="3409" y="14055"/>
                    <a:pt x="3610" y="13729"/>
                    <a:pt x="2231" y="14456"/>
                  </a:cubicBezTo>
                  <a:cubicBezTo>
                    <a:pt x="828" y="15182"/>
                    <a:pt x="1" y="14230"/>
                    <a:pt x="201" y="15608"/>
                  </a:cubicBezTo>
                  <a:cubicBezTo>
                    <a:pt x="402" y="16987"/>
                    <a:pt x="978" y="17714"/>
                    <a:pt x="1931" y="19318"/>
                  </a:cubicBezTo>
                  <a:cubicBezTo>
                    <a:pt x="2908" y="20947"/>
                    <a:pt x="7720" y="22902"/>
                    <a:pt x="8497" y="23002"/>
                  </a:cubicBezTo>
                  <a:cubicBezTo>
                    <a:pt x="8516" y="23004"/>
                    <a:pt x="8534" y="23005"/>
                    <a:pt x="8552" y="23005"/>
                  </a:cubicBezTo>
                  <a:cubicBezTo>
                    <a:pt x="9245" y="23005"/>
                    <a:pt x="9176" y="21583"/>
                    <a:pt x="9249" y="19994"/>
                  </a:cubicBezTo>
                  <a:cubicBezTo>
                    <a:pt x="9349" y="18365"/>
                    <a:pt x="8823" y="17613"/>
                    <a:pt x="10301" y="16661"/>
                  </a:cubicBezTo>
                  <a:cubicBezTo>
                    <a:pt x="11755" y="15684"/>
                    <a:pt x="13560" y="16586"/>
                    <a:pt x="13635" y="14581"/>
                  </a:cubicBezTo>
                  <a:cubicBezTo>
                    <a:pt x="13735" y="12601"/>
                    <a:pt x="11931" y="12250"/>
                    <a:pt x="12432" y="11047"/>
                  </a:cubicBezTo>
                  <a:cubicBezTo>
                    <a:pt x="12760" y="10297"/>
                    <a:pt x="13847" y="9947"/>
                    <a:pt x="14851" y="9947"/>
                  </a:cubicBezTo>
                  <a:cubicBezTo>
                    <a:pt x="15457" y="9947"/>
                    <a:pt x="16033" y="10075"/>
                    <a:pt x="16392" y="10320"/>
                  </a:cubicBezTo>
                  <a:cubicBezTo>
                    <a:pt x="17050" y="10771"/>
                    <a:pt x="17541" y="11485"/>
                    <a:pt x="18038" y="11485"/>
                  </a:cubicBezTo>
                  <a:cubicBezTo>
                    <a:pt x="18260" y="11485"/>
                    <a:pt x="18483" y="11343"/>
                    <a:pt x="18723" y="10972"/>
                  </a:cubicBezTo>
                  <a:cubicBezTo>
                    <a:pt x="19500" y="9769"/>
                    <a:pt x="19575" y="8616"/>
                    <a:pt x="19750" y="8014"/>
                  </a:cubicBezTo>
                  <a:cubicBezTo>
                    <a:pt x="19926" y="7438"/>
                    <a:pt x="19500" y="5633"/>
                    <a:pt x="19750" y="5132"/>
                  </a:cubicBezTo>
                  <a:cubicBezTo>
                    <a:pt x="20001" y="4631"/>
                    <a:pt x="20352" y="2100"/>
                    <a:pt x="17169" y="1323"/>
                  </a:cubicBezTo>
                  <a:cubicBezTo>
                    <a:pt x="15212" y="860"/>
                    <a:pt x="16050" y="0"/>
                    <a:pt x="155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8"/>
            <p:cNvSpPr/>
            <p:nvPr/>
          </p:nvSpPr>
          <p:spPr>
            <a:xfrm>
              <a:off x="816725" y="540000"/>
              <a:ext cx="483944" cy="230423"/>
            </a:xfrm>
            <a:custGeom>
              <a:avLst/>
              <a:gdLst/>
              <a:ahLst/>
              <a:cxnLst/>
              <a:rect l="l" t="t" r="r" b="b"/>
              <a:pathLst>
                <a:path w="17369" h="8270" extrusionOk="0">
                  <a:moveTo>
                    <a:pt x="10577" y="0"/>
                  </a:moveTo>
                  <a:cubicBezTo>
                    <a:pt x="7143" y="0"/>
                    <a:pt x="3935" y="928"/>
                    <a:pt x="1153" y="2557"/>
                  </a:cubicBezTo>
                  <a:cubicBezTo>
                    <a:pt x="326" y="3810"/>
                    <a:pt x="0" y="4938"/>
                    <a:pt x="602" y="5389"/>
                  </a:cubicBezTo>
                  <a:cubicBezTo>
                    <a:pt x="2155" y="6542"/>
                    <a:pt x="5589" y="6843"/>
                    <a:pt x="6441" y="7720"/>
                  </a:cubicBezTo>
                  <a:cubicBezTo>
                    <a:pt x="6798" y="8087"/>
                    <a:pt x="7581" y="8270"/>
                    <a:pt x="8441" y="8270"/>
                  </a:cubicBezTo>
                  <a:cubicBezTo>
                    <a:pt x="9634" y="8270"/>
                    <a:pt x="10975" y="7918"/>
                    <a:pt x="11529" y="7219"/>
                  </a:cubicBezTo>
                  <a:cubicBezTo>
                    <a:pt x="12456" y="6016"/>
                    <a:pt x="13158" y="5765"/>
                    <a:pt x="14536" y="4988"/>
                  </a:cubicBezTo>
                  <a:cubicBezTo>
                    <a:pt x="15890" y="4211"/>
                    <a:pt x="17369" y="2632"/>
                    <a:pt x="16667" y="1705"/>
                  </a:cubicBezTo>
                  <a:cubicBezTo>
                    <a:pt x="16491" y="1454"/>
                    <a:pt x="16040" y="1053"/>
                    <a:pt x="15389" y="627"/>
                  </a:cubicBezTo>
                  <a:cubicBezTo>
                    <a:pt x="13860" y="226"/>
                    <a:pt x="12256" y="0"/>
                    <a:pt x="10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8"/>
            <p:cNvSpPr/>
            <p:nvPr/>
          </p:nvSpPr>
          <p:spPr>
            <a:xfrm>
              <a:off x="591150" y="889730"/>
              <a:ext cx="335910" cy="604198"/>
            </a:xfrm>
            <a:custGeom>
              <a:avLst/>
              <a:gdLst/>
              <a:ahLst/>
              <a:cxnLst/>
              <a:rect l="l" t="t" r="r" b="b"/>
              <a:pathLst>
                <a:path w="12056" h="21685" extrusionOk="0">
                  <a:moveTo>
                    <a:pt x="2637" y="0"/>
                  </a:moveTo>
                  <a:cubicBezTo>
                    <a:pt x="1822" y="0"/>
                    <a:pt x="1119" y="254"/>
                    <a:pt x="778" y="857"/>
                  </a:cubicBezTo>
                  <a:cubicBezTo>
                    <a:pt x="276" y="2511"/>
                    <a:pt x="1" y="4291"/>
                    <a:pt x="1" y="6120"/>
                  </a:cubicBezTo>
                  <a:cubicBezTo>
                    <a:pt x="1" y="12612"/>
                    <a:pt x="3334" y="18326"/>
                    <a:pt x="8372" y="21684"/>
                  </a:cubicBezTo>
                  <a:cubicBezTo>
                    <a:pt x="9700" y="20832"/>
                    <a:pt x="9926" y="19830"/>
                    <a:pt x="10327" y="17800"/>
                  </a:cubicBezTo>
                  <a:cubicBezTo>
                    <a:pt x="10728" y="15769"/>
                    <a:pt x="11104" y="15318"/>
                    <a:pt x="10076" y="14291"/>
                  </a:cubicBezTo>
                  <a:cubicBezTo>
                    <a:pt x="9048" y="13288"/>
                    <a:pt x="5164" y="13063"/>
                    <a:pt x="4387" y="12411"/>
                  </a:cubicBezTo>
                  <a:cubicBezTo>
                    <a:pt x="3610" y="11734"/>
                    <a:pt x="3008" y="9554"/>
                    <a:pt x="3284" y="8852"/>
                  </a:cubicBezTo>
                  <a:cubicBezTo>
                    <a:pt x="3328" y="8734"/>
                    <a:pt x="3395" y="8684"/>
                    <a:pt x="3489" y="8684"/>
                  </a:cubicBezTo>
                  <a:cubicBezTo>
                    <a:pt x="3934" y="8684"/>
                    <a:pt x="4981" y="9812"/>
                    <a:pt x="6968" y="10206"/>
                  </a:cubicBezTo>
                  <a:cubicBezTo>
                    <a:pt x="7151" y="10242"/>
                    <a:pt x="7309" y="10259"/>
                    <a:pt x="7446" y="10259"/>
                  </a:cubicBezTo>
                  <a:cubicBezTo>
                    <a:pt x="9108" y="10259"/>
                    <a:pt x="7605" y="7760"/>
                    <a:pt x="8948" y="6972"/>
                  </a:cubicBezTo>
                  <a:cubicBezTo>
                    <a:pt x="10402" y="6120"/>
                    <a:pt x="10502" y="6020"/>
                    <a:pt x="11279" y="4917"/>
                  </a:cubicBezTo>
                  <a:cubicBezTo>
                    <a:pt x="12056" y="3789"/>
                    <a:pt x="7394" y="4642"/>
                    <a:pt x="6968" y="2586"/>
                  </a:cubicBezTo>
                  <a:cubicBezTo>
                    <a:pt x="6677" y="1182"/>
                    <a:pt x="4396" y="0"/>
                    <a:pt x="26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8"/>
            <p:cNvSpPr/>
            <p:nvPr/>
          </p:nvSpPr>
          <p:spPr>
            <a:xfrm>
              <a:off x="876072" y="1448318"/>
              <a:ext cx="528635" cy="132208"/>
            </a:xfrm>
            <a:custGeom>
              <a:avLst/>
              <a:gdLst/>
              <a:ahLst/>
              <a:cxnLst/>
              <a:rect l="l" t="t" r="r" b="b"/>
              <a:pathLst>
                <a:path w="18973" h="4745" extrusionOk="0">
                  <a:moveTo>
                    <a:pt x="14066" y="1"/>
                  </a:moveTo>
                  <a:cubicBezTo>
                    <a:pt x="13042" y="1"/>
                    <a:pt x="11946" y="367"/>
                    <a:pt x="11128" y="1185"/>
                  </a:cubicBezTo>
                  <a:cubicBezTo>
                    <a:pt x="10482" y="1857"/>
                    <a:pt x="9151" y="2069"/>
                    <a:pt x="7610" y="2069"/>
                  </a:cubicBezTo>
                  <a:cubicBezTo>
                    <a:pt x="6162" y="2069"/>
                    <a:pt x="4529" y="1881"/>
                    <a:pt x="3108" y="1711"/>
                  </a:cubicBezTo>
                  <a:cubicBezTo>
                    <a:pt x="2892" y="1687"/>
                    <a:pt x="2687" y="1676"/>
                    <a:pt x="2493" y="1676"/>
                  </a:cubicBezTo>
                  <a:cubicBezTo>
                    <a:pt x="1270" y="1676"/>
                    <a:pt x="476" y="2126"/>
                    <a:pt x="0" y="2689"/>
                  </a:cubicBezTo>
                  <a:cubicBezTo>
                    <a:pt x="2557" y="3992"/>
                    <a:pt x="5414" y="4744"/>
                    <a:pt x="8447" y="4744"/>
                  </a:cubicBezTo>
                  <a:cubicBezTo>
                    <a:pt x="12206" y="4744"/>
                    <a:pt x="15715" y="3616"/>
                    <a:pt x="18622" y="1711"/>
                  </a:cubicBezTo>
                  <a:cubicBezTo>
                    <a:pt x="18973" y="433"/>
                    <a:pt x="16692" y="809"/>
                    <a:pt x="15665" y="333"/>
                  </a:cubicBezTo>
                  <a:cubicBezTo>
                    <a:pt x="15196" y="116"/>
                    <a:pt x="14642" y="1"/>
                    <a:pt x="14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8"/>
            <p:cNvSpPr/>
            <p:nvPr/>
          </p:nvSpPr>
          <p:spPr>
            <a:xfrm>
              <a:off x="1501752" y="1180085"/>
              <a:ext cx="111756" cy="193728"/>
            </a:xfrm>
            <a:custGeom>
              <a:avLst/>
              <a:gdLst/>
              <a:ahLst/>
              <a:cxnLst/>
              <a:rect l="l" t="t" r="r" b="b"/>
              <a:pathLst>
                <a:path w="4011" h="6953" extrusionOk="0">
                  <a:moveTo>
                    <a:pt x="2703" y="1"/>
                  </a:moveTo>
                  <a:cubicBezTo>
                    <a:pt x="2264" y="1"/>
                    <a:pt x="1815" y="278"/>
                    <a:pt x="1354" y="1113"/>
                  </a:cubicBezTo>
                  <a:cubicBezTo>
                    <a:pt x="1" y="3519"/>
                    <a:pt x="301" y="6125"/>
                    <a:pt x="602" y="6551"/>
                  </a:cubicBezTo>
                  <a:cubicBezTo>
                    <a:pt x="652" y="6602"/>
                    <a:pt x="753" y="6752"/>
                    <a:pt x="878" y="6952"/>
                  </a:cubicBezTo>
                  <a:cubicBezTo>
                    <a:pt x="2306" y="5073"/>
                    <a:pt x="3384" y="2917"/>
                    <a:pt x="4011" y="561"/>
                  </a:cubicBezTo>
                  <a:cubicBezTo>
                    <a:pt x="3582" y="284"/>
                    <a:pt x="3147" y="1"/>
                    <a:pt x="27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8"/>
            <p:cNvSpPr/>
            <p:nvPr/>
          </p:nvSpPr>
          <p:spPr>
            <a:xfrm>
              <a:off x="818815" y="562346"/>
              <a:ext cx="812861" cy="1018179"/>
            </a:xfrm>
            <a:custGeom>
              <a:avLst/>
              <a:gdLst/>
              <a:ahLst/>
              <a:cxnLst/>
              <a:rect l="l" t="t" r="r" b="b"/>
              <a:pathLst>
                <a:path w="29174" h="36543" extrusionOk="0">
                  <a:moveTo>
                    <a:pt x="16015" y="0"/>
                  </a:moveTo>
                  <a:cubicBezTo>
                    <a:pt x="20928" y="3384"/>
                    <a:pt x="24161" y="9023"/>
                    <a:pt x="24161" y="15439"/>
                  </a:cubicBezTo>
                  <a:cubicBezTo>
                    <a:pt x="24161" y="25765"/>
                    <a:pt x="15815" y="34111"/>
                    <a:pt x="5489" y="34111"/>
                  </a:cubicBezTo>
                  <a:cubicBezTo>
                    <a:pt x="3584" y="34111"/>
                    <a:pt x="1730" y="33810"/>
                    <a:pt x="0" y="33284"/>
                  </a:cubicBezTo>
                  <a:lnTo>
                    <a:pt x="0" y="33284"/>
                  </a:lnTo>
                  <a:cubicBezTo>
                    <a:pt x="2983" y="35339"/>
                    <a:pt x="6617" y="36542"/>
                    <a:pt x="10502" y="36542"/>
                  </a:cubicBezTo>
                  <a:cubicBezTo>
                    <a:pt x="20827" y="36542"/>
                    <a:pt x="29173" y="28171"/>
                    <a:pt x="29173" y="17870"/>
                  </a:cubicBezTo>
                  <a:cubicBezTo>
                    <a:pt x="29173" y="9449"/>
                    <a:pt x="23634" y="2356"/>
                    <a:pt x="16015" y="0"/>
                  </a:cubicBezTo>
                  <a:close/>
                </a:path>
              </a:pathLst>
            </a:custGeom>
            <a:solidFill>
              <a:srgbClr val="00C0C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esign 1">
  <p:cSld name="CUSTOM_10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8099331" scaled="0"/>
        </a:gradFill>
        <a:effectLst/>
      </p:bgPr>
    </p:bg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29"/>
          <p:cNvSpPr/>
          <p:nvPr/>
        </p:nvSpPr>
        <p:spPr>
          <a:xfrm rot="-9370905">
            <a:off x="-108092" y="-662208"/>
            <a:ext cx="9732453" cy="5741531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9" name="Google Shape;138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0" name="Google Shape;1390;p29"/>
          <p:cNvSpPr txBox="1">
            <a:spLocks noGrp="1"/>
          </p:cNvSpPr>
          <p:nvPr>
            <p:ph type="title"/>
          </p:nvPr>
        </p:nvSpPr>
        <p:spPr>
          <a:xfrm>
            <a:off x="720000" y="431350"/>
            <a:ext cx="7704000" cy="4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91" name="Google Shape;1391;p29"/>
          <p:cNvGrpSpPr/>
          <p:nvPr/>
        </p:nvGrpSpPr>
        <p:grpSpPr>
          <a:xfrm rot="3203653">
            <a:off x="240691" y="985951"/>
            <a:ext cx="297660" cy="239057"/>
            <a:chOff x="3483800" y="1530650"/>
            <a:chExt cx="1459674" cy="1397574"/>
          </a:xfrm>
        </p:grpSpPr>
        <p:sp>
          <p:nvSpPr>
            <p:cNvPr id="1392" name="Google Shape;1392;p29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9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9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9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9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9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9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9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9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1" name="Google Shape;1401;p29"/>
          <p:cNvGrpSpPr/>
          <p:nvPr/>
        </p:nvGrpSpPr>
        <p:grpSpPr>
          <a:xfrm>
            <a:off x="447585" y="150969"/>
            <a:ext cx="374992" cy="348246"/>
            <a:chOff x="3931664" y="3196564"/>
            <a:chExt cx="819834" cy="761359"/>
          </a:xfrm>
        </p:grpSpPr>
        <p:sp>
          <p:nvSpPr>
            <p:cNvPr id="1402" name="Google Shape;1402;p29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9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9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5" name="Google Shape;1405;p29"/>
          <p:cNvGrpSpPr/>
          <p:nvPr/>
        </p:nvGrpSpPr>
        <p:grpSpPr>
          <a:xfrm rot="-2865348">
            <a:off x="-165362" y="3586213"/>
            <a:ext cx="374985" cy="348239"/>
            <a:chOff x="3931664" y="3196564"/>
            <a:chExt cx="819834" cy="761359"/>
          </a:xfrm>
        </p:grpSpPr>
        <p:sp>
          <p:nvSpPr>
            <p:cNvPr id="1406" name="Google Shape;1406;p29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9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9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9" name="Google Shape;1409;p29"/>
          <p:cNvGrpSpPr/>
          <p:nvPr/>
        </p:nvGrpSpPr>
        <p:grpSpPr>
          <a:xfrm rot="-2113056">
            <a:off x="-68471" y="2140023"/>
            <a:ext cx="297664" cy="239111"/>
            <a:chOff x="3483800" y="1530650"/>
            <a:chExt cx="1459674" cy="1397574"/>
          </a:xfrm>
        </p:grpSpPr>
        <p:sp>
          <p:nvSpPr>
            <p:cNvPr id="1410" name="Google Shape;1410;p29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9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9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esign 2">
  <p:cSld name="CUSTOM_11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30"/>
          <p:cNvSpPr/>
          <p:nvPr/>
        </p:nvSpPr>
        <p:spPr>
          <a:xfrm rot="1521954">
            <a:off x="-385060" y="-43163"/>
            <a:ext cx="9706358" cy="5726136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21" name="Google Shape;1421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2" name="Google Shape;1422;p30"/>
          <p:cNvGrpSpPr/>
          <p:nvPr/>
        </p:nvGrpSpPr>
        <p:grpSpPr>
          <a:xfrm rot="3204101">
            <a:off x="8805038" y="4262894"/>
            <a:ext cx="197087" cy="158154"/>
            <a:chOff x="3483800" y="1530650"/>
            <a:chExt cx="1459674" cy="1397574"/>
          </a:xfrm>
        </p:grpSpPr>
        <p:sp>
          <p:nvSpPr>
            <p:cNvPr id="1423" name="Google Shape;1423;p30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0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0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0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0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0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0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0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0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" name="Google Shape;1432;p30"/>
          <p:cNvGrpSpPr/>
          <p:nvPr/>
        </p:nvGrpSpPr>
        <p:grpSpPr>
          <a:xfrm>
            <a:off x="8870511" y="958177"/>
            <a:ext cx="273497" cy="253990"/>
            <a:chOff x="3931664" y="3196564"/>
            <a:chExt cx="819834" cy="761359"/>
          </a:xfrm>
        </p:grpSpPr>
        <p:sp>
          <p:nvSpPr>
            <p:cNvPr id="1433" name="Google Shape;1433;p30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0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0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6" name="Google Shape;1436;p30"/>
          <p:cNvGrpSpPr/>
          <p:nvPr/>
        </p:nvGrpSpPr>
        <p:grpSpPr>
          <a:xfrm rot="3203653">
            <a:off x="8754753" y="1607001"/>
            <a:ext cx="297660" cy="239057"/>
            <a:chOff x="3483800" y="1530650"/>
            <a:chExt cx="1459674" cy="1397574"/>
          </a:xfrm>
        </p:grpSpPr>
        <p:sp>
          <p:nvSpPr>
            <p:cNvPr id="1437" name="Google Shape;1437;p30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0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0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0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0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0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0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0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0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6" name="Google Shape;1446;p30"/>
          <p:cNvGrpSpPr/>
          <p:nvPr/>
        </p:nvGrpSpPr>
        <p:grpSpPr>
          <a:xfrm rot="3205120">
            <a:off x="21633" y="409520"/>
            <a:ext cx="208678" cy="167461"/>
            <a:chOff x="3483800" y="1530650"/>
            <a:chExt cx="1459674" cy="1397574"/>
          </a:xfrm>
        </p:grpSpPr>
        <p:sp>
          <p:nvSpPr>
            <p:cNvPr id="1447" name="Google Shape;1447;p30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0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0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0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0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0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0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0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0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6" name="Google Shape;1456;p30"/>
          <p:cNvGrpSpPr/>
          <p:nvPr/>
        </p:nvGrpSpPr>
        <p:grpSpPr>
          <a:xfrm rot="-2016416">
            <a:off x="40756" y="3318338"/>
            <a:ext cx="235067" cy="218301"/>
            <a:chOff x="3931664" y="3196564"/>
            <a:chExt cx="819834" cy="761359"/>
          </a:xfrm>
        </p:grpSpPr>
        <p:sp>
          <p:nvSpPr>
            <p:cNvPr id="1457" name="Google Shape;1457;p30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0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0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0" name="Google Shape;1460;p30"/>
          <p:cNvSpPr txBox="1">
            <a:spLocks noGrp="1"/>
          </p:cNvSpPr>
          <p:nvPr>
            <p:ph type="title"/>
          </p:nvPr>
        </p:nvSpPr>
        <p:spPr>
          <a:xfrm>
            <a:off x="720000" y="431350"/>
            <a:ext cx="7704000" cy="4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61" name="Google Shape;1461;p30"/>
          <p:cNvGrpSpPr/>
          <p:nvPr/>
        </p:nvGrpSpPr>
        <p:grpSpPr>
          <a:xfrm>
            <a:off x="251954" y="1066772"/>
            <a:ext cx="262265" cy="243559"/>
            <a:chOff x="3931664" y="3196564"/>
            <a:chExt cx="819834" cy="761359"/>
          </a:xfrm>
        </p:grpSpPr>
        <p:sp>
          <p:nvSpPr>
            <p:cNvPr id="1462" name="Google Shape;1462;p30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0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0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"/>
          <p:cNvSpPr/>
          <p:nvPr/>
        </p:nvSpPr>
        <p:spPr>
          <a:xfrm rot="1521954">
            <a:off x="-385060" y="-43163"/>
            <a:ext cx="9706358" cy="5726136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9" name="Google Shape;17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"/>
          <p:cNvSpPr/>
          <p:nvPr/>
        </p:nvSpPr>
        <p:spPr>
          <a:xfrm>
            <a:off x="368100" y="1064050"/>
            <a:ext cx="8407800" cy="3744000"/>
          </a:xfrm>
          <a:prstGeom prst="roundRect">
            <a:avLst>
              <a:gd name="adj" fmla="val 16667"/>
            </a:avLst>
          </a:prstGeom>
          <a:solidFill>
            <a:srgbClr val="9F2A56">
              <a:alpha val="86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4"/>
          <p:cNvSpPr txBox="1">
            <a:spLocks noGrp="1"/>
          </p:cNvSpPr>
          <p:nvPr>
            <p:ph type="title"/>
          </p:nvPr>
        </p:nvSpPr>
        <p:spPr>
          <a:xfrm>
            <a:off x="720000" y="431350"/>
            <a:ext cx="7704000" cy="4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"/>
          <p:cNvSpPr txBox="1">
            <a:spLocks noGrp="1"/>
          </p:cNvSpPr>
          <p:nvPr>
            <p:ph type="body" idx="1"/>
          </p:nvPr>
        </p:nvSpPr>
        <p:spPr>
          <a:xfrm>
            <a:off x="720000" y="1268500"/>
            <a:ext cx="7704000" cy="333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sz="12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2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31"/>
          <p:cNvSpPr/>
          <p:nvPr/>
        </p:nvSpPr>
        <p:spPr>
          <a:xfrm rot="1521954">
            <a:off x="-385060" y="-43163"/>
            <a:ext cx="9706358" cy="5726136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67" name="Google Shape;146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8" name="Google Shape;1468;p31"/>
          <p:cNvSpPr txBox="1">
            <a:spLocks noGrp="1"/>
          </p:cNvSpPr>
          <p:nvPr>
            <p:ph type="title"/>
          </p:nvPr>
        </p:nvSpPr>
        <p:spPr>
          <a:xfrm>
            <a:off x="5503500" y="1822913"/>
            <a:ext cx="2920500" cy="68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69" name="Google Shape;1469;p31"/>
          <p:cNvSpPr txBox="1">
            <a:spLocks noGrp="1"/>
          </p:cNvSpPr>
          <p:nvPr>
            <p:ph type="subTitle" idx="1"/>
          </p:nvPr>
        </p:nvSpPr>
        <p:spPr>
          <a:xfrm>
            <a:off x="5503500" y="2636252"/>
            <a:ext cx="2920500" cy="81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70" name="Google Shape;1470;p31"/>
          <p:cNvSpPr/>
          <p:nvPr/>
        </p:nvSpPr>
        <p:spPr>
          <a:xfrm rot="-6766684">
            <a:off x="6428043" y="-1411391"/>
            <a:ext cx="2949608" cy="3259638"/>
          </a:xfrm>
          <a:custGeom>
            <a:avLst/>
            <a:gdLst/>
            <a:ahLst/>
            <a:cxnLst/>
            <a:rect l="l" t="t" r="r" b="b"/>
            <a:pathLst>
              <a:path w="117973" h="130373" extrusionOk="0">
                <a:moveTo>
                  <a:pt x="62662" y="21848"/>
                </a:moveTo>
                <a:cubicBezTo>
                  <a:pt x="63412" y="21848"/>
                  <a:pt x="64018" y="22455"/>
                  <a:pt x="64018" y="23213"/>
                </a:cubicBezTo>
                <a:cubicBezTo>
                  <a:pt x="64018" y="23963"/>
                  <a:pt x="63412" y="24578"/>
                  <a:pt x="62662" y="24578"/>
                </a:cubicBezTo>
                <a:cubicBezTo>
                  <a:pt x="61913" y="24578"/>
                  <a:pt x="61306" y="23963"/>
                  <a:pt x="61306" y="23213"/>
                </a:cubicBezTo>
                <a:cubicBezTo>
                  <a:pt x="61306" y="22455"/>
                  <a:pt x="61913" y="21848"/>
                  <a:pt x="62662" y="21848"/>
                </a:cubicBezTo>
                <a:close/>
                <a:moveTo>
                  <a:pt x="55293" y="30029"/>
                </a:moveTo>
                <a:cubicBezTo>
                  <a:pt x="56578" y="30029"/>
                  <a:pt x="57622" y="31082"/>
                  <a:pt x="57622" y="32384"/>
                </a:cubicBezTo>
                <a:cubicBezTo>
                  <a:pt x="57622" y="33678"/>
                  <a:pt x="56578" y="34730"/>
                  <a:pt x="55293" y="34730"/>
                </a:cubicBezTo>
                <a:cubicBezTo>
                  <a:pt x="54009" y="34730"/>
                  <a:pt x="52965" y="33678"/>
                  <a:pt x="52965" y="32384"/>
                </a:cubicBezTo>
                <a:cubicBezTo>
                  <a:pt x="52965" y="31082"/>
                  <a:pt x="54009" y="30029"/>
                  <a:pt x="55293" y="30029"/>
                </a:cubicBezTo>
                <a:close/>
                <a:moveTo>
                  <a:pt x="55772" y="36346"/>
                </a:moveTo>
                <a:cubicBezTo>
                  <a:pt x="56083" y="36346"/>
                  <a:pt x="56386" y="36398"/>
                  <a:pt x="56676" y="36506"/>
                </a:cubicBezTo>
                <a:cubicBezTo>
                  <a:pt x="59058" y="37380"/>
                  <a:pt x="59683" y="41671"/>
                  <a:pt x="58086" y="46069"/>
                </a:cubicBezTo>
                <a:cubicBezTo>
                  <a:pt x="56676" y="49937"/>
                  <a:pt x="54016" y="52616"/>
                  <a:pt x="51782" y="52616"/>
                </a:cubicBezTo>
                <a:cubicBezTo>
                  <a:pt x="51470" y="52616"/>
                  <a:pt x="51168" y="52564"/>
                  <a:pt x="50877" y="52456"/>
                </a:cubicBezTo>
                <a:cubicBezTo>
                  <a:pt x="48496" y="51573"/>
                  <a:pt x="47871" y="47291"/>
                  <a:pt x="49468" y="42884"/>
                </a:cubicBezTo>
                <a:cubicBezTo>
                  <a:pt x="50877" y="39024"/>
                  <a:pt x="53538" y="36346"/>
                  <a:pt x="55772" y="36346"/>
                </a:cubicBezTo>
                <a:close/>
                <a:moveTo>
                  <a:pt x="20544" y="84546"/>
                </a:moveTo>
                <a:cubicBezTo>
                  <a:pt x="23172" y="84546"/>
                  <a:pt x="25223" y="85438"/>
                  <a:pt x="25809" y="87079"/>
                </a:cubicBezTo>
                <a:cubicBezTo>
                  <a:pt x="26728" y="89684"/>
                  <a:pt x="23641" y="93181"/>
                  <a:pt x="18895" y="94893"/>
                </a:cubicBezTo>
                <a:cubicBezTo>
                  <a:pt x="17150" y="95524"/>
                  <a:pt x="15424" y="95825"/>
                  <a:pt x="13895" y="95825"/>
                </a:cubicBezTo>
                <a:cubicBezTo>
                  <a:pt x="11267" y="95825"/>
                  <a:pt x="9217" y="94934"/>
                  <a:pt x="8636" y="93288"/>
                </a:cubicBezTo>
                <a:cubicBezTo>
                  <a:pt x="7709" y="90692"/>
                  <a:pt x="10804" y="87195"/>
                  <a:pt x="15541" y="85482"/>
                </a:cubicBezTo>
                <a:cubicBezTo>
                  <a:pt x="17288" y="84848"/>
                  <a:pt x="19014" y="84546"/>
                  <a:pt x="20544" y="84546"/>
                </a:cubicBezTo>
                <a:close/>
                <a:moveTo>
                  <a:pt x="96045" y="1"/>
                </a:moveTo>
                <a:cubicBezTo>
                  <a:pt x="92574" y="4836"/>
                  <a:pt x="88533" y="9109"/>
                  <a:pt x="83386" y="12000"/>
                </a:cubicBezTo>
                <a:cubicBezTo>
                  <a:pt x="74233" y="17129"/>
                  <a:pt x="62359" y="17361"/>
                  <a:pt x="54892" y="24783"/>
                </a:cubicBezTo>
                <a:cubicBezTo>
                  <a:pt x="48460" y="31171"/>
                  <a:pt x="47229" y="41011"/>
                  <a:pt x="46105" y="50048"/>
                </a:cubicBezTo>
                <a:cubicBezTo>
                  <a:pt x="44981" y="59085"/>
                  <a:pt x="43116" y="68987"/>
                  <a:pt x="36033" y="74634"/>
                </a:cubicBezTo>
                <a:cubicBezTo>
                  <a:pt x="28700" y="80486"/>
                  <a:pt x="18075" y="79862"/>
                  <a:pt x="9948" y="84527"/>
                </a:cubicBezTo>
                <a:cubicBezTo>
                  <a:pt x="5701" y="86972"/>
                  <a:pt x="2400" y="90754"/>
                  <a:pt x="1" y="95090"/>
                </a:cubicBezTo>
                <a:lnTo>
                  <a:pt x="1" y="130372"/>
                </a:lnTo>
                <a:lnTo>
                  <a:pt x="117973" y="130372"/>
                </a:lnTo>
                <a:lnTo>
                  <a:pt x="117973" y="127625"/>
                </a:lnTo>
                <a:cubicBezTo>
                  <a:pt x="116840" y="126072"/>
                  <a:pt x="115823" y="124404"/>
                  <a:pt x="114681" y="122861"/>
                </a:cubicBezTo>
                <a:cubicBezTo>
                  <a:pt x="112672" y="120152"/>
                  <a:pt x="109769" y="117626"/>
                  <a:pt x="106470" y="117626"/>
                </a:cubicBezTo>
                <a:cubicBezTo>
                  <a:pt x="106282" y="117626"/>
                  <a:pt x="106093" y="117634"/>
                  <a:pt x="105902" y="117651"/>
                </a:cubicBezTo>
                <a:cubicBezTo>
                  <a:pt x="104732" y="117753"/>
                  <a:pt x="103514" y="118170"/>
                  <a:pt x="102375" y="118170"/>
                </a:cubicBezTo>
                <a:cubicBezTo>
                  <a:pt x="101830" y="118170"/>
                  <a:pt x="101303" y="118074"/>
                  <a:pt x="100809" y="117803"/>
                </a:cubicBezTo>
                <a:cubicBezTo>
                  <a:pt x="99943" y="117330"/>
                  <a:pt x="99417" y="116411"/>
                  <a:pt x="99015" y="115492"/>
                </a:cubicBezTo>
                <a:cubicBezTo>
                  <a:pt x="97213" y="111406"/>
                  <a:pt x="97097" y="106598"/>
                  <a:pt x="98694" y="102432"/>
                </a:cubicBezTo>
                <a:cubicBezTo>
                  <a:pt x="99533" y="100237"/>
                  <a:pt x="100853" y="98007"/>
                  <a:pt x="100416" y="95696"/>
                </a:cubicBezTo>
                <a:cubicBezTo>
                  <a:pt x="99676" y="91780"/>
                  <a:pt x="94332" y="89951"/>
                  <a:pt x="93913" y="85990"/>
                </a:cubicBezTo>
                <a:cubicBezTo>
                  <a:pt x="93663" y="83564"/>
                  <a:pt x="95385" y="81467"/>
                  <a:pt x="96696" y="79424"/>
                </a:cubicBezTo>
                <a:cubicBezTo>
                  <a:pt x="99783" y="74661"/>
                  <a:pt x="100835" y="67899"/>
                  <a:pt x="97267" y="63492"/>
                </a:cubicBezTo>
                <a:cubicBezTo>
                  <a:pt x="95848" y="61752"/>
                  <a:pt x="93886" y="60574"/>
                  <a:pt x="92182" y="59129"/>
                </a:cubicBezTo>
                <a:cubicBezTo>
                  <a:pt x="87748" y="55373"/>
                  <a:pt x="85063" y="49611"/>
                  <a:pt x="85009" y="43776"/>
                </a:cubicBezTo>
                <a:cubicBezTo>
                  <a:pt x="84965" y="37942"/>
                  <a:pt x="87561" y="32143"/>
                  <a:pt x="91932" y="28316"/>
                </a:cubicBezTo>
                <a:cubicBezTo>
                  <a:pt x="97285" y="23633"/>
                  <a:pt x="105180" y="21661"/>
                  <a:pt x="108641" y="15425"/>
                </a:cubicBezTo>
                <a:cubicBezTo>
                  <a:pt x="109935" y="13115"/>
                  <a:pt x="110434" y="10456"/>
                  <a:pt x="111193" y="7914"/>
                </a:cubicBezTo>
                <a:cubicBezTo>
                  <a:pt x="112004" y="5157"/>
                  <a:pt x="113137" y="2499"/>
                  <a:pt x="114538" y="1"/>
                </a:cubicBez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1" name="Google Shape;1471;p31"/>
          <p:cNvGrpSpPr/>
          <p:nvPr/>
        </p:nvGrpSpPr>
        <p:grpSpPr>
          <a:xfrm>
            <a:off x="623154" y="244439"/>
            <a:ext cx="193699" cy="185318"/>
            <a:chOff x="3483800" y="1530650"/>
            <a:chExt cx="1459674" cy="1397574"/>
          </a:xfrm>
        </p:grpSpPr>
        <p:sp>
          <p:nvSpPr>
            <p:cNvPr id="1472" name="Google Shape;1472;p31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1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1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1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1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1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1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1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1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1"/>
          <p:cNvGrpSpPr/>
          <p:nvPr/>
        </p:nvGrpSpPr>
        <p:grpSpPr>
          <a:xfrm>
            <a:off x="138749" y="4109622"/>
            <a:ext cx="318260" cy="295560"/>
            <a:chOff x="3931664" y="3196564"/>
            <a:chExt cx="819834" cy="761359"/>
          </a:xfrm>
        </p:grpSpPr>
        <p:sp>
          <p:nvSpPr>
            <p:cNvPr id="1482" name="Google Shape;1482;p31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1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1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5" name="Google Shape;1485;p31"/>
          <p:cNvGrpSpPr/>
          <p:nvPr/>
        </p:nvGrpSpPr>
        <p:grpSpPr>
          <a:xfrm>
            <a:off x="-180561" y="641597"/>
            <a:ext cx="500427" cy="464734"/>
            <a:chOff x="3931664" y="3196564"/>
            <a:chExt cx="819834" cy="761359"/>
          </a:xfrm>
        </p:grpSpPr>
        <p:sp>
          <p:nvSpPr>
            <p:cNvPr id="1486" name="Google Shape;1486;p31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9" name="Google Shape;1489;p31"/>
          <p:cNvGrpSpPr/>
          <p:nvPr/>
        </p:nvGrpSpPr>
        <p:grpSpPr>
          <a:xfrm>
            <a:off x="457004" y="4794839"/>
            <a:ext cx="193699" cy="185318"/>
            <a:chOff x="3483800" y="1530650"/>
            <a:chExt cx="1459674" cy="1397574"/>
          </a:xfrm>
        </p:grpSpPr>
        <p:sp>
          <p:nvSpPr>
            <p:cNvPr id="1490" name="Google Shape;1490;p31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9" name="Google Shape;1499;p31"/>
          <p:cNvGrpSpPr/>
          <p:nvPr/>
        </p:nvGrpSpPr>
        <p:grpSpPr>
          <a:xfrm rot="10800000" flipH="1">
            <a:off x="8130574" y="4601398"/>
            <a:ext cx="318260" cy="295560"/>
            <a:chOff x="3931664" y="3196564"/>
            <a:chExt cx="819834" cy="761359"/>
          </a:xfrm>
        </p:grpSpPr>
        <p:sp>
          <p:nvSpPr>
            <p:cNvPr id="1500" name="Google Shape;1500;p31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3" name="Google Shape;1503;p31"/>
          <p:cNvGrpSpPr/>
          <p:nvPr/>
        </p:nvGrpSpPr>
        <p:grpSpPr>
          <a:xfrm rot="10800000" flipH="1">
            <a:off x="8523729" y="3992097"/>
            <a:ext cx="193699" cy="185318"/>
            <a:chOff x="3483800" y="1530650"/>
            <a:chExt cx="1459674" cy="1397574"/>
          </a:xfrm>
        </p:grpSpPr>
        <p:sp>
          <p:nvSpPr>
            <p:cNvPr id="1504" name="Google Shape;1504;p31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3" name="Google Shape;1513;p31"/>
          <p:cNvGrpSpPr/>
          <p:nvPr/>
        </p:nvGrpSpPr>
        <p:grpSpPr>
          <a:xfrm rot="-6300011" flipH="1">
            <a:off x="6024652" y="-203856"/>
            <a:ext cx="666506" cy="666506"/>
            <a:chOff x="1852275" y="2571450"/>
            <a:chExt cx="506925" cy="506925"/>
          </a:xfrm>
        </p:grpSpPr>
        <p:sp>
          <p:nvSpPr>
            <p:cNvPr id="1514" name="Google Shape;1514;p31"/>
            <p:cNvSpPr/>
            <p:nvPr/>
          </p:nvSpPr>
          <p:spPr>
            <a:xfrm>
              <a:off x="1852275" y="2571450"/>
              <a:ext cx="506925" cy="506925"/>
            </a:xfrm>
            <a:custGeom>
              <a:avLst/>
              <a:gdLst/>
              <a:ahLst/>
              <a:cxnLst/>
              <a:rect l="l" t="t" r="r" b="b"/>
              <a:pathLst>
                <a:path w="20277" h="20277" extrusionOk="0">
                  <a:moveTo>
                    <a:pt x="10126" y="1"/>
                  </a:moveTo>
                  <a:cubicBezTo>
                    <a:pt x="4537" y="1"/>
                    <a:pt x="0" y="4537"/>
                    <a:pt x="0" y="10151"/>
                  </a:cubicBezTo>
                  <a:cubicBezTo>
                    <a:pt x="0" y="15740"/>
                    <a:pt x="4537" y="20277"/>
                    <a:pt x="10126" y="20277"/>
                  </a:cubicBezTo>
                  <a:cubicBezTo>
                    <a:pt x="15740" y="20277"/>
                    <a:pt x="20276" y="15740"/>
                    <a:pt x="20276" y="10151"/>
                  </a:cubicBezTo>
                  <a:cubicBezTo>
                    <a:pt x="20276" y="4537"/>
                    <a:pt x="15740" y="1"/>
                    <a:pt x="10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1921825" y="2571450"/>
              <a:ext cx="437375" cy="318900"/>
            </a:xfrm>
            <a:custGeom>
              <a:avLst/>
              <a:gdLst/>
              <a:ahLst/>
              <a:cxnLst/>
              <a:rect l="l" t="t" r="r" b="b"/>
              <a:pathLst>
                <a:path w="17495" h="12756" extrusionOk="0">
                  <a:moveTo>
                    <a:pt x="7344" y="1"/>
                  </a:moveTo>
                  <a:cubicBezTo>
                    <a:pt x="4461" y="1"/>
                    <a:pt x="1830" y="1229"/>
                    <a:pt x="0" y="3184"/>
                  </a:cubicBezTo>
                  <a:cubicBezTo>
                    <a:pt x="1119" y="4324"/>
                    <a:pt x="2789" y="5268"/>
                    <a:pt x="3917" y="5268"/>
                  </a:cubicBezTo>
                  <a:cubicBezTo>
                    <a:pt x="4128" y="5268"/>
                    <a:pt x="4320" y="5235"/>
                    <a:pt x="4487" y="5164"/>
                  </a:cubicBezTo>
                  <a:cubicBezTo>
                    <a:pt x="5902" y="4539"/>
                    <a:pt x="6549" y="3657"/>
                    <a:pt x="7476" y="3657"/>
                  </a:cubicBezTo>
                  <a:cubicBezTo>
                    <a:pt x="7812" y="3657"/>
                    <a:pt x="8186" y="3774"/>
                    <a:pt x="8647" y="4061"/>
                  </a:cubicBezTo>
                  <a:cubicBezTo>
                    <a:pt x="10401" y="5164"/>
                    <a:pt x="9399" y="8322"/>
                    <a:pt x="9248" y="10151"/>
                  </a:cubicBezTo>
                  <a:cubicBezTo>
                    <a:pt x="9117" y="11524"/>
                    <a:pt x="9592" y="12756"/>
                    <a:pt x="10790" y="12756"/>
                  </a:cubicBezTo>
                  <a:cubicBezTo>
                    <a:pt x="11189" y="12756"/>
                    <a:pt x="11668" y="12620"/>
                    <a:pt x="12231" y="12307"/>
                  </a:cubicBezTo>
                  <a:cubicBezTo>
                    <a:pt x="13511" y="11584"/>
                    <a:pt x="15166" y="11082"/>
                    <a:pt x="16578" y="11082"/>
                  </a:cubicBezTo>
                  <a:cubicBezTo>
                    <a:pt x="16880" y="11082"/>
                    <a:pt x="17170" y="11105"/>
                    <a:pt x="17444" y="11154"/>
                  </a:cubicBezTo>
                  <a:cubicBezTo>
                    <a:pt x="17469" y="10828"/>
                    <a:pt x="17494" y="10477"/>
                    <a:pt x="17494" y="10151"/>
                  </a:cubicBezTo>
                  <a:cubicBezTo>
                    <a:pt x="17494" y="4537"/>
                    <a:pt x="12958" y="1"/>
                    <a:pt x="73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1852275" y="2757550"/>
              <a:ext cx="469325" cy="320825"/>
            </a:xfrm>
            <a:custGeom>
              <a:avLst/>
              <a:gdLst/>
              <a:ahLst/>
              <a:cxnLst/>
              <a:rect l="l" t="t" r="r" b="b"/>
              <a:pathLst>
                <a:path w="18773" h="12833" extrusionOk="0">
                  <a:moveTo>
                    <a:pt x="376" y="0"/>
                  </a:moveTo>
                  <a:cubicBezTo>
                    <a:pt x="126" y="878"/>
                    <a:pt x="0" y="1755"/>
                    <a:pt x="0" y="2707"/>
                  </a:cubicBezTo>
                  <a:cubicBezTo>
                    <a:pt x="0" y="8296"/>
                    <a:pt x="4537" y="12833"/>
                    <a:pt x="10126" y="12833"/>
                  </a:cubicBezTo>
                  <a:cubicBezTo>
                    <a:pt x="13810" y="12833"/>
                    <a:pt x="16993" y="10903"/>
                    <a:pt x="18772" y="7996"/>
                  </a:cubicBezTo>
                  <a:cubicBezTo>
                    <a:pt x="17695" y="7444"/>
                    <a:pt x="16592" y="7068"/>
                    <a:pt x="15915" y="6943"/>
                  </a:cubicBezTo>
                  <a:cubicBezTo>
                    <a:pt x="15722" y="6903"/>
                    <a:pt x="15539" y="6884"/>
                    <a:pt x="15365" y="6884"/>
                  </a:cubicBezTo>
                  <a:cubicBezTo>
                    <a:pt x="13678" y="6884"/>
                    <a:pt x="12761" y="8616"/>
                    <a:pt x="11103" y="9524"/>
                  </a:cubicBezTo>
                  <a:cubicBezTo>
                    <a:pt x="10856" y="9656"/>
                    <a:pt x="10590" y="9715"/>
                    <a:pt x="10311" y="9715"/>
                  </a:cubicBezTo>
                  <a:cubicBezTo>
                    <a:pt x="8523" y="9715"/>
                    <a:pt x="6221" y="7309"/>
                    <a:pt x="5289" y="6442"/>
                  </a:cubicBezTo>
                  <a:cubicBezTo>
                    <a:pt x="4211" y="5439"/>
                    <a:pt x="6191" y="5940"/>
                    <a:pt x="6291" y="4111"/>
                  </a:cubicBezTo>
                  <a:cubicBezTo>
                    <a:pt x="6341" y="2707"/>
                    <a:pt x="3309" y="1254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2171200" y="2708325"/>
              <a:ext cx="128675" cy="122575"/>
            </a:xfrm>
            <a:custGeom>
              <a:avLst/>
              <a:gdLst/>
              <a:ahLst/>
              <a:cxnLst/>
              <a:rect l="l" t="t" r="r" b="b"/>
              <a:pathLst>
                <a:path w="5147" h="4903" extrusionOk="0">
                  <a:moveTo>
                    <a:pt x="2825" y="0"/>
                  </a:moveTo>
                  <a:cubicBezTo>
                    <a:pt x="2777" y="0"/>
                    <a:pt x="2730" y="5"/>
                    <a:pt x="2682" y="15"/>
                  </a:cubicBezTo>
                  <a:cubicBezTo>
                    <a:pt x="1354" y="265"/>
                    <a:pt x="0" y="4501"/>
                    <a:pt x="1429" y="4676"/>
                  </a:cubicBezTo>
                  <a:cubicBezTo>
                    <a:pt x="2105" y="4749"/>
                    <a:pt x="2804" y="4903"/>
                    <a:pt x="3392" y="4903"/>
                  </a:cubicBezTo>
                  <a:cubicBezTo>
                    <a:pt x="4025" y="4903"/>
                    <a:pt x="4529" y="4724"/>
                    <a:pt x="4737" y="4075"/>
                  </a:cubicBezTo>
                  <a:cubicBezTo>
                    <a:pt x="5147" y="2894"/>
                    <a:pt x="4005" y="0"/>
                    <a:pt x="28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1877075" y="2819800"/>
              <a:ext cx="67600" cy="45275"/>
            </a:xfrm>
            <a:custGeom>
              <a:avLst/>
              <a:gdLst/>
              <a:ahLst/>
              <a:cxnLst/>
              <a:rect l="l" t="t" r="r" b="b"/>
              <a:pathLst>
                <a:path w="2704" h="1811" extrusionOk="0">
                  <a:moveTo>
                    <a:pt x="1197" y="0"/>
                  </a:moveTo>
                  <a:cubicBezTo>
                    <a:pt x="539" y="0"/>
                    <a:pt x="0" y="809"/>
                    <a:pt x="612" y="1295"/>
                  </a:cubicBezTo>
                  <a:cubicBezTo>
                    <a:pt x="991" y="1585"/>
                    <a:pt x="1564" y="1810"/>
                    <a:pt x="1965" y="1810"/>
                  </a:cubicBezTo>
                  <a:cubicBezTo>
                    <a:pt x="2467" y="1810"/>
                    <a:pt x="2703" y="1459"/>
                    <a:pt x="1966" y="443"/>
                  </a:cubicBezTo>
                  <a:cubicBezTo>
                    <a:pt x="1733" y="125"/>
                    <a:pt x="1455" y="0"/>
                    <a:pt x="11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2013300" y="2730975"/>
              <a:ext cx="113025" cy="59975"/>
            </a:xfrm>
            <a:custGeom>
              <a:avLst/>
              <a:gdLst/>
              <a:ahLst/>
              <a:cxnLst/>
              <a:rect l="l" t="t" r="r" b="b"/>
              <a:pathLst>
                <a:path w="4521" h="2399" extrusionOk="0">
                  <a:moveTo>
                    <a:pt x="2319" y="1"/>
                  </a:moveTo>
                  <a:cubicBezTo>
                    <a:pt x="2221" y="1"/>
                    <a:pt x="2116" y="4"/>
                    <a:pt x="2005" y="11"/>
                  </a:cubicBezTo>
                  <a:cubicBezTo>
                    <a:pt x="752" y="111"/>
                    <a:pt x="0" y="1314"/>
                    <a:pt x="1178" y="1865"/>
                  </a:cubicBezTo>
                  <a:cubicBezTo>
                    <a:pt x="1763" y="2158"/>
                    <a:pt x="2688" y="2398"/>
                    <a:pt x="3384" y="2398"/>
                  </a:cubicBezTo>
                  <a:cubicBezTo>
                    <a:pt x="4061" y="2398"/>
                    <a:pt x="4520" y="2170"/>
                    <a:pt x="4236" y="1540"/>
                  </a:cubicBezTo>
                  <a:cubicBezTo>
                    <a:pt x="3733" y="374"/>
                    <a:pt x="3335" y="1"/>
                    <a:pt x="2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1909925" y="2614700"/>
              <a:ext cx="449275" cy="463675"/>
            </a:xfrm>
            <a:custGeom>
              <a:avLst/>
              <a:gdLst/>
              <a:ahLst/>
              <a:cxnLst/>
              <a:rect l="l" t="t" r="r" b="b"/>
              <a:pathLst>
                <a:path w="17971" h="18547" extrusionOk="0">
                  <a:moveTo>
                    <a:pt x="13484" y="0"/>
                  </a:moveTo>
                  <a:lnTo>
                    <a:pt x="13484" y="0"/>
                  </a:lnTo>
                  <a:cubicBezTo>
                    <a:pt x="14938" y="1755"/>
                    <a:pt x="15815" y="4010"/>
                    <a:pt x="15815" y="6441"/>
                  </a:cubicBezTo>
                  <a:cubicBezTo>
                    <a:pt x="15815" y="12055"/>
                    <a:pt x="11278" y="16592"/>
                    <a:pt x="5664" y="16592"/>
                  </a:cubicBezTo>
                  <a:cubicBezTo>
                    <a:pt x="3559" y="16592"/>
                    <a:pt x="1629" y="15965"/>
                    <a:pt x="0" y="14862"/>
                  </a:cubicBezTo>
                  <a:lnTo>
                    <a:pt x="0" y="14862"/>
                  </a:lnTo>
                  <a:cubicBezTo>
                    <a:pt x="1855" y="17118"/>
                    <a:pt x="4687" y="18547"/>
                    <a:pt x="7820" y="18547"/>
                  </a:cubicBezTo>
                  <a:cubicBezTo>
                    <a:pt x="13434" y="18547"/>
                    <a:pt x="17970" y="14010"/>
                    <a:pt x="17970" y="8421"/>
                  </a:cubicBezTo>
                  <a:cubicBezTo>
                    <a:pt x="17970" y="4912"/>
                    <a:pt x="16191" y="1830"/>
                    <a:pt x="13484" y="0"/>
                  </a:cubicBezTo>
                  <a:close/>
                </a:path>
              </a:pathLst>
            </a:custGeom>
            <a:solidFill>
              <a:srgbClr val="631200">
                <a:alpha val="33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1" name="Google Shape;1521;p31"/>
          <p:cNvGrpSpPr/>
          <p:nvPr/>
        </p:nvGrpSpPr>
        <p:grpSpPr>
          <a:xfrm rot="-1799945">
            <a:off x="6466948" y="179147"/>
            <a:ext cx="500135" cy="500135"/>
            <a:chOff x="2751400" y="2498775"/>
            <a:chExt cx="652900" cy="652900"/>
          </a:xfrm>
        </p:grpSpPr>
        <p:sp>
          <p:nvSpPr>
            <p:cNvPr id="1522" name="Google Shape;1522;p31"/>
            <p:cNvSpPr/>
            <p:nvPr/>
          </p:nvSpPr>
          <p:spPr>
            <a:xfrm>
              <a:off x="2751400" y="2498775"/>
              <a:ext cx="652900" cy="652900"/>
            </a:xfrm>
            <a:custGeom>
              <a:avLst/>
              <a:gdLst/>
              <a:ahLst/>
              <a:cxnLst/>
              <a:rect l="l" t="t" r="r" b="b"/>
              <a:pathLst>
                <a:path w="26116" h="26116" extrusionOk="0">
                  <a:moveTo>
                    <a:pt x="13058" y="1"/>
                  </a:moveTo>
                  <a:cubicBezTo>
                    <a:pt x="5840" y="1"/>
                    <a:pt x="0" y="5840"/>
                    <a:pt x="0" y="13058"/>
                  </a:cubicBezTo>
                  <a:cubicBezTo>
                    <a:pt x="0" y="20251"/>
                    <a:pt x="5840" y="26116"/>
                    <a:pt x="13058" y="26116"/>
                  </a:cubicBezTo>
                  <a:cubicBezTo>
                    <a:pt x="20276" y="26116"/>
                    <a:pt x="26116" y="20251"/>
                    <a:pt x="26116" y="13058"/>
                  </a:cubicBezTo>
                  <a:cubicBezTo>
                    <a:pt x="26116" y="5840"/>
                    <a:pt x="20276" y="1"/>
                    <a:pt x="13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2758925" y="2889025"/>
              <a:ext cx="637875" cy="187500"/>
            </a:xfrm>
            <a:custGeom>
              <a:avLst/>
              <a:gdLst/>
              <a:ahLst/>
              <a:cxnLst/>
              <a:rect l="l" t="t" r="r" b="b"/>
              <a:pathLst>
                <a:path w="25515" h="7500" extrusionOk="0">
                  <a:moveTo>
                    <a:pt x="20492" y="0"/>
                  </a:moveTo>
                  <a:cubicBezTo>
                    <a:pt x="19762" y="0"/>
                    <a:pt x="19009" y="29"/>
                    <a:pt x="18246" y="105"/>
                  </a:cubicBezTo>
                  <a:cubicBezTo>
                    <a:pt x="14486" y="451"/>
                    <a:pt x="12558" y="4117"/>
                    <a:pt x="9135" y="4117"/>
                  </a:cubicBezTo>
                  <a:cubicBezTo>
                    <a:pt x="9090" y="4117"/>
                    <a:pt x="9044" y="4116"/>
                    <a:pt x="8998" y="4115"/>
                  </a:cubicBezTo>
                  <a:cubicBezTo>
                    <a:pt x="6291" y="4065"/>
                    <a:pt x="3183" y="1534"/>
                    <a:pt x="0" y="230"/>
                  </a:cubicBezTo>
                  <a:lnTo>
                    <a:pt x="0" y="230"/>
                  </a:lnTo>
                  <a:cubicBezTo>
                    <a:pt x="351" y="1809"/>
                    <a:pt x="978" y="3263"/>
                    <a:pt x="1830" y="4566"/>
                  </a:cubicBezTo>
                  <a:cubicBezTo>
                    <a:pt x="5238" y="5042"/>
                    <a:pt x="7920" y="6772"/>
                    <a:pt x="10953" y="7348"/>
                  </a:cubicBezTo>
                  <a:cubicBezTo>
                    <a:pt x="11518" y="7453"/>
                    <a:pt x="11996" y="7499"/>
                    <a:pt x="12409" y="7499"/>
                  </a:cubicBezTo>
                  <a:cubicBezTo>
                    <a:pt x="14646" y="7499"/>
                    <a:pt x="14969" y="6152"/>
                    <a:pt x="17043" y="5644"/>
                  </a:cubicBezTo>
                  <a:cubicBezTo>
                    <a:pt x="17262" y="5591"/>
                    <a:pt x="17491" y="5567"/>
                    <a:pt x="17729" y="5567"/>
                  </a:cubicBezTo>
                  <a:cubicBezTo>
                    <a:pt x="18962" y="5567"/>
                    <a:pt x="20426" y="6208"/>
                    <a:pt x="21855" y="6797"/>
                  </a:cubicBezTo>
                  <a:cubicBezTo>
                    <a:pt x="23659" y="5042"/>
                    <a:pt x="24963" y="2762"/>
                    <a:pt x="25514" y="230"/>
                  </a:cubicBezTo>
                  <a:cubicBezTo>
                    <a:pt x="24154" y="194"/>
                    <a:pt x="22401" y="0"/>
                    <a:pt x="204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2761425" y="2606275"/>
              <a:ext cx="637250" cy="224850"/>
            </a:xfrm>
            <a:custGeom>
              <a:avLst/>
              <a:gdLst/>
              <a:ahLst/>
              <a:cxnLst/>
              <a:rect l="l" t="t" r="r" b="b"/>
              <a:pathLst>
                <a:path w="25490" h="8994" extrusionOk="0">
                  <a:moveTo>
                    <a:pt x="16340" y="0"/>
                  </a:moveTo>
                  <a:cubicBezTo>
                    <a:pt x="16049" y="0"/>
                    <a:pt x="15700" y="56"/>
                    <a:pt x="15264" y="187"/>
                  </a:cubicBezTo>
                  <a:cubicBezTo>
                    <a:pt x="12906" y="907"/>
                    <a:pt x="11308" y="4234"/>
                    <a:pt x="8202" y="4234"/>
                  </a:cubicBezTo>
                  <a:cubicBezTo>
                    <a:pt x="7742" y="4234"/>
                    <a:pt x="7250" y="4161"/>
                    <a:pt x="6717" y="3996"/>
                  </a:cubicBezTo>
                  <a:cubicBezTo>
                    <a:pt x="4311" y="3270"/>
                    <a:pt x="3785" y="1440"/>
                    <a:pt x="2908" y="87"/>
                  </a:cubicBezTo>
                  <a:cubicBezTo>
                    <a:pt x="1529" y="1615"/>
                    <a:pt x="527" y="3495"/>
                    <a:pt x="0" y="5575"/>
                  </a:cubicBezTo>
                  <a:cubicBezTo>
                    <a:pt x="2121" y="6949"/>
                    <a:pt x="4797" y="8994"/>
                    <a:pt x="6738" y="8994"/>
                  </a:cubicBezTo>
                  <a:cubicBezTo>
                    <a:pt x="6816" y="8994"/>
                    <a:pt x="6892" y="8991"/>
                    <a:pt x="6968" y="8984"/>
                  </a:cubicBezTo>
                  <a:cubicBezTo>
                    <a:pt x="9750" y="8758"/>
                    <a:pt x="13058" y="6728"/>
                    <a:pt x="16016" y="5375"/>
                  </a:cubicBezTo>
                  <a:cubicBezTo>
                    <a:pt x="16522" y="5139"/>
                    <a:pt x="16912" y="5041"/>
                    <a:pt x="17230" y="5041"/>
                  </a:cubicBezTo>
                  <a:cubicBezTo>
                    <a:pt x="18766" y="5041"/>
                    <a:pt x="18593" y="7334"/>
                    <a:pt x="21605" y="7355"/>
                  </a:cubicBezTo>
                  <a:cubicBezTo>
                    <a:pt x="21654" y="7355"/>
                    <a:pt x="21702" y="7356"/>
                    <a:pt x="21751" y="7356"/>
                  </a:cubicBezTo>
                  <a:cubicBezTo>
                    <a:pt x="23334" y="7356"/>
                    <a:pt x="24565" y="6962"/>
                    <a:pt x="25489" y="6427"/>
                  </a:cubicBezTo>
                  <a:cubicBezTo>
                    <a:pt x="25088" y="4222"/>
                    <a:pt x="24161" y="2192"/>
                    <a:pt x="22783" y="513"/>
                  </a:cubicBezTo>
                  <a:cubicBezTo>
                    <a:pt x="22610" y="1333"/>
                    <a:pt x="22233" y="2023"/>
                    <a:pt x="21156" y="2023"/>
                  </a:cubicBezTo>
                  <a:cubicBezTo>
                    <a:pt x="20982" y="2023"/>
                    <a:pt x="20789" y="2005"/>
                    <a:pt x="20577" y="1966"/>
                  </a:cubicBezTo>
                  <a:cubicBezTo>
                    <a:pt x="17828" y="1484"/>
                    <a:pt x="17837" y="0"/>
                    <a:pt x="16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2907425" y="2498775"/>
              <a:ext cx="319575" cy="93675"/>
            </a:xfrm>
            <a:custGeom>
              <a:avLst/>
              <a:gdLst/>
              <a:ahLst/>
              <a:cxnLst/>
              <a:rect l="l" t="t" r="r" b="b"/>
              <a:pathLst>
                <a:path w="12783" h="3747" extrusionOk="0">
                  <a:moveTo>
                    <a:pt x="6817" y="1"/>
                  </a:moveTo>
                  <a:cubicBezTo>
                    <a:pt x="4311" y="1"/>
                    <a:pt x="2005" y="702"/>
                    <a:pt x="0" y="1930"/>
                  </a:cubicBezTo>
                  <a:cubicBezTo>
                    <a:pt x="619" y="2848"/>
                    <a:pt x="1510" y="3747"/>
                    <a:pt x="2426" y="3747"/>
                  </a:cubicBezTo>
                  <a:cubicBezTo>
                    <a:pt x="2586" y="3747"/>
                    <a:pt x="2747" y="3719"/>
                    <a:pt x="2907" y="3660"/>
                  </a:cubicBezTo>
                  <a:cubicBezTo>
                    <a:pt x="4837" y="2883"/>
                    <a:pt x="5013" y="1955"/>
                    <a:pt x="8145" y="1855"/>
                  </a:cubicBezTo>
                  <a:cubicBezTo>
                    <a:pt x="9524" y="1830"/>
                    <a:pt x="11479" y="1780"/>
                    <a:pt x="12782" y="1454"/>
                  </a:cubicBezTo>
                  <a:cubicBezTo>
                    <a:pt x="11003" y="527"/>
                    <a:pt x="8973" y="1"/>
                    <a:pt x="6817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2754525" y="2694275"/>
              <a:ext cx="632875" cy="116125"/>
            </a:xfrm>
            <a:custGeom>
              <a:avLst/>
              <a:gdLst/>
              <a:ahLst/>
              <a:cxnLst/>
              <a:rect l="l" t="t" r="r" b="b"/>
              <a:pathLst>
                <a:path w="25315" h="4645" extrusionOk="0">
                  <a:moveTo>
                    <a:pt x="24888" y="0"/>
                  </a:moveTo>
                  <a:cubicBezTo>
                    <a:pt x="23044" y="1480"/>
                    <a:pt x="20871" y="2937"/>
                    <a:pt x="19529" y="2937"/>
                  </a:cubicBezTo>
                  <a:cubicBezTo>
                    <a:pt x="19485" y="2937"/>
                    <a:pt x="19442" y="2936"/>
                    <a:pt x="19399" y="2932"/>
                  </a:cubicBezTo>
                  <a:cubicBezTo>
                    <a:pt x="16718" y="2682"/>
                    <a:pt x="14938" y="326"/>
                    <a:pt x="11204" y="25"/>
                  </a:cubicBezTo>
                  <a:cubicBezTo>
                    <a:pt x="11044" y="12"/>
                    <a:pt x="10887" y="6"/>
                    <a:pt x="10732" y="6"/>
                  </a:cubicBezTo>
                  <a:cubicBezTo>
                    <a:pt x="7762" y="6"/>
                    <a:pt x="5763" y="2284"/>
                    <a:pt x="3208" y="2284"/>
                  </a:cubicBezTo>
                  <a:cubicBezTo>
                    <a:pt x="2814" y="2284"/>
                    <a:pt x="2407" y="2230"/>
                    <a:pt x="1981" y="2105"/>
                  </a:cubicBezTo>
                  <a:cubicBezTo>
                    <a:pt x="1379" y="1905"/>
                    <a:pt x="853" y="1780"/>
                    <a:pt x="377" y="1654"/>
                  </a:cubicBezTo>
                  <a:cubicBezTo>
                    <a:pt x="226" y="2231"/>
                    <a:pt x="101" y="2832"/>
                    <a:pt x="1" y="3434"/>
                  </a:cubicBezTo>
                  <a:cubicBezTo>
                    <a:pt x="953" y="3659"/>
                    <a:pt x="2031" y="3835"/>
                    <a:pt x="2983" y="3835"/>
                  </a:cubicBezTo>
                  <a:cubicBezTo>
                    <a:pt x="3011" y="3835"/>
                    <a:pt x="3038" y="3836"/>
                    <a:pt x="3065" y="3836"/>
                  </a:cubicBezTo>
                  <a:cubicBezTo>
                    <a:pt x="5573" y="3836"/>
                    <a:pt x="7105" y="1577"/>
                    <a:pt x="10452" y="1429"/>
                  </a:cubicBezTo>
                  <a:cubicBezTo>
                    <a:pt x="10524" y="1425"/>
                    <a:pt x="10597" y="1423"/>
                    <a:pt x="10669" y="1423"/>
                  </a:cubicBezTo>
                  <a:cubicBezTo>
                    <a:pt x="13691" y="1423"/>
                    <a:pt x="16374" y="4644"/>
                    <a:pt x="18918" y="4644"/>
                  </a:cubicBezTo>
                  <a:cubicBezTo>
                    <a:pt x="19146" y="4644"/>
                    <a:pt x="19374" y="4618"/>
                    <a:pt x="19600" y="4562"/>
                  </a:cubicBezTo>
                  <a:cubicBezTo>
                    <a:pt x="20953" y="4186"/>
                    <a:pt x="23284" y="2607"/>
                    <a:pt x="25314" y="1078"/>
                  </a:cubicBezTo>
                  <a:cubicBezTo>
                    <a:pt x="25189" y="702"/>
                    <a:pt x="25038" y="351"/>
                    <a:pt x="24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2752025" y="2829175"/>
              <a:ext cx="619075" cy="167125"/>
            </a:xfrm>
            <a:custGeom>
              <a:avLst/>
              <a:gdLst/>
              <a:ahLst/>
              <a:cxnLst/>
              <a:rect l="l" t="t" r="r" b="b"/>
              <a:pathLst>
                <a:path w="24763" h="6685" extrusionOk="0">
                  <a:moveTo>
                    <a:pt x="14912" y="1"/>
                  </a:moveTo>
                  <a:cubicBezTo>
                    <a:pt x="14695" y="1"/>
                    <a:pt x="14486" y="30"/>
                    <a:pt x="14286" y="93"/>
                  </a:cubicBezTo>
                  <a:cubicBezTo>
                    <a:pt x="11352" y="1005"/>
                    <a:pt x="9922" y="3228"/>
                    <a:pt x="7370" y="3228"/>
                  </a:cubicBezTo>
                  <a:cubicBezTo>
                    <a:pt x="7328" y="3228"/>
                    <a:pt x="7286" y="3227"/>
                    <a:pt x="7244" y="3226"/>
                  </a:cubicBezTo>
                  <a:cubicBezTo>
                    <a:pt x="5188" y="3151"/>
                    <a:pt x="2657" y="995"/>
                    <a:pt x="0" y="168"/>
                  </a:cubicBezTo>
                  <a:lnTo>
                    <a:pt x="0" y="168"/>
                  </a:lnTo>
                  <a:cubicBezTo>
                    <a:pt x="0" y="770"/>
                    <a:pt x="76" y="1371"/>
                    <a:pt x="151" y="1973"/>
                  </a:cubicBezTo>
                  <a:cubicBezTo>
                    <a:pt x="2793" y="2784"/>
                    <a:pt x="5906" y="4259"/>
                    <a:pt x="8163" y="4259"/>
                  </a:cubicBezTo>
                  <a:cubicBezTo>
                    <a:pt x="8347" y="4259"/>
                    <a:pt x="8525" y="4249"/>
                    <a:pt x="8697" y="4228"/>
                  </a:cubicBezTo>
                  <a:cubicBezTo>
                    <a:pt x="11380" y="3933"/>
                    <a:pt x="13651" y="1801"/>
                    <a:pt x="15303" y="1801"/>
                  </a:cubicBezTo>
                  <a:cubicBezTo>
                    <a:pt x="15472" y="1801"/>
                    <a:pt x="15634" y="1824"/>
                    <a:pt x="15790" y="1872"/>
                  </a:cubicBezTo>
                  <a:cubicBezTo>
                    <a:pt x="17494" y="2374"/>
                    <a:pt x="19875" y="4228"/>
                    <a:pt x="21905" y="5582"/>
                  </a:cubicBezTo>
                  <a:cubicBezTo>
                    <a:pt x="22457" y="5958"/>
                    <a:pt x="23259" y="6334"/>
                    <a:pt x="24136" y="6684"/>
                  </a:cubicBezTo>
                  <a:cubicBezTo>
                    <a:pt x="24362" y="6308"/>
                    <a:pt x="24562" y="5933"/>
                    <a:pt x="24763" y="5532"/>
                  </a:cubicBezTo>
                  <a:lnTo>
                    <a:pt x="24763" y="5532"/>
                  </a:lnTo>
                  <a:cubicBezTo>
                    <a:pt x="24757" y="5532"/>
                    <a:pt x="24752" y="5532"/>
                    <a:pt x="24747" y="5532"/>
                  </a:cubicBezTo>
                  <a:cubicBezTo>
                    <a:pt x="22290" y="5532"/>
                    <a:pt x="17888" y="1"/>
                    <a:pt x="14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2817825" y="2553600"/>
              <a:ext cx="483100" cy="74275"/>
            </a:xfrm>
            <a:custGeom>
              <a:avLst/>
              <a:gdLst/>
              <a:ahLst/>
              <a:cxnLst/>
              <a:rect l="l" t="t" r="r" b="b"/>
              <a:pathLst>
                <a:path w="19324" h="2971" extrusionOk="0">
                  <a:moveTo>
                    <a:pt x="8727" y="1"/>
                  </a:moveTo>
                  <a:cubicBezTo>
                    <a:pt x="7522" y="1"/>
                    <a:pt x="5857" y="1578"/>
                    <a:pt x="4588" y="1578"/>
                  </a:cubicBezTo>
                  <a:cubicBezTo>
                    <a:pt x="4449" y="1578"/>
                    <a:pt x="4314" y="1559"/>
                    <a:pt x="4186" y="1517"/>
                  </a:cubicBezTo>
                  <a:cubicBezTo>
                    <a:pt x="3484" y="1266"/>
                    <a:pt x="2582" y="1191"/>
                    <a:pt x="1654" y="1166"/>
                  </a:cubicBezTo>
                  <a:cubicBezTo>
                    <a:pt x="1053" y="1717"/>
                    <a:pt x="501" y="2319"/>
                    <a:pt x="0" y="2970"/>
                  </a:cubicBezTo>
                  <a:cubicBezTo>
                    <a:pt x="2331" y="2920"/>
                    <a:pt x="5138" y="2595"/>
                    <a:pt x="6817" y="1542"/>
                  </a:cubicBezTo>
                  <a:cubicBezTo>
                    <a:pt x="7552" y="1091"/>
                    <a:pt x="8146" y="919"/>
                    <a:pt x="8680" y="919"/>
                  </a:cubicBezTo>
                  <a:cubicBezTo>
                    <a:pt x="9895" y="919"/>
                    <a:pt x="10799" y="1806"/>
                    <a:pt x="12331" y="2294"/>
                  </a:cubicBezTo>
                  <a:cubicBezTo>
                    <a:pt x="12976" y="2498"/>
                    <a:pt x="13813" y="2598"/>
                    <a:pt x="14691" y="2598"/>
                  </a:cubicBezTo>
                  <a:cubicBezTo>
                    <a:pt x="16506" y="2598"/>
                    <a:pt x="18496" y="2169"/>
                    <a:pt x="19323" y="1341"/>
                  </a:cubicBezTo>
                  <a:cubicBezTo>
                    <a:pt x="18847" y="890"/>
                    <a:pt x="18321" y="464"/>
                    <a:pt x="17770" y="88"/>
                  </a:cubicBezTo>
                  <a:cubicBezTo>
                    <a:pt x="17305" y="613"/>
                    <a:pt x="16629" y="1203"/>
                    <a:pt x="15677" y="1203"/>
                  </a:cubicBezTo>
                  <a:cubicBezTo>
                    <a:pt x="15447" y="1203"/>
                    <a:pt x="15201" y="1169"/>
                    <a:pt x="14937" y="1091"/>
                  </a:cubicBezTo>
                  <a:cubicBezTo>
                    <a:pt x="12832" y="439"/>
                    <a:pt x="10526" y="665"/>
                    <a:pt x="9173" y="88"/>
                  </a:cubicBezTo>
                  <a:cubicBezTo>
                    <a:pt x="9033" y="28"/>
                    <a:pt x="8884" y="1"/>
                    <a:pt x="8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2823450" y="2981950"/>
              <a:ext cx="492500" cy="130900"/>
            </a:xfrm>
            <a:custGeom>
              <a:avLst/>
              <a:gdLst/>
              <a:ahLst/>
              <a:cxnLst/>
              <a:rect l="l" t="t" r="r" b="b"/>
              <a:pathLst>
                <a:path w="19700" h="5236" extrusionOk="0">
                  <a:moveTo>
                    <a:pt x="7736" y="0"/>
                  </a:moveTo>
                  <a:cubicBezTo>
                    <a:pt x="7305" y="0"/>
                    <a:pt x="6870" y="111"/>
                    <a:pt x="6417" y="398"/>
                  </a:cubicBezTo>
                  <a:cubicBezTo>
                    <a:pt x="5154" y="1232"/>
                    <a:pt x="3212" y="1907"/>
                    <a:pt x="439" y="1907"/>
                  </a:cubicBezTo>
                  <a:cubicBezTo>
                    <a:pt x="295" y="1907"/>
                    <a:pt x="149" y="1905"/>
                    <a:pt x="1" y="1902"/>
                  </a:cubicBezTo>
                  <a:lnTo>
                    <a:pt x="1" y="1902"/>
                  </a:lnTo>
                  <a:cubicBezTo>
                    <a:pt x="1103" y="3255"/>
                    <a:pt x="2457" y="4383"/>
                    <a:pt x="3986" y="5235"/>
                  </a:cubicBezTo>
                  <a:cubicBezTo>
                    <a:pt x="4211" y="5110"/>
                    <a:pt x="4462" y="4959"/>
                    <a:pt x="4738" y="4834"/>
                  </a:cubicBezTo>
                  <a:cubicBezTo>
                    <a:pt x="7695" y="3431"/>
                    <a:pt x="6517" y="1501"/>
                    <a:pt x="7870" y="1501"/>
                  </a:cubicBezTo>
                  <a:cubicBezTo>
                    <a:pt x="9085" y="1501"/>
                    <a:pt x="12054" y="2469"/>
                    <a:pt x="13774" y="2469"/>
                  </a:cubicBezTo>
                  <a:cubicBezTo>
                    <a:pt x="13971" y="2469"/>
                    <a:pt x="14152" y="2456"/>
                    <a:pt x="14311" y="2428"/>
                  </a:cubicBezTo>
                  <a:cubicBezTo>
                    <a:pt x="14906" y="2321"/>
                    <a:pt x="15383" y="2259"/>
                    <a:pt x="15814" y="2259"/>
                  </a:cubicBezTo>
                  <a:cubicBezTo>
                    <a:pt x="16490" y="2259"/>
                    <a:pt x="17050" y="2411"/>
                    <a:pt x="17770" y="2779"/>
                  </a:cubicBezTo>
                  <a:cubicBezTo>
                    <a:pt x="18121" y="2954"/>
                    <a:pt x="18447" y="3255"/>
                    <a:pt x="18723" y="3581"/>
                  </a:cubicBezTo>
                  <a:cubicBezTo>
                    <a:pt x="19048" y="3280"/>
                    <a:pt x="19374" y="2979"/>
                    <a:pt x="19700" y="2629"/>
                  </a:cubicBezTo>
                  <a:cubicBezTo>
                    <a:pt x="19023" y="2027"/>
                    <a:pt x="18121" y="1476"/>
                    <a:pt x="17169" y="1350"/>
                  </a:cubicBezTo>
                  <a:cubicBezTo>
                    <a:pt x="16627" y="1263"/>
                    <a:pt x="16135" y="1235"/>
                    <a:pt x="15671" y="1235"/>
                  </a:cubicBezTo>
                  <a:cubicBezTo>
                    <a:pt x="14799" y="1235"/>
                    <a:pt x="14024" y="1335"/>
                    <a:pt x="13197" y="1335"/>
                  </a:cubicBezTo>
                  <a:cubicBezTo>
                    <a:pt x="12689" y="1335"/>
                    <a:pt x="12161" y="1297"/>
                    <a:pt x="11580" y="1175"/>
                  </a:cubicBezTo>
                  <a:cubicBezTo>
                    <a:pt x="10090" y="844"/>
                    <a:pt x="8924" y="0"/>
                    <a:pt x="7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2842250" y="2542625"/>
              <a:ext cx="562050" cy="609050"/>
            </a:xfrm>
            <a:custGeom>
              <a:avLst/>
              <a:gdLst/>
              <a:ahLst/>
              <a:cxnLst/>
              <a:rect l="l" t="t" r="r" b="b"/>
              <a:pathLst>
                <a:path w="22482" h="24362" extrusionOk="0">
                  <a:moveTo>
                    <a:pt x="15966" y="1"/>
                  </a:moveTo>
                  <a:lnTo>
                    <a:pt x="15966" y="1"/>
                  </a:lnTo>
                  <a:cubicBezTo>
                    <a:pt x="18221" y="2357"/>
                    <a:pt x="19600" y="5515"/>
                    <a:pt x="19600" y="9049"/>
                  </a:cubicBezTo>
                  <a:cubicBezTo>
                    <a:pt x="19600" y="16242"/>
                    <a:pt x="13760" y="22106"/>
                    <a:pt x="6542" y="22106"/>
                  </a:cubicBezTo>
                  <a:cubicBezTo>
                    <a:pt x="4161" y="22106"/>
                    <a:pt x="1930" y="21455"/>
                    <a:pt x="1" y="20327"/>
                  </a:cubicBezTo>
                  <a:lnTo>
                    <a:pt x="1" y="20327"/>
                  </a:lnTo>
                  <a:cubicBezTo>
                    <a:pt x="2381" y="22808"/>
                    <a:pt x="5715" y="24362"/>
                    <a:pt x="9424" y="24362"/>
                  </a:cubicBezTo>
                  <a:cubicBezTo>
                    <a:pt x="16642" y="24362"/>
                    <a:pt x="22482" y="18497"/>
                    <a:pt x="22482" y="11304"/>
                  </a:cubicBezTo>
                  <a:cubicBezTo>
                    <a:pt x="22482" y="6467"/>
                    <a:pt x="19850" y="2257"/>
                    <a:pt x="15966" y="1"/>
                  </a:cubicBezTo>
                  <a:close/>
                </a:path>
              </a:pathLst>
            </a:custGeom>
            <a:solidFill>
              <a:srgbClr val="A6804B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3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13500032" scaled="0"/>
        </a:gradFill>
        <a:effectLst/>
      </p:bgPr>
    </p:bg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32"/>
          <p:cNvSpPr/>
          <p:nvPr/>
        </p:nvSpPr>
        <p:spPr>
          <a:xfrm>
            <a:off x="-294392" y="15192"/>
            <a:ext cx="9732795" cy="5741733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3" name="Google Shape;15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p32"/>
          <p:cNvSpPr txBox="1">
            <a:spLocks noGrp="1"/>
          </p:cNvSpPr>
          <p:nvPr>
            <p:ph type="title"/>
          </p:nvPr>
        </p:nvSpPr>
        <p:spPr>
          <a:xfrm>
            <a:off x="1549200" y="1478725"/>
            <a:ext cx="2182800" cy="103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5" name="Google Shape;1535;p32"/>
          <p:cNvSpPr txBox="1">
            <a:spLocks noGrp="1"/>
          </p:cNvSpPr>
          <p:nvPr>
            <p:ph type="subTitle" idx="1"/>
          </p:nvPr>
        </p:nvSpPr>
        <p:spPr>
          <a:xfrm>
            <a:off x="1549200" y="2837689"/>
            <a:ext cx="2920500" cy="103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536" name="Google Shape;1536;p32"/>
          <p:cNvGrpSpPr/>
          <p:nvPr/>
        </p:nvGrpSpPr>
        <p:grpSpPr>
          <a:xfrm rot="3203653">
            <a:off x="197091" y="1556026"/>
            <a:ext cx="297660" cy="239057"/>
            <a:chOff x="3483800" y="1530650"/>
            <a:chExt cx="1459674" cy="1397574"/>
          </a:xfrm>
        </p:grpSpPr>
        <p:sp>
          <p:nvSpPr>
            <p:cNvPr id="1537" name="Google Shape;1537;p32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2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2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>
            <a:off x="1373635" y="365869"/>
            <a:ext cx="374992" cy="348246"/>
            <a:chOff x="3931664" y="3196564"/>
            <a:chExt cx="819834" cy="761359"/>
          </a:xfrm>
        </p:grpSpPr>
        <p:sp>
          <p:nvSpPr>
            <p:cNvPr id="1547" name="Google Shape;1547;p32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0" name="Google Shape;1550;p32"/>
          <p:cNvGrpSpPr/>
          <p:nvPr/>
        </p:nvGrpSpPr>
        <p:grpSpPr>
          <a:xfrm rot="3204101">
            <a:off x="8561588" y="4759494"/>
            <a:ext cx="197087" cy="158154"/>
            <a:chOff x="3483800" y="1530650"/>
            <a:chExt cx="1459674" cy="1397574"/>
          </a:xfrm>
        </p:grpSpPr>
        <p:sp>
          <p:nvSpPr>
            <p:cNvPr id="1551" name="Google Shape;1551;p32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0" name="Google Shape;1560;p32"/>
          <p:cNvGrpSpPr/>
          <p:nvPr/>
        </p:nvGrpSpPr>
        <p:grpSpPr>
          <a:xfrm>
            <a:off x="8873360" y="3817444"/>
            <a:ext cx="374992" cy="348246"/>
            <a:chOff x="3931664" y="3196564"/>
            <a:chExt cx="819834" cy="761359"/>
          </a:xfrm>
        </p:grpSpPr>
        <p:sp>
          <p:nvSpPr>
            <p:cNvPr id="1561" name="Google Shape;1561;p32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4" name="Google Shape;1564;p32"/>
          <p:cNvGrpSpPr/>
          <p:nvPr/>
        </p:nvGrpSpPr>
        <p:grpSpPr>
          <a:xfrm>
            <a:off x="-154252" y="2571744"/>
            <a:ext cx="320309" cy="297463"/>
            <a:chOff x="3931664" y="3196564"/>
            <a:chExt cx="819834" cy="761359"/>
          </a:xfrm>
        </p:grpSpPr>
        <p:sp>
          <p:nvSpPr>
            <p:cNvPr id="1565" name="Google Shape;1565;p32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8" name="Google Shape;1568;p32"/>
          <p:cNvSpPr/>
          <p:nvPr/>
        </p:nvSpPr>
        <p:spPr>
          <a:xfrm rot="-9962495">
            <a:off x="-1041962" y="-1281078"/>
            <a:ext cx="2949109" cy="3259086"/>
          </a:xfrm>
          <a:custGeom>
            <a:avLst/>
            <a:gdLst/>
            <a:ahLst/>
            <a:cxnLst/>
            <a:rect l="l" t="t" r="r" b="b"/>
            <a:pathLst>
              <a:path w="117973" h="130373" extrusionOk="0">
                <a:moveTo>
                  <a:pt x="62662" y="21848"/>
                </a:moveTo>
                <a:cubicBezTo>
                  <a:pt x="63412" y="21848"/>
                  <a:pt x="64018" y="22455"/>
                  <a:pt x="64018" y="23213"/>
                </a:cubicBezTo>
                <a:cubicBezTo>
                  <a:pt x="64018" y="23963"/>
                  <a:pt x="63412" y="24578"/>
                  <a:pt x="62662" y="24578"/>
                </a:cubicBezTo>
                <a:cubicBezTo>
                  <a:pt x="61913" y="24578"/>
                  <a:pt x="61306" y="23963"/>
                  <a:pt x="61306" y="23213"/>
                </a:cubicBezTo>
                <a:cubicBezTo>
                  <a:pt x="61306" y="22455"/>
                  <a:pt x="61913" y="21848"/>
                  <a:pt x="62662" y="21848"/>
                </a:cubicBezTo>
                <a:close/>
                <a:moveTo>
                  <a:pt x="55293" y="30029"/>
                </a:moveTo>
                <a:cubicBezTo>
                  <a:pt x="56578" y="30029"/>
                  <a:pt x="57622" y="31082"/>
                  <a:pt x="57622" y="32384"/>
                </a:cubicBezTo>
                <a:cubicBezTo>
                  <a:pt x="57622" y="33678"/>
                  <a:pt x="56578" y="34730"/>
                  <a:pt x="55293" y="34730"/>
                </a:cubicBezTo>
                <a:cubicBezTo>
                  <a:pt x="54009" y="34730"/>
                  <a:pt x="52965" y="33678"/>
                  <a:pt x="52965" y="32384"/>
                </a:cubicBezTo>
                <a:cubicBezTo>
                  <a:pt x="52965" y="31082"/>
                  <a:pt x="54009" y="30029"/>
                  <a:pt x="55293" y="30029"/>
                </a:cubicBezTo>
                <a:close/>
                <a:moveTo>
                  <a:pt x="55772" y="36346"/>
                </a:moveTo>
                <a:cubicBezTo>
                  <a:pt x="56083" y="36346"/>
                  <a:pt x="56386" y="36398"/>
                  <a:pt x="56676" y="36506"/>
                </a:cubicBezTo>
                <a:cubicBezTo>
                  <a:pt x="59058" y="37380"/>
                  <a:pt x="59683" y="41671"/>
                  <a:pt x="58086" y="46069"/>
                </a:cubicBezTo>
                <a:cubicBezTo>
                  <a:pt x="56676" y="49937"/>
                  <a:pt x="54016" y="52616"/>
                  <a:pt x="51782" y="52616"/>
                </a:cubicBezTo>
                <a:cubicBezTo>
                  <a:pt x="51470" y="52616"/>
                  <a:pt x="51168" y="52564"/>
                  <a:pt x="50877" y="52456"/>
                </a:cubicBezTo>
                <a:cubicBezTo>
                  <a:pt x="48496" y="51573"/>
                  <a:pt x="47871" y="47291"/>
                  <a:pt x="49468" y="42884"/>
                </a:cubicBezTo>
                <a:cubicBezTo>
                  <a:pt x="50877" y="39024"/>
                  <a:pt x="53538" y="36346"/>
                  <a:pt x="55772" y="36346"/>
                </a:cubicBezTo>
                <a:close/>
                <a:moveTo>
                  <a:pt x="20544" y="84546"/>
                </a:moveTo>
                <a:cubicBezTo>
                  <a:pt x="23172" y="84546"/>
                  <a:pt x="25223" y="85438"/>
                  <a:pt x="25809" y="87079"/>
                </a:cubicBezTo>
                <a:cubicBezTo>
                  <a:pt x="26728" y="89684"/>
                  <a:pt x="23641" y="93181"/>
                  <a:pt x="18895" y="94893"/>
                </a:cubicBezTo>
                <a:cubicBezTo>
                  <a:pt x="17150" y="95524"/>
                  <a:pt x="15424" y="95825"/>
                  <a:pt x="13895" y="95825"/>
                </a:cubicBezTo>
                <a:cubicBezTo>
                  <a:pt x="11267" y="95825"/>
                  <a:pt x="9217" y="94934"/>
                  <a:pt x="8636" y="93288"/>
                </a:cubicBezTo>
                <a:cubicBezTo>
                  <a:pt x="7709" y="90692"/>
                  <a:pt x="10804" y="87195"/>
                  <a:pt x="15541" y="85482"/>
                </a:cubicBezTo>
                <a:cubicBezTo>
                  <a:pt x="17288" y="84848"/>
                  <a:pt x="19014" y="84546"/>
                  <a:pt x="20544" y="84546"/>
                </a:cubicBezTo>
                <a:close/>
                <a:moveTo>
                  <a:pt x="96045" y="1"/>
                </a:moveTo>
                <a:cubicBezTo>
                  <a:pt x="92574" y="4836"/>
                  <a:pt x="88533" y="9109"/>
                  <a:pt x="83386" y="12000"/>
                </a:cubicBezTo>
                <a:cubicBezTo>
                  <a:pt x="74233" y="17129"/>
                  <a:pt x="62359" y="17361"/>
                  <a:pt x="54892" y="24783"/>
                </a:cubicBezTo>
                <a:cubicBezTo>
                  <a:pt x="48460" y="31171"/>
                  <a:pt x="47229" y="41011"/>
                  <a:pt x="46105" y="50048"/>
                </a:cubicBezTo>
                <a:cubicBezTo>
                  <a:pt x="44981" y="59085"/>
                  <a:pt x="43116" y="68987"/>
                  <a:pt x="36033" y="74634"/>
                </a:cubicBezTo>
                <a:cubicBezTo>
                  <a:pt x="28700" y="80486"/>
                  <a:pt x="18075" y="79862"/>
                  <a:pt x="9948" y="84527"/>
                </a:cubicBezTo>
                <a:cubicBezTo>
                  <a:pt x="5701" y="86972"/>
                  <a:pt x="2400" y="90754"/>
                  <a:pt x="1" y="95090"/>
                </a:cubicBezTo>
                <a:lnTo>
                  <a:pt x="1" y="130372"/>
                </a:lnTo>
                <a:lnTo>
                  <a:pt x="117973" y="130372"/>
                </a:lnTo>
                <a:lnTo>
                  <a:pt x="117973" y="127625"/>
                </a:lnTo>
                <a:cubicBezTo>
                  <a:pt x="116840" y="126072"/>
                  <a:pt x="115823" y="124404"/>
                  <a:pt x="114681" y="122861"/>
                </a:cubicBezTo>
                <a:cubicBezTo>
                  <a:pt x="112672" y="120152"/>
                  <a:pt x="109769" y="117626"/>
                  <a:pt x="106470" y="117626"/>
                </a:cubicBezTo>
                <a:cubicBezTo>
                  <a:pt x="106282" y="117626"/>
                  <a:pt x="106093" y="117634"/>
                  <a:pt x="105902" y="117651"/>
                </a:cubicBezTo>
                <a:cubicBezTo>
                  <a:pt x="104732" y="117753"/>
                  <a:pt x="103514" y="118170"/>
                  <a:pt x="102375" y="118170"/>
                </a:cubicBezTo>
                <a:cubicBezTo>
                  <a:pt x="101830" y="118170"/>
                  <a:pt x="101303" y="118074"/>
                  <a:pt x="100809" y="117803"/>
                </a:cubicBezTo>
                <a:cubicBezTo>
                  <a:pt x="99943" y="117330"/>
                  <a:pt x="99417" y="116411"/>
                  <a:pt x="99015" y="115492"/>
                </a:cubicBezTo>
                <a:cubicBezTo>
                  <a:pt x="97213" y="111406"/>
                  <a:pt x="97097" y="106598"/>
                  <a:pt x="98694" y="102432"/>
                </a:cubicBezTo>
                <a:cubicBezTo>
                  <a:pt x="99533" y="100237"/>
                  <a:pt x="100853" y="98007"/>
                  <a:pt x="100416" y="95696"/>
                </a:cubicBezTo>
                <a:cubicBezTo>
                  <a:pt x="99676" y="91780"/>
                  <a:pt x="94332" y="89951"/>
                  <a:pt x="93913" y="85990"/>
                </a:cubicBezTo>
                <a:cubicBezTo>
                  <a:pt x="93663" y="83564"/>
                  <a:pt x="95385" y="81467"/>
                  <a:pt x="96696" y="79424"/>
                </a:cubicBezTo>
                <a:cubicBezTo>
                  <a:pt x="99783" y="74661"/>
                  <a:pt x="100835" y="67899"/>
                  <a:pt x="97267" y="63492"/>
                </a:cubicBezTo>
                <a:cubicBezTo>
                  <a:pt x="95848" y="61752"/>
                  <a:pt x="93886" y="60574"/>
                  <a:pt x="92182" y="59129"/>
                </a:cubicBezTo>
                <a:cubicBezTo>
                  <a:pt x="87748" y="55373"/>
                  <a:pt x="85063" y="49611"/>
                  <a:pt x="85009" y="43776"/>
                </a:cubicBezTo>
                <a:cubicBezTo>
                  <a:pt x="84965" y="37942"/>
                  <a:pt x="87561" y="32143"/>
                  <a:pt x="91932" y="28316"/>
                </a:cubicBezTo>
                <a:cubicBezTo>
                  <a:pt x="97285" y="23633"/>
                  <a:pt x="105180" y="21661"/>
                  <a:pt x="108641" y="15425"/>
                </a:cubicBezTo>
                <a:cubicBezTo>
                  <a:pt x="109935" y="13115"/>
                  <a:pt x="110434" y="10456"/>
                  <a:pt x="111193" y="7914"/>
                </a:cubicBezTo>
                <a:cubicBezTo>
                  <a:pt x="112004" y="5157"/>
                  <a:pt x="113137" y="2499"/>
                  <a:pt x="114538" y="1"/>
                </a:cubicBez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9" name="Google Shape;1569;p32"/>
          <p:cNvGrpSpPr/>
          <p:nvPr/>
        </p:nvGrpSpPr>
        <p:grpSpPr>
          <a:xfrm rot="3203653">
            <a:off x="8694441" y="1676501"/>
            <a:ext cx="297660" cy="239057"/>
            <a:chOff x="3483800" y="1530650"/>
            <a:chExt cx="1459674" cy="1397574"/>
          </a:xfrm>
        </p:grpSpPr>
        <p:sp>
          <p:nvSpPr>
            <p:cNvPr id="1570" name="Google Shape;1570;p32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2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2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2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2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2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2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2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2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9" name="Google Shape;1579;p32"/>
          <p:cNvGrpSpPr/>
          <p:nvPr/>
        </p:nvGrpSpPr>
        <p:grpSpPr>
          <a:xfrm rot="-1813197">
            <a:off x="4035419" y="413076"/>
            <a:ext cx="250191" cy="232308"/>
            <a:chOff x="3931664" y="3196564"/>
            <a:chExt cx="819834" cy="761359"/>
          </a:xfrm>
        </p:grpSpPr>
        <p:sp>
          <p:nvSpPr>
            <p:cNvPr id="1580" name="Google Shape;1580;p32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2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2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3" name="Google Shape;1583;p32"/>
          <p:cNvGrpSpPr/>
          <p:nvPr/>
        </p:nvGrpSpPr>
        <p:grpSpPr>
          <a:xfrm rot="3202496">
            <a:off x="6455782" y="205593"/>
            <a:ext cx="266451" cy="213788"/>
            <a:chOff x="3483800" y="1530650"/>
            <a:chExt cx="1459674" cy="1397574"/>
          </a:xfrm>
        </p:grpSpPr>
        <p:sp>
          <p:nvSpPr>
            <p:cNvPr id="1584" name="Google Shape;1584;p32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2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2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2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2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2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2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2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2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3" name="Google Shape;1593;p32"/>
          <p:cNvGrpSpPr/>
          <p:nvPr/>
        </p:nvGrpSpPr>
        <p:grpSpPr>
          <a:xfrm>
            <a:off x="-423288" y="4459184"/>
            <a:ext cx="1143068" cy="1143068"/>
            <a:chOff x="1565300" y="733100"/>
            <a:chExt cx="1143525" cy="1143525"/>
          </a:xfrm>
        </p:grpSpPr>
        <p:sp>
          <p:nvSpPr>
            <p:cNvPr id="1594" name="Google Shape;1594;p32"/>
            <p:cNvSpPr/>
            <p:nvPr/>
          </p:nvSpPr>
          <p:spPr>
            <a:xfrm>
              <a:off x="1565300" y="733100"/>
              <a:ext cx="1143525" cy="1143525"/>
            </a:xfrm>
            <a:custGeom>
              <a:avLst/>
              <a:gdLst/>
              <a:ahLst/>
              <a:cxnLst/>
              <a:rect l="l" t="t" r="r" b="b"/>
              <a:pathLst>
                <a:path w="45741" h="45741" extrusionOk="0">
                  <a:moveTo>
                    <a:pt x="22883" y="1"/>
                  </a:moveTo>
                  <a:cubicBezTo>
                    <a:pt x="10251" y="1"/>
                    <a:pt x="1" y="10251"/>
                    <a:pt x="1" y="22883"/>
                  </a:cubicBezTo>
                  <a:cubicBezTo>
                    <a:pt x="1" y="35515"/>
                    <a:pt x="10251" y="45740"/>
                    <a:pt x="22883" y="45740"/>
                  </a:cubicBezTo>
                  <a:cubicBezTo>
                    <a:pt x="35515" y="45740"/>
                    <a:pt x="45740" y="35515"/>
                    <a:pt x="45740" y="22883"/>
                  </a:cubicBezTo>
                  <a:cubicBezTo>
                    <a:pt x="45740" y="10251"/>
                    <a:pt x="35515" y="1"/>
                    <a:pt x="22883" y="1"/>
                  </a:cubicBezTo>
                  <a:close/>
                </a:path>
              </a:pathLst>
            </a:custGeom>
            <a:solidFill>
              <a:srgbClr val="CB5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2"/>
            <p:cNvSpPr/>
            <p:nvPr/>
          </p:nvSpPr>
          <p:spPr>
            <a:xfrm>
              <a:off x="1565300" y="906675"/>
              <a:ext cx="1143525" cy="708025"/>
            </a:xfrm>
            <a:custGeom>
              <a:avLst/>
              <a:gdLst/>
              <a:ahLst/>
              <a:cxnLst/>
              <a:rect l="l" t="t" r="r" b="b"/>
              <a:pathLst>
                <a:path w="45741" h="28321" extrusionOk="0">
                  <a:moveTo>
                    <a:pt x="39299" y="0"/>
                  </a:moveTo>
                  <a:cubicBezTo>
                    <a:pt x="36417" y="2080"/>
                    <a:pt x="38547" y="6065"/>
                    <a:pt x="35189" y="7619"/>
                  </a:cubicBezTo>
                  <a:cubicBezTo>
                    <a:pt x="34542" y="7912"/>
                    <a:pt x="33927" y="8029"/>
                    <a:pt x="33333" y="8029"/>
                  </a:cubicBezTo>
                  <a:cubicBezTo>
                    <a:pt x="31015" y="8029"/>
                    <a:pt x="29010" y="6254"/>
                    <a:pt x="26643" y="6254"/>
                  </a:cubicBezTo>
                  <a:cubicBezTo>
                    <a:pt x="26089" y="6254"/>
                    <a:pt x="25515" y="6351"/>
                    <a:pt x="24913" y="6592"/>
                  </a:cubicBezTo>
                  <a:cubicBezTo>
                    <a:pt x="21328" y="8030"/>
                    <a:pt x="21583" y="9846"/>
                    <a:pt x="18617" y="9846"/>
                  </a:cubicBezTo>
                  <a:cubicBezTo>
                    <a:pt x="18431" y="9846"/>
                    <a:pt x="18233" y="9839"/>
                    <a:pt x="18021" y="9825"/>
                  </a:cubicBezTo>
                  <a:cubicBezTo>
                    <a:pt x="14437" y="9549"/>
                    <a:pt x="13534" y="6566"/>
                    <a:pt x="10752" y="5815"/>
                  </a:cubicBezTo>
                  <a:cubicBezTo>
                    <a:pt x="8798" y="5288"/>
                    <a:pt x="5690" y="4236"/>
                    <a:pt x="3559" y="3684"/>
                  </a:cubicBezTo>
                  <a:cubicBezTo>
                    <a:pt x="1304" y="7243"/>
                    <a:pt x="1" y="11429"/>
                    <a:pt x="1" y="15940"/>
                  </a:cubicBezTo>
                  <a:cubicBezTo>
                    <a:pt x="1" y="18095"/>
                    <a:pt x="301" y="20176"/>
                    <a:pt x="878" y="22156"/>
                  </a:cubicBezTo>
                  <a:cubicBezTo>
                    <a:pt x="1517" y="21811"/>
                    <a:pt x="2019" y="21669"/>
                    <a:pt x="2497" y="21669"/>
                  </a:cubicBezTo>
                  <a:cubicBezTo>
                    <a:pt x="3965" y="21669"/>
                    <a:pt x="5200" y="23014"/>
                    <a:pt x="9474" y="23960"/>
                  </a:cubicBezTo>
                  <a:cubicBezTo>
                    <a:pt x="14945" y="25173"/>
                    <a:pt x="18101" y="28321"/>
                    <a:pt x="23058" y="28321"/>
                  </a:cubicBezTo>
                  <a:cubicBezTo>
                    <a:pt x="23938" y="28321"/>
                    <a:pt x="24874" y="28222"/>
                    <a:pt x="25890" y="27995"/>
                  </a:cubicBezTo>
                  <a:cubicBezTo>
                    <a:pt x="31499" y="26744"/>
                    <a:pt x="30482" y="25909"/>
                    <a:pt x="34065" y="25909"/>
                  </a:cubicBezTo>
                  <a:cubicBezTo>
                    <a:pt x="34789" y="25909"/>
                    <a:pt x="35701" y="25944"/>
                    <a:pt x="36893" y="26015"/>
                  </a:cubicBezTo>
                  <a:cubicBezTo>
                    <a:pt x="40352" y="26216"/>
                    <a:pt x="41855" y="26767"/>
                    <a:pt x="42983" y="26842"/>
                  </a:cubicBezTo>
                  <a:cubicBezTo>
                    <a:pt x="44738" y="23609"/>
                    <a:pt x="45740" y="19875"/>
                    <a:pt x="45740" y="15940"/>
                  </a:cubicBezTo>
                  <a:cubicBezTo>
                    <a:pt x="45740" y="9749"/>
                    <a:pt x="43284" y="4135"/>
                    <a:pt x="39299" y="0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2"/>
            <p:cNvSpPr/>
            <p:nvPr/>
          </p:nvSpPr>
          <p:spPr>
            <a:xfrm>
              <a:off x="1666800" y="1616175"/>
              <a:ext cx="896650" cy="260450"/>
            </a:xfrm>
            <a:custGeom>
              <a:avLst/>
              <a:gdLst/>
              <a:ahLst/>
              <a:cxnLst/>
              <a:rect l="l" t="t" r="r" b="b"/>
              <a:pathLst>
                <a:path w="35866" h="10418" extrusionOk="0">
                  <a:moveTo>
                    <a:pt x="3072" y="1"/>
                  </a:moveTo>
                  <a:cubicBezTo>
                    <a:pt x="2065" y="1"/>
                    <a:pt x="1090" y="233"/>
                    <a:pt x="1" y="542"/>
                  </a:cubicBezTo>
                  <a:cubicBezTo>
                    <a:pt x="4136" y="6507"/>
                    <a:pt x="11028" y="10417"/>
                    <a:pt x="18823" y="10417"/>
                  </a:cubicBezTo>
                  <a:cubicBezTo>
                    <a:pt x="25590" y="10417"/>
                    <a:pt x="31680" y="7460"/>
                    <a:pt x="35866" y="2798"/>
                  </a:cubicBezTo>
                  <a:lnTo>
                    <a:pt x="35866" y="2798"/>
                  </a:lnTo>
                  <a:cubicBezTo>
                    <a:pt x="32532" y="2823"/>
                    <a:pt x="28572" y="3450"/>
                    <a:pt x="27294" y="4101"/>
                  </a:cubicBezTo>
                  <a:cubicBezTo>
                    <a:pt x="24612" y="5530"/>
                    <a:pt x="25590" y="4928"/>
                    <a:pt x="21454" y="6056"/>
                  </a:cubicBezTo>
                  <a:cubicBezTo>
                    <a:pt x="20763" y="6246"/>
                    <a:pt x="20046" y="6333"/>
                    <a:pt x="19309" y="6333"/>
                  </a:cubicBezTo>
                  <a:cubicBezTo>
                    <a:pt x="15662" y="6333"/>
                    <a:pt x="11527" y="4189"/>
                    <a:pt x="7670" y="1645"/>
                  </a:cubicBezTo>
                  <a:cubicBezTo>
                    <a:pt x="5843" y="422"/>
                    <a:pt x="4429" y="1"/>
                    <a:pt x="3072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2"/>
            <p:cNvSpPr/>
            <p:nvPr/>
          </p:nvSpPr>
          <p:spPr>
            <a:xfrm>
              <a:off x="1790250" y="733100"/>
              <a:ext cx="664800" cy="158550"/>
            </a:xfrm>
            <a:custGeom>
              <a:avLst/>
              <a:gdLst/>
              <a:ahLst/>
              <a:cxnLst/>
              <a:rect l="l" t="t" r="r" b="b"/>
              <a:pathLst>
                <a:path w="26592" h="6342" extrusionOk="0">
                  <a:moveTo>
                    <a:pt x="13885" y="1"/>
                  </a:moveTo>
                  <a:cubicBezTo>
                    <a:pt x="8647" y="1"/>
                    <a:pt x="3835" y="1755"/>
                    <a:pt x="0" y="4712"/>
                  </a:cubicBezTo>
                  <a:cubicBezTo>
                    <a:pt x="2207" y="5280"/>
                    <a:pt x="4502" y="5371"/>
                    <a:pt x="6220" y="5371"/>
                  </a:cubicBezTo>
                  <a:cubicBezTo>
                    <a:pt x="6551" y="5371"/>
                    <a:pt x="6860" y="5368"/>
                    <a:pt x="7143" y="5364"/>
                  </a:cubicBezTo>
                  <a:cubicBezTo>
                    <a:pt x="9624" y="5339"/>
                    <a:pt x="11955" y="4763"/>
                    <a:pt x="14336" y="4462"/>
                  </a:cubicBezTo>
                  <a:cubicBezTo>
                    <a:pt x="14485" y="4442"/>
                    <a:pt x="14630" y="4432"/>
                    <a:pt x="14774" y="4432"/>
                  </a:cubicBezTo>
                  <a:cubicBezTo>
                    <a:pt x="16811" y="4432"/>
                    <a:pt x="18330" y="6342"/>
                    <a:pt x="21077" y="6342"/>
                  </a:cubicBezTo>
                  <a:cubicBezTo>
                    <a:pt x="21255" y="6342"/>
                    <a:pt x="21440" y="6334"/>
                    <a:pt x="21629" y="6316"/>
                  </a:cubicBezTo>
                  <a:cubicBezTo>
                    <a:pt x="24136" y="6091"/>
                    <a:pt x="25439" y="5013"/>
                    <a:pt x="26592" y="3860"/>
                  </a:cubicBezTo>
                  <a:cubicBezTo>
                    <a:pt x="22958" y="1429"/>
                    <a:pt x="18597" y="1"/>
                    <a:pt x="13885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2"/>
            <p:cNvSpPr/>
            <p:nvPr/>
          </p:nvSpPr>
          <p:spPr>
            <a:xfrm>
              <a:off x="1575325" y="1062675"/>
              <a:ext cx="1133500" cy="371550"/>
            </a:xfrm>
            <a:custGeom>
              <a:avLst/>
              <a:gdLst/>
              <a:ahLst/>
              <a:cxnLst/>
              <a:rect l="l" t="t" r="r" b="b"/>
              <a:pathLst>
                <a:path w="45340" h="14862" extrusionOk="0">
                  <a:moveTo>
                    <a:pt x="43184" y="1"/>
                  </a:moveTo>
                  <a:cubicBezTo>
                    <a:pt x="42883" y="251"/>
                    <a:pt x="42582" y="477"/>
                    <a:pt x="42281" y="702"/>
                  </a:cubicBezTo>
                  <a:cubicBezTo>
                    <a:pt x="40627" y="1905"/>
                    <a:pt x="38146" y="3986"/>
                    <a:pt x="36216" y="5364"/>
                  </a:cubicBezTo>
                  <a:cubicBezTo>
                    <a:pt x="35020" y="6207"/>
                    <a:pt x="33853" y="6460"/>
                    <a:pt x="31961" y="6460"/>
                  </a:cubicBezTo>
                  <a:cubicBezTo>
                    <a:pt x="30761" y="6460"/>
                    <a:pt x="29269" y="6358"/>
                    <a:pt x="27294" y="6241"/>
                  </a:cubicBezTo>
                  <a:cubicBezTo>
                    <a:pt x="26757" y="6210"/>
                    <a:pt x="26295" y="6195"/>
                    <a:pt x="25896" y="6195"/>
                  </a:cubicBezTo>
                  <a:cubicBezTo>
                    <a:pt x="22515" y="6195"/>
                    <a:pt x="23606" y="7271"/>
                    <a:pt x="21028" y="8347"/>
                  </a:cubicBezTo>
                  <a:cubicBezTo>
                    <a:pt x="18444" y="9416"/>
                    <a:pt x="17880" y="9713"/>
                    <a:pt x="15322" y="9713"/>
                  </a:cubicBezTo>
                  <a:cubicBezTo>
                    <a:pt x="15002" y="9713"/>
                    <a:pt x="14651" y="9708"/>
                    <a:pt x="14261" y="9700"/>
                  </a:cubicBezTo>
                  <a:cubicBezTo>
                    <a:pt x="10727" y="9625"/>
                    <a:pt x="9299" y="7670"/>
                    <a:pt x="6542" y="5790"/>
                  </a:cubicBezTo>
                  <a:cubicBezTo>
                    <a:pt x="4286" y="4286"/>
                    <a:pt x="2532" y="3560"/>
                    <a:pt x="452" y="3509"/>
                  </a:cubicBezTo>
                  <a:cubicBezTo>
                    <a:pt x="276" y="4161"/>
                    <a:pt x="126" y="4813"/>
                    <a:pt x="1" y="5489"/>
                  </a:cubicBezTo>
                  <a:cubicBezTo>
                    <a:pt x="1354" y="6166"/>
                    <a:pt x="1955" y="7946"/>
                    <a:pt x="3309" y="9123"/>
                  </a:cubicBezTo>
                  <a:cubicBezTo>
                    <a:pt x="5121" y="10657"/>
                    <a:pt x="11566" y="13182"/>
                    <a:pt x="15711" y="13182"/>
                  </a:cubicBezTo>
                  <a:cubicBezTo>
                    <a:pt x="16037" y="13182"/>
                    <a:pt x="16348" y="13166"/>
                    <a:pt x="16642" y="13134"/>
                  </a:cubicBezTo>
                  <a:cubicBezTo>
                    <a:pt x="20702" y="12682"/>
                    <a:pt x="20101" y="11254"/>
                    <a:pt x="23384" y="10126"/>
                  </a:cubicBezTo>
                  <a:cubicBezTo>
                    <a:pt x="24259" y="9828"/>
                    <a:pt x="24856" y="9689"/>
                    <a:pt x="25284" y="9689"/>
                  </a:cubicBezTo>
                  <a:cubicBezTo>
                    <a:pt x="26476" y="9689"/>
                    <a:pt x="26374" y="10761"/>
                    <a:pt x="27369" y="12457"/>
                  </a:cubicBezTo>
                  <a:cubicBezTo>
                    <a:pt x="28310" y="14077"/>
                    <a:pt x="31598" y="14861"/>
                    <a:pt x="34451" y="14861"/>
                  </a:cubicBezTo>
                  <a:cubicBezTo>
                    <a:pt x="35703" y="14861"/>
                    <a:pt x="36871" y="14710"/>
                    <a:pt x="37720" y="14412"/>
                  </a:cubicBezTo>
                  <a:cubicBezTo>
                    <a:pt x="40151" y="13560"/>
                    <a:pt x="42933" y="13735"/>
                    <a:pt x="45038" y="13334"/>
                  </a:cubicBezTo>
                  <a:cubicBezTo>
                    <a:pt x="45239" y="12156"/>
                    <a:pt x="45339" y="10928"/>
                    <a:pt x="45339" y="9700"/>
                  </a:cubicBezTo>
                  <a:cubicBezTo>
                    <a:pt x="45339" y="8923"/>
                    <a:pt x="45314" y="8196"/>
                    <a:pt x="45239" y="7444"/>
                  </a:cubicBezTo>
                  <a:cubicBezTo>
                    <a:pt x="45020" y="7225"/>
                    <a:pt x="44791" y="7132"/>
                    <a:pt x="44538" y="7132"/>
                  </a:cubicBezTo>
                  <a:cubicBezTo>
                    <a:pt x="43665" y="7132"/>
                    <a:pt x="42516" y="8248"/>
                    <a:pt x="40552" y="9123"/>
                  </a:cubicBezTo>
                  <a:cubicBezTo>
                    <a:pt x="37921" y="10251"/>
                    <a:pt x="37344" y="11404"/>
                    <a:pt x="34938" y="12006"/>
                  </a:cubicBezTo>
                  <a:cubicBezTo>
                    <a:pt x="34627" y="12084"/>
                    <a:pt x="34339" y="12120"/>
                    <a:pt x="34076" y="12120"/>
                  </a:cubicBezTo>
                  <a:cubicBezTo>
                    <a:pt x="32306" y="12120"/>
                    <a:pt x="31632" y="10478"/>
                    <a:pt x="32156" y="8798"/>
                  </a:cubicBezTo>
                  <a:cubicBezTo>
                    <a:pt x="32401" y="8001"/>
                    <a:pt x="32921" y="7804"/>
                    <a:pt x="33593" y="7804"/>
                  </a:cubicBezTo>
                  <a:cubicBezTo>
                    <a:pt x="34254" y="7804"/>
                    <a:pt x="35061" y="7994"/>
                    <a:pt x="35900" y="7994"/>
                  </a:cubicBezTo>
                  <a:cubicBezTo>
                    <a:pt x="36303" y="7994"/>
                    <a:pt x="36714" y="7950"/>
                    <a:pt x="37119" y="7820"/>
                  </a:cubicBezTo>
                  <a:cubicBezTo>
                    <a:pt x="39199" y="7144"/>
                    <a:pt x="41830" y="4738"/>
                    <a:pt x="42733" y="4111"/>
                  </a:cubicBezTo>
                  <a:cubicBezTo>
                    <a:pt x="43033" y="3885"/>
                    <a:pt x="43610" y="3284"/>
                    <a:pt x="44211" y="2557"/>
                  </a:cubicBezTo>
                  <a:cubicBezTo>
                    <a:pt x="43911" y="1680"/>
                    <a:pt x="43585" y="828"/>
                    <a:pt x="43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2"/>
            <p:cNvSpPr/>
            <p:nvPr/>
          </p:nvSpPr>
          <p:spPr>
            <a:xfrm>
              <a:off x="1569675" y="1373450"/>
              <a:ext cx="1104675" cy="161625"/>
            </a:xfrm>
            <a:custGeom>
              <a:avLst/>
              <a:gdLst/>
              <a:ahLst/>
              <a:cxnLst/>
              <a:rect l="l" t="t" r="r" b="b"/>
              <a:pathLst>
                <a:path w="44187" h="6465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527"/>
                    <a:pt x="151" y="1053"/>
                    <a:pt x="252" y="1580"/>
                  </a:cubicBezTo>
                  <a:cubicBezTo>
                    <a:pt x="3184" y="1605"/>
                    <a:pt x="7094" y="1805"/>
                    <a:pt x="8773" y="3209"/>
                  </a:cubicBezTo>
                  <a:cubicBezTo>
                    <a:pt x="10805" y="4937"/>
                    <a:pt x="13686" y="5294"/>
                    <a:pt x="15753" y="5294"/>
                  </a:cubicBezTo>
                  <a:cubicBezTo>
                    <a:pt x="15904" y="5294"/>
                    <a:pt x="16050" y="5292"/>
                    <a:pt x="16192" y="5289"/>
                  </a:cubicBezTo>
                  <a:cubicBezTo>
                    <a:pt x="18060" y="5222"/>
                    <a:pt x="21348" y="4208"/>
                    <a:pt x="23624" y="4208"/>
                  </a:cubicBezTo>
                  <a:cubicBezTo>
                    <a:pt x="23913" y="4208"/>
                    <a:pt x="24186" y="4225"/>
                    <a:pt x="24437" y="4261"/>
                  </a:cubicBezTo>
                  <a:cubicBezTo>
                    <a:pt x="26550" y="4567"/>
                    <a:pt x="26420" y="6037"/>
                    <a:pt x="28310" y="6037"/>
                  </a:cubicBezTo>
                  <a:cubicBezTo>
                    <a:pt x="28438" y="6037"/>
                    <a:pt x="28575" y="6030"/>
                    <a:pt x="28723" y="6016"/>
                  </a:cubicBezTo>
                  <a:cubicBezTo>
                    <a:pt x="29352" y="5954"/>
                    <a:pt x="30473" y="5926"/>
                    <a:pt x="31823" y="5926"/>
                  </a:cubicBezTo>
                  <a:cubicBezTo>
                    <a:pt x="35422" y="5926"/>
                    <a:pt x="40648" y="6125"/>
                    <a:pt x="42507" y="6417"/>
                  </a:cubicBezTo>
                  <a:cubicBezTo>
                    <a:pt x="42734" y="6451"/>
                    <a:pt x="42929" y="6464"/>
                    <a:pt x="43104" y="6464"/>
                  </a:cubicBezTo>
                  <a:cubicBezTo>
                    <a:pt x="43315" y="6464"/>
                    <a:pt x="43495" y="6444"/>
                    <a:pt x="43660" y="6417"/>
                  </a:cubicBezTo>
                  <a:cubicBezTo>
                    <a:pt x="43836" y="5991"/>
                    <a:pt x="44036" y="5540"/>
                    <a:pt x="44187" y="5089"/>
                  </a:cubicBezTo>
                  <a:cubicBezTo>
                    <a:pt x="41605" y="4838"/>
                    <a:pt x="37169" y="4487"/>
                    <a:pt x="35615" y="4437"/>
                  </a:cubicBezTo>
                  <a:cubicBezTo>
                    <a:pt x="35091" y="4416"/>
                    <a:pt x="34654" y="4408"/>
                    <a:pt x="34260" y="4408"/>
                  </a:cubicBezTo>
                  <a:cubicBezTo>
                    <a:pt x="33185" y="4408"/>
                    <a:pt x="32435" y="4466"/>
                    <a:pt x="31118" y="4466"/>
                  </a:cubicBezTo>
                  <a:cubicBezTo>
                    <a:pt x="30636" y="4466"/>
                    <a:pt x="30078" y="4458"/>
                    <a:pt x="29400" y="4437"/>
                  </a:cubicBezTo>
                  <a:cubicBezTo>
                    <a:pt x="26449" y="4345"/>
                    <a:pt x="26254" y="2375"/>
                    <a:pt x="24069" y="2375"/>
                  </a:cubicBezTo>
                  <a:cubicBezTo>
                    <a:pt x="23861" y="2375"/>
                    <a:pt x="23634" y="2393"/>
                    <a:pt x="23385" y="2432"/>
                  </a:cubicBezTo>
                  <a:cubicBezTo>
                    <a:pt x="20552" y="2883"/>
                    <a:pt x="20402" y="3259"/>
                    <a:pt x="16567" y="3785"/>
                  </a:cubicBezTo>
                  <a:cubicBezTo>
                    <a:pt x="15992" y="3865"/>
                    <a:pt x="15484" y="3901"/>
                    <a:pt x="15028" y="3901"/>
                  </a:cubicBezTo>
                  <a:cubicBezTo>
                    <a:pt x="12467" y="3901"/>
                    <a:pt x="11533" y="2746"/>
                    <a:pt x="9299" y="1555"/>
                  </a:cubicBezTo>
                  <a:cubicBezTo>
                    <a:pt x="7420" y="552"/>
                    <a:pt x="3109" y="7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2"/>
            <p:cNvSpPr/>
            <p:nvPr/>
          </p:nvSpPr>
          <p:spPr>
            <a:xfrm>
              <a:off x="1731975" y="809550"/>
              <a:ext cx="976850" cy="1067075"/>
            </a:xfrm>
            <a:custGeom>
              <a:avLst/>
              <a:gdLst/>
              <a:ahLst/>
              <a:cxnLst/>
              <a:rect l="l" t="t" r="r" b="b"/>
              <a:pathLst>
                <a:path w="39074" h="42683" extrusionOk="0">
                  <a:moveTo>
                    <a:pt x="27619" y="0"/>
                  </a:moveTo>
                  <a:lnTo>
                    <a:pt x="27619" y="0"/>
                  </a:lnTo>
                  <a:cubicBezTo>
                    <a:pt x="31730" y="4136"/>
                    <a:pt x="34286" y="9825"/>
                    <a:pt x="34286" y="16141"/>
                  </a:cubicBezTo>
                  <a:cubicBezTo>
                    <a:pt x="34286" y="28747"/>
                    <a:pt x="24035" y="38998"/>
                    <a:pt x="11404" y="38998"/>
                  </a:cubicBezTo>
                  <a:cubicBezTo>
                    <a:pt x="7243" y="38998"/>
                    <a:pt x="3359" y="37870"/>
                    <a:pt x="0" y="35940"/>
                  </a:cubicBezTo>
                  <a:lnTo>
                    <a:pt x="0" y="35940"/>
                  </a:lnTo>
                  <a:cubicBezTo>
                    <a:pt x="4136" y="40101"/>
                    <a:pt x="9875" y="42682"/>
                    <a:pt x="16216" y="42682"/>
                  </a:cubicBezTo>
                  <a:cubicBezTo>
                    <a:pt x="28848" y="42682"/>
                    <a:pt x="39073" y="32457"/>
                    <a:pt x="39073" y="19825"/>
                  </a:cubicBezTo>
                  <a:cubicBezTo>
                    <a:pt x="39073" y="11354"/>
                    <a:pt x="34462" y="3960"/>
                    <a:pt x="27619" y="0"/>
                  </a:cubicBezTo>
                  <a:close/>
                </a:path>
              </a:pathLst>
            </a:custGeom>
            <a:solidFill>
              <a:srgbClr val="CB5568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3_1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33"/>
          <p:cNvSpPr/>
          <p:nvPr/>
        </p:nvSpPr>
        <p:spPr>
          <a:xfrm rot="1521954">
            <a:off x="-385060" y="-43163"/>
            <a:ext cx="9706358" cy="5726136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03" name="Google Shape;1603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4" name="Google Shape;1604;p33"/>
          <p:cNvSpPr txBox="1">
            <a:spLocks noGrp="1"/>
          </p:cNvSpPr>
          <p:nvPr>
            <p:ph type="title"/>
          </p:nvPr>
        </p:nvSpPr>
        <p:spPr>
          <a:xfrm>
            <a:off x="5650188" y="1478725"/>
            <a:ext cx="1942500" cy="103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05" name="Google Shape;1605;p33"/>
          <p:cNvSpPr txBox="1">
            <a:spLocks noGrp="1"/>
          </p:cNvSpPr>
          <p:nvPr>
            <p:ph type="subTitle" idx="1"/>
          </p:nvPr>
        </p:nvSpPr>
        <p:spPr>
          <a:xfrm>
            <a:off x="4672188" y="2829961"/>
            <a:ext cx="2920500" cy="103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606" name="Google Shape;1606;p33"/>
          <p:cNvGrpSpPr/>
          <p:nvPr/>
        </p:nvGrpSpPr>
        <p:grpSpPr>
          <a:xfrm rot="-3203653" flipH="1">
            <a:off x="8677575" y="1131351"/>
            <a:ext cx="297660" cy="239057"/>
            <a:chOff x="3483800" y="1530650"/>
            <a:chExt cx="1459674" cy="1397574"/>
          </a:xfrm>
        </p:grpSpPr>
        <p:sp>
          <p:nvSpPr>
            <p:cNvPr id="1607" name="Google Shape;1607;p33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6" name="Google Shape;1616;p33"/>
          <p:cNvGrpSpPr/>
          <p:nvPr/>
        </p:nvGrpSpPr>
        <p:grpSpPr>
          <a:xfrm flipH="1">
            <a:off x="7345473" y="365869"/>
            <a:ext cx="374992" cy="348246"/>
            <a:chOff x="3931664" y="3196564"/>
            <a:chExt cx="819834" cy="761359"/>
          </a:xfrm>
        </p:grpSpPr>
        <p:sp>
          <p:nvSpPr>
            <p:cNvPr id="1617" name="Google Shape;1617;p33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0" name="Google Shape;1620;p33"/>
          <p:cNvGrpSpPr/>
          <p:nvPr/>
        </p:nvGrpSpPr>
        <p:grpSpPr>
          <a:xfrm flipH="1">
            <a:off x="-154252" y="3817444"/>
            <a:ext cx="374992" cy="348246"/>
            <a:chOff x="3931664" y="3196564"/>
            <a:chExt cx="819834" cy="761359"/>
          </a:xfrm>
        </p:grpSpPr>
        <p:sp>
          <p:nvSpPr>
            <p:cNvPr id="1621" name="Google Shape;1621;p33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3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3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4" name="Google Shape;1624;p33"/>
          <p:cNvGrpSpPr/>
          <p:nvPr/>
        </p:nvGrpSpPr>
        <p:grpSpPr>
          <a:xfrm flipH="1">
            <a:off x="8928043" y="2571744"/>
            <a:ext cx="320309" cy="297463"/>
            <a:chOff x="3931664" y="3196564"/>
            <a:chExt cx="819834" cy="761359"/>
          </a:xfrm>
        </p:grpSpPr>
        <p:sp>
          <p:nvSpPr>
            <p:cNvPr id="1625" name="Google Shape;1625;p33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8" name="Google Shape;1628;p33"/>
          <p:cNvGrpSpPr/>
          <p:nvPr/>
        </p:nvGrpSpPr>
        <p:grpSpPr>
          <a:xfrm rot="1813197" flipH="1">
            <a:off x="8443490" y="4379101"/>
            <a:ext cx="250191" cy="232308"/>
            <a:chOff x="3931664" y="3196564"/>
            <a:chExt cx="819834" cy="761359"/>
          </a:xfrm>
        </p:grpSpPr>
        <p:sp>
          <p:nvSpPr>
            <p:cNvPr id="1629" name="Google Shape;1629;p33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2" name="Google Shape;1632;p33"/>
          <p:cNvGrpSpPr/>
          <p:nvPr/>
        </p:nvGrpSpPr>
        <p:grpSpPr>
          <a:xfrm rot="-3202496" flipH="1">
            <a:off x="2371867" y="205593"/>
            <a:ext cx="266451" cy="213788"/>
            <a:chOff x="3483800" y="1530650"/>
            <a:chExt cx="1459674" cy="1397574"/>
          </a:xfrm>
        </p:grpSpPr>
        <p:sp>
          <p:nvSpPr>
            <p:cNvPr id="1633" name="Google Shape;1633;p33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2" name="Google Shape;1642;p33"/>
          <p:cNvGrpSpPr/>
          <p:nvPr/>
        </p:nvGrpSpPr>
        <p:grpSpPr>
          <a:xfrm rot="-2111922">
            <a:off x="123081" y="1672530"/>
            <a:ext cx="255260" cy="246957"/>
            <a:chOff x="3483800" y="1530650"/>
            <a:chExt cx="1459674" cy="1397574"/>
          </a:xfrm>
        </p:grpSpPr>
        <p:sp>
          <p:nvSpPr>
            <p:cNvPr id="1643" name="Google Shape;1643;p33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3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2" name="Google Shape;1652;p33"/>
          <p:cNvGrpSpPr/>
          <p:nvPr/>
        </p:nvGrpSpPr>
        <p:grpSpPr>
          <a:xfrm rot="-4322314">
            <a:off x="345217" y="4765505"/>
            <a:ext cx="167563" cy="161982"/>
            <a:chOff x="3483800" y="1530650"/>
            <a:chExt cx="1459674" cy="1397574"/>
          </a:xfrm>
        </p:grpSpPr>
        <p:sp>
          <p:nvSpPr>
            <p:cNvPr id="1653" name="Google Shape;1653;p33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3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3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4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p34"/>
          <p:cNvSpPr/>
          <p:nvPr/>
        </p:nvSpPr>
        <p:spPr>
          <a:xfrm rot="1521954">
            <a:off x="-385060" y="-43163"/>
            <a:ext cx="9706358" cy="5726136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64" name="Google Shape;1664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5" name="Google Shape;1665;p34"/>
          <p:cNvSpPr txBox="1">
            <a:spLocks noGrp="1"/>
          </p:cNvSpPr>
          <p:nvPr>
            <p:ph type="title"/>
          </p:nvPr>
        </p:nvSpPr>
        <p:spPr>
          <a:xfrm>
            <a:off x="2758050" y="418850"/>
            <a:ext cx="3627900" cy="112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6" name="Google Shape;1666;p34"/>
          <p:cNvSpPr txBox="1">
            <a:spLocks noGrp="1"/>
          </p:cNvSpPr>
          <p:nvPr>
            <p:ph type="subTitle" idx="1"/>
          </p:nvPr>
        </p:nvSpPr>
        <p:spPr>
          <a:xfrm>
            <a:off x="3111750" y="2348464"/>
            <a:ext cx="2920500" cy="103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67" name="Google Shape;1667;p34"/>
          <p:cNvSpPr txBox="1"/>
          <p:nvPr/>
        </p:nvSpPr>
        <p:spPr>
          <a:xfrm>
            <a:off x="2351100" y="3710288"/>
            <a:ext cx="44418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CREDITS: This presentation template was created by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 including icons by</a:t>
            </a:r>
            <a:r>
              <a:rPr lang="en"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 and infographics &amp; images by</a:t>
            </a:r>
            <a:r>
              <a:rPr lang="en"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endParaRPr sz="1200" b="1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68" name="Google Shape;1668;p34"/>
          <p:cNvSpPr/>
          <p:nvPr/>
        </p:nvSpPr>
        <p:spPr>
          <a:xfrm rot="1675317" flipH="1">
            <a:off x="-1019267" y="-486457"/>
            <a:ext cx="5611744" cy="6173383"/>
          </a:xfrm>
          <a:custGeom>
            <a:avLst/>
            <a:gdLst/>
            <a:ahLst/>
            <a:cxnLst/>
            <a:rect l="l" t="t" r="r" b="b"/>
            <a:pathLst>
              <a:path w="113414" h="140507" extrusionOk="0">
                <a:moveTo>
                  <a:pt x="91135" y="67459"/>
                </a:moveTo>
                <a:cubicBezTo>
                  <a:pt x="91498" y="67459"/>
                  <a:pt x="91809" y="67575"/>
                  <a:pt x="92030" y="67818"/>
                </a:cubicBezTo>
                <a:cubicBezTo>
                  <a:pt x="92726" y="68603"/>
                  <a:pt x="92244" y="70378"/>
                  <a:pt x="90950" y="71797"/>
                </a:cubicBezTo>
                <a:cubicBezTo>
                  <a:pt x="90064" y="72775"/>
                  <a:pt x="89022" y="73326"/>
                  <a:pt x="88231" y="73326"/>
                </a:cubicBezTo>
                <a:cubicBezTo>
                  <a:pt x="87867" y="73326"/>
                  <a:pt x="87556" y="73210"/>
                  <a:pt x="87337" y="72965"/>
                </a:cubicBezTo>
                <a:cubicBezTo>
                  <a:pt x="86632" y="72189"/>
                  <a:pt x="87114" y="70414"/>
                  <a:pt x="88408" y="68987"/>
                </a:cubicBezTo>
                <a:cubicBezTo>
                  <a:pt x="89296" y="68013"/>
                  <a:pt x="90340" y="67459"/>
                  <a:pt x="91135" y="67459"/>
                </a:cubicBezTo>
                <a:close/>
                <a:moveTo>
                  <a:pt x="81981" y="73877"/>
                </a:moveTo>
                <a:cubicBezTo>
                  <a:pt x="83619" y="73877"/>
                  <a:pt x="84918" y="74453"/>
                  <a:pt x="85500" y="75606"/>
                </a:cubicBezTo>
                <a:cubicBezTo>
                  <a:pt x="86686" y="77952"/>
                  <a:pt x="84474" y="81797"/>
                  <a:pt x="80557" y="84188"/>
                </a:cubicBezTo>
                <a:cubicBezTo>
                  <a:pt x="78580" y="85398"/>
                  <a:pt x="76545" y="86005"/>
                  <a:pt x="74865" y="86005"/>
                </a:cubicBezTo>
                <a:cubicBezTo>
                  <a:pt x="73225" y="86005"/>
                  <a:pt x="71923" y="85427"/>
                  <a:pt x="71342" y="84268"/>
                </a:cubicBezTo>
                <a:cubicBezTo>
                  <a:pt x="70155" y="81922"/>
                  <a:pt x="72368" y="78086"/>
                  <a:pt x="76284" y="75695"/>
                </a:cubicBezTo>
                <a:cubicBezTo>
                  <a:pt x="78264" y="74484"/>
                  <a:pt x="80300" y="73877"/>
                  <a:pt x="81981" y="73877"/>
                </a:cubicBezTo>
                <a:close/>
                <a:moveTo>
                  <a:pt x="88319" y="1"/>
                </a:moveTo>
                <a:cubicBezTo>
                  <a:pt x="88024" y="1713"/>
                  <a:pt x="91691" y="3944"/>
                  <a:pt x="96856" y="9840"/>
                </a:cubicBezTo>
                <a:cubicBezTo>
                  <a:pt x="102200" y="15925"/>
                  <a:pt x="104858" y="25006"/>
                  <a:pt x="103600" y="35042"/>
                </a:cubicBezTo>
                <a:cubicBezTo>
                  <a:pt x="102334" y="45069"/>
                  <a:pt x="92708" y="63063"/>
                  <a:pt x="74500" y="72921"/>
                </a:cubicBezTo>
                <a:cubicBezTo>
                  <a:pt x="70851" y="74901"/>
                  <a:pt x="66578" y="76364"/>
                  <a:pt x="64785" y="80379"/>
                </a:cubicBezTo>
                <a:cubicBezTo>
                  <a:pt x="63233" y="83831"/>
                  <a:pt x="63616" y="87890"/>
                  <a:pt x="63233" y="91708"/>
                </a:cubicBezTo>
                <a:cubicBezTo>
                  <a:pt x="62849" y="95536"/>
                  <a:pt x="61100" y="99827"/>
                  <a:pt x="57666" y="100567"/>
                </a:cubicBezTo>
                <a:cubicBezTo>
                  <a:pt x="57088" y="100693"/>
                  <a:pt x="56540" y="100752"/>
                  <a:pt x="56007" y="100752"/>
                </a:cubicBezTo>
                <a:cubicBezTo>
                  <a:pt x="53096" y="100752"/>
                  <a:pt x="50610" y="98978"/>
                  <a:pt x="46042" y="96490"/>
                </a:cubicBezTo>
                <a:cubicBezTo>
                  <a:pt x="44576" y="95691"/>
                  <a:pt x="43209" y="95309"/>
                  <a:pt x="41947" y="95309"/>
                </a:cubicBezTo>
                <a:cubicBezTo>
                  <a:pt x="38548" y="95309"/>
                  <a:pt x="35916" y="98079"/>
                  <a:pt x="34186" y="102913"/>
                </a:cubicBezTo>
                <a:cubicBezTo>
                  <a:pt x="28824" y="117909"/>
                  <a:pt x="23677" y="122450"/>
                  <a:pt x="16727" y="123182"/>
                </a:cubicBezTo>
                <a:cubicBezTo>
                  <a:pt x="16018" y="123258"/>
                  <a:pt x="15304" y="123289"/>
                  <a:pt x="14587" y="123289"/>
                </a:cubicBezTo>
                <a:cubicBezTo>
                  <a:pt x="11418" y="123289"/>
                  <a:pt x="8190" y="122683"/>
                  <a:pt x="5062" y="122683"/>
                </a:cubicBezTo>
                <a:cubicBezTo>
                  <a:pt x="3336" y="122683"/>
                  <a:pt x="1640" y="122867"/>
                  <a:pt x="0" y="123440"/>
                </a:cubicBezTo>
                <a:lnTo>
                  <a:pt x="0" y="140506"/>
                </a:lnTo>
                <a:lnTo>
                  <a:pt x="113413" y="140506"/>
                </a:lnTo>
                <a:lnTo>
                  <a:pt x="113413" y="1"/>
                </a:ln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34"/>
          <p:cNvSpPr/>
          <p:nvPr/>
        </p:nvSpPr>
        <p:spPr>
          <a:xfrm flipH="1">
            <a:off x="6647600" y="-171462"/>
            <a:ext cx="4964599" cy="5486422"/>
          </a:xfrm>
          <a:custGeom>
            <a:avLst/>
            <a:gdLst/>
            <a:ahLst/>
            <a:cxnLst/>
            <a:rect l="l" t="t" r="r" b="b"/>
            <a:pathLst>
              <a:path w="117973" h="130373" extrusionOk="0">
                <a:moveTo>
                  <a:pt x="62662" y="21848"/>
                </a:moveTo>
                <a:cubicBezTo>
                  <a:pt x="63412" y="21848"/>
                  <a:pt x="64018" y="22455"/>
                  <a:pt x="64018" y="23213"/>
                </a:cubicBezTo>
                <a:cubicBezTo>
                  <a:pt x="64018" y="23963"/>
                  <a:pt x="63412" y="24578"/>
                  <a:pt x="62662" y="24578"/>
                </a:cubicBezTo>
                <a:cubicBezTo>
                  <a:pt x="61913" y="24578"/>
                  <a:pt x="61306" y="23963"/>
                  <a:pt x="61306" y="23213"/>
                </a:cubicBezTo>
                <a:cubicBezTo>
                  <a:pt x="61306" y="22455"/>
                  <a:pt x="61913" y="21848"/>
                  <a:pt x="62662" y="21848"/>
                </a:cubicBezTo>
                <a:close/>
                <a:moveTo>
                  <a:pt x="55293" y="30029"/>
                </a:moveTo>
                <a:cubicBezTo>
                  <a:pt x="56578" y="30029"/>
                  <a:pt x="57622" y="31082"/>
                  <a:pt x="57622" y="32384"/>
                </a:cubicBezTo>
                <a:cubicBezTo>
                  <a:pt x="57622" y="33678"/>
                  <a:pt x="56578" y="34730"/>
                  <a:pt x="55293" y="34730"/>
                </a:cubicBezTo>
                <a:cubicBezTo>
                  <a:pt x="54009" y="34730"/>
                  <a:pt x="52965" y="33678"/>
                  <a:pt x="52965" y="32384"/>
                </a:cubicBezTo>
                <a:cubicBezTo>
                  <a:pt x="52965" y="31082"/>
                  <a:pt x="54009" y="30029"/>
                  <a:pt x="55293" y="30029"/>
                </a:cubicBezTo>
                <a:close/>
                <a:moveTo>
                  <a:pt x="55772" y="36346"/>
                </a:moveTo>
                <a:cubicBezTo>
                  <a:pt x="56083" y="36346"/>
                  <a:pt x="56386" y="36398"/>
                  <a:pt x="56676" y="36506"/>
                </a:cubicBezTo>
                <a:cubicBezTo>
                  <a:pt x="59058" y="37380"/>
                  <a:pt x="59683" y="41671"/>
                  <a:pt x="58086" y="46069"/>
                </a:cubicBezTo>
                <a:cubicBezTo>
                  <a:pt x="56676" y="49937"/>
                  <a:pt x="54016" y="52616"/>
                  <a:pt x="51782" y="52616"/>
                </a:cubicBezTo>
                <a:cubicBezTo>
                  <a:pt x="51470" y="52616"/>
                  <a:pt x="51168" y="52564"/>
                  <a:pt x="50877" y="52456"/>
                </a:cubicBezTo>
                <a:cubicBezTo>
                  <a:pt x="48496" y="51573"/>
                  <a:pt x="47871" y="47291"/>
                  <a:pt x="49468" y="42884"/>
                </a:cubicBezTo>
                <a:cubicBezTo>
                  <a:pt x="50877" y="39024"/>
                  <a:pt x="53538" y="36346"/>
                  <a:pt x="55772" y="36346"/>
                </a:cubicBezTo>
                <a:close/>
                <a:moveTo>
                  <a:pt x="20544" y="84546"/>
                </a:moveTo>
                <a:cubicBezTo>
                  <a:pt x="23172" y="84546"/>
                  <a:pt x="25223" y="85438"/>
                  <a:pt x="25809" y="87079"/>
                </a:cubicBezTo>
                <a:cubicBezTo>
                  <a:pt x="26728" y="89684"/>
                  <a:pt x="23641" y="93181"/>
                  <a:pt x="18895" y="94893"/>
                </a:cubicBezTo>
                <a:cubicBezTo>
                  <a:pt x="17150" y="95524"/>
                  <a:pt x="15424" y="95825"/>
                  <a:pt x="13895" y="95825"/>
                </a:cubicBezTo>
                <a:cubicBezTo>
                  <a:pt x="11267" y="95825"/>
                  <a:pt x="9217" y="94934"/>
                  <a:pt x="8636" y="93288"/>
                </a:cubicBezTo>
                <a:cubicBezTo>
                  <a:pt x="7709" y="90692"/>
                  <a:pt x="10804" y="87195"/>
                  <a:pt x="15541" y="85482"/>
                </a:cubicBezTo>
                <a:cubicBezTo>
                  <a:pt x="17288" y="84848"/>
                  <a:pt x="19014" y="84546"/>
                  <a:pt x="20544" y="84546"/>
                </a:cubicBezTo>
                <a:close/>
                <a:moveTo>
                  <a:pt x="96045" y="1"/>
                </a:moveTo>
                <a:cubicBezTo>
                  <a:pt x="92574" y="4836"/>
                  <a:pt x="88533" y="9109"/>
                  <a:pt x="83386" y="12000"/>
                </a:cubicBezTo>
                <a:cubicBezTo>
                  <a:pt x="74233" y="17129"/>
                  <a:pt x="62359" y="17361"/>
                  <a:pt x="54892" y="24783"/>
                </a:cubicBezTo>
                <a:cubicBezTo>
                  <a:pt x="48460" y="31171"/>
                  <a:pt x="47229" y="41011"/>
                  <a:pt x="46105" y="50048"/>
                </a:cubicBezTo>
                <a:cubicBezTo>
                  <a:pt x="44981" y="59085"/>
                  <a:pt x="43116" y="68987"/>
                  <a:pt x="36033" y="74634"/>
                </a:cubicBezTo>
                <a:cubicBezTo>
                  <a:pt x="28700" y="80486"/>
                  <a:pt x="18075" y="79862"/>
                  <a:pt x="9948" y="84527"/>
                </a:cubicBezTo>
                <a:cubicBezTo>
                  <a:pt x="5701" y="86972"/>
                  <a:pt x="2400" y="90754"/>
                  <a:pt x="1" y="95090"/>
                </a:cubicBezTo>
                <a:lnTo>
                  <a:pt x="1" y="130372"/>
                </a:lnTo>
                <a:lnTo>
                  <a:pt x="117973" y="130372"/>
                </a:lnTo>
                <a:lnTo>
                  <a:pt x="117973" y="127625"/>
                </a:lnTo>
                <a:cubicBezTo>
                  <a:pt x="116840" y="126072"/>
                  <a:pt x="115823" y="124404"/>
                  <a:pt x="114681" y="122861"/>
                </a:cubicBezTo>
                <a:cubicBezTo>
                  <a:pt x="112672" y="120152"/>
                  <a:pt x="109769" y="117626"/>
                  <a:pt x="106470" y="117626"/>
                </a:cubicBezTo>
                <a:cubicBezTo>
                  <a:pt x="106282" y="117626"/>
                  <a:pt x="106093" y="117634"/>
                  <a:pt x="105902" y="117651"/>
                </a:cubicBezTo>
                <a:cubicBezTo>
                  <a:pt x="104732" y="117753"/>
                  <a:pt x="103514" y="118170"/>
                  <a:pt x="102375" y="118170"/>
                </a:cubicBezTo>
                <a:cubicBezTo>
                  <a:pt x="101830" y="118170"/>
                  <a:pt x="101303" y="118074"/>
                  <a:pt x="100809" y="117803"/>
                </a:cubicBezTo>
                <a:cubicBezTo>
                  <a:pt x="99943" y="117330"/>
                  <a:pt x="99417" y="116411"/>
                  <a:pt x="99015" y="115492"/>
                </a:cubicBezTo>
                <a:cubicBezTo>
                  <a:pt x="97213" y="111406"/>
                  <a:pt x="97097" y="106598"/>
                  <a:pt x="98694" y="102432"/>
                </a:cubicBezTo>
                <a:cubicBezTo>
                  <a:pt x="99533" y="100237"/>
                  <a:pt x="100853" y="98007"/>
                  <a:pt x="100416" y="95696"/>
                </a:cubicBezTo>
                <a:cubicBezTo>
                  <a:pt x="99676" y="91780"/>
                  <a:pt x="94332" y="89951"/>
                  <a:pt x="93913" y="85990"/>
                </a:cubicBezTo>
                <a:cubicBezTo>
                  <a:pt x="93663" y="83564"/>
                  <a:pt x="95385" y="81467"/>
                  <a:pt x="96696" y="79424"/>
                </a:cubicBezTo>
                <a:cubicBezTo>
                  <a:pt x="99783" y="74661"/>
                  <a:pt x="100835" y="67899"/>
                  <a:pt x="97267" y="63492"/>
                </a:cubicBezTo>
                <a:cubicBezTo>
                  <a:pt x="95848" y="61752"/>
                  <a:pt x="93886" y="60574"/>
                  <a:pt x="92182" y="59129"/>
                </a:cubicBezTo>
                <a:cubicBezTo>
                  <a:pt x="87748" y="55373"/>
                  <a:pt x="85063" y="49611"/>
                  <a:pt x="85009" y="43776"/>
                </a:cubicBezTo>
                <a:cubicBezTo>
                  <a:pt x="84965" y="37942"/>
                  <a:pt x="87561" y="32143"/>
                  <a:pt x="91932" y="28316"/>
                </a:cubicBezTo>
                <a:cubicBezTo>
                  <a:pt x="97285" y="23633"/>
                  <a:pt x="105180" y="21661"/>
                  <a:pt x="108641" y="15425"/>
                </a:cubicBezTo>
                <a:cubicBezTo>
                  <a:pt x="109935" y="13115"/>
                  <a:pt x="110434" y="10456"/>
                  <a:pt x="111193" y="7914"/>
                </a:cubicBezTo>
                <a:cubicBezTo>
                  <a:pt x="112004" y="5157"/>
                  <a:pt x="113137" y="2499"/>
                  <a:pt x="114538" y="1"/>
                </a:cubicBez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0" name="Google Shape;1670;p34"/>
          <p:cNvGrpSpPr/>
          <p:nvPr/>
        </p:nvGrpSpPr>
        <p:grpSpPr>
          <a:xfrm rot="-2054985">
            <a:off x="1302743" y="3223629"/>
            <a:ext cx="406156" cy="388178"/>
            <a:chOff x="3483800" y="1530650"/>
            <a:chExt cx="1459674" cy="1397574"/>
          </a:xfrm>
        </p:grpSpPr>
        <p:sp>
          <p:nvSpPr>
            <p:cNvPr id="1671" name="Google Shape;1671;p34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4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4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4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4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4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4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4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4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0" name="Google Shape;1680;p34"/>
          <p:cNvGrpSpPr/>
          <p:nvPr/>
        </p:nvGrpSpPr>
        <p:grpSpPr>
          <a:xfrm rot="-2977299">
            <a:off x="984163" y="1512239"/>
            <a:ext cx="194255" cy="180400"/>
            <a:chOff x="3931664" y="3196564"/>
            <a:chExt cx="819834" cy="761359"/>
          </a:xfrm>
        </p:grpSpPr>
        <p:sp>
          <p:nvSpPr>
            <p:cNvPr id="1681" name="Google Shape;1681;p34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4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4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4" name="Google Shape;1684;p34"/>
          <p:cNvGrpSpPr/>
          <p:nvPr/>
        </p:nvGrpSpPr>
        <p:grpSpPr>
          <a:xfrm rot="1370578">
            <a:off x="7577885" y="1527535"/>
            <a:ext cx="244552" cy="227109"/>
            <a:chOff x="3931664" y="3196564"/>
            <a:chExt cx="819834" cy="761359"/>
          </a:xfrm>
        </p:grpSpPr>
        <p:sp>
          <p:nvSpPr>
            <p:cNvPr id="1685" name="Google Shape;1685;p34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4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4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8" name="Google Shape;1688;p34"/>
          <p:cNvGrpSpPr/>
          <p:nvPr/>
        </p:nvGrpSpPr>
        <p:grpSpPr>
          <a:xfrm rot="-2111919">
            <a:off x="7197062" y="2098834"/>
            <a:ext cx="212210" cy="205364"/>
            <a:chOff x="3483800" y="1530650"/>
            <a:chExt cx="1459674" cy="1397574"/>
          </a:xfrm>
        </p:grpSpPr>
        <p:sp>
          <p:nvSpPr>
            <p:cNvPr id="1689" name="Google Shape;1689;p34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4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4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4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4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4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4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4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4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8" name="Google Shape;1698;p34"/>
          <p:cNvGrpSpPr/>
          <p:nvPr/>
        </p:nvGrpSpPr>
        <p:grpSpPr>
          <a:xfrm>
            <a:off x="607775" y="-517258"/>
            <a:ext cx="1286580" cy="1286580"/>
            <a:chOff x="1565300" y="733100"/>
            <a:chExt cx="1143525" cy="1143525"/>
          </a:xfrm>
        </p:grpSpPr>
        <p:sp>
          <p:nvSpPr>
            <p:cNvPr id="1699" name="Google Shape;1699;p34"/>
            <p:cNvSpPr/>
            <p:nvPr/>
          </p:nvSpPr>
          <p:spPr>
            <a:xfrm>
              <a:off x="1565300" y="733100"/>
              <a:ext cx="1143525" cy="1143525"/>
            </a:xfrm>
            <a:custGeom>
              <a:avLst/>
              <a:gdLst/>
              <a:ahLst/>
              <a:cxnLst/>
              <a:rect l="l" t="t" r="r" b="b"/>
              <a:pathLst>
                <a:path w="45741" h="45741" extrusionOk="0">
                  <a:moveTo>
                    <a:pt x="22883" y="1"/>
                  </a:moveTo>
                  <a:cubicBezTo>
                    <a:pt x="10251" y="1"/>
                    <a:pt x="1" y="10251"/>
                    <a:pt x="1" y="22883"/>
                  </a:cubicBezTo>
                  <a:cubicBezTo>
                    <a:pt x="1" y="35515"/>
                    <a:pt x="10251" y="45740"/>
                    <a:pt x="22883" y="45740"/>
                  </a:cubicBezTo>
                  <a:cubicBezTo>
                    <a:pt x="35515" y="45740"/>
                    <a:pt x="45740" y="35515"/>
                    <a:pt x="45740" y="22883"/>
                  </a:cubicBezTo>
                  <a:cubicBezTo>
                    <a:pt x="45740" y="10251"/>
                    <a:pt x="35515" y="1"/>
                    <a:pt x="22883" y="1"/>
                  </a:cubicBezTo>
                  <a:close/>
                </a:path>
              </a:pathLst>
            </a:custGeom>
            <a:solidFill>
              <a:srgbClr val="CB5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4"/>
            <p:cNvSpPr/>
            <p:nvPr/>
          </p:nvSpPr>
          <p:spPr>
            <a:xfrm>
              <a:off x="1565300" y="906675"/>
              <a:ext cx="1143525" cy="708025"/>
            </a:xfrm>
            <a:custGeom>
              <a:avLst/>
              <a:gdLst/>
              <a:ahLst/>
              <a:cxnLst/>
              <a:rect l="l" t="t" r="r" b="b"/>
              <a:pathLst>
                <a:path w="45741" h="28321" extrusionOk="0">
                  <a:moveTo>
                    <a:pt x="39299" y="0"/>
                  </a:moveTo>
                  <a:cubicBezTo>
                    <a:pt x="36417" y="2080"/>
                    <a:pt x="38547" y="6065"/>
                    <a:pt x="35189" y="7619"/>
                  </a:cubicBezTo>
                  <a:cubicBezTo>
                    <a:pt x="34542" y="7912"/>
                    <a:pt x="33927" y="8029"/>
                    <a:pt x="33333" y="8029"/>
                  </a:cubicBezTo>
                  <a:cubicBezTo>
                    <a:pt x="31015" y="8029"/>
                    <a:pt x="29010" y="6254"/>
                    <a:pt x="26643" y="6254"/>
                  </a:cubicBezTo>
                  <a:cubicBezTo>
                    <a:pt x="26089" y="6254"/>
                    <a:pt x="25515" y="6351"/>
                    <a:pt x="24913" y="6592"/>
                  </a:cubicBezTo>
                  <a:cubicBezTo>
                    <a:pt x="21328" y="8030"/>
                    <a:pt x="21583" y="9846"/>
                    <a:pt x="18617" y="9846"/>
                  </a:cubicBezTo>
                  <a:cubicBezTo>
                    <a:pt x="18431" y="9846"/>
                    <a:pt x="18233" y="9839"/>
                    <a:pt x="18021" y="9825"/>
                  </a:cubicBezTo>
                  <a:cubicBezTo>
                    <a:pt x="14437" y="9549"/>
                    <a:pt x="13534" y="6566"/>
                    <a:pt x="10752" y="5815"/>
                  </a:cubicBezTo>
                  <a:cubicBezTo>
                    <a:pt x="8798" y="5288"/>
                    <a:pt x="5690" y="4236"/>
                    <a:pt x="3559" y="3684"/>
                  </a:cubicBezTo>
                  <a:cubicBezTo>
                    <a:pt x="1304" y="7243"/>
                    <a:pt x="1" y="11429"/>
                    <a:pt x="1" y="15940"/>
                  </a:cubicBezTo>
                  <a:cubicBezTo>
                    <a:pt x="1" y="18095"/>
                    <a:pt x="301" y="20176"/>
                    <a:pt x="878" y="22156"/>
                  </a:cubicBezTo>
                  <a:cubicBezTo>
                    <a:pt x="1517" y="21811"/>
                    <a:pt x="2019" y="21669"/>
                    <a:pt x="2497" y="21669"/>
                  </a:cubicBezTo>
                  <a:cubicBezTo>
                    <a:pt x="3965" y="21669"/>
                    <a:pt x="5200" y="23014"/>
                    <a:pt x="9474" y="23960"/>
                  </a:cubicBezTo>
                  <a:cubicBezTo>
                    <a:pt x="14945" y="25173"/>
                    <a:pt x="18101" y="28321"/>
                    <a:pt x="23058" y="28321"/>
                  </a:cubicBezTo>
                  <a:cubicBezTo>
                    <a:pt x="23938" y="28321"/>
                    <a:pt x="24874" y="28222"/>
                    <a:pt x="25890" y="27995"/>
                  </a:cubicBezTo>
                  <a:cubicBezTo>
                    <a:pt x="31499" y="26744"/>
                    <a:pt x="30482" y="25909"/>
                    <a:pt x="34065" y="25909"/>
                  </a:cubicBezTo>
                  <a:cubicBezTo>
                    <a:pt x="34789" y="25909"/>
                    <a:pt x="35701" y="25944"/>
                    <a:pt x="36893" y="26015"/>
                  </a:cubicBezTo>
                  <a:cubicBezTo>
                    <a:pt x="40352" y="26216"/>
                    <a:pt x="41855" y="26767"/>
                    <a:pt x="42983" y="26842"/>
                  </a:cubicBezTo>
                  <a:cubicBezTo>
                    <a:pt x="44738" y="23609"/>
                    <a:pt x="45740" y="19875"/>
                    <a:pt x="45740" y="15940"/>
                  </a:cubicBezTo>
                  <a:cubicBezTo>
                    <a:pt x="45740" y="9749"/>
                    <a:pt x="43284" y="4135"/>
                    <a:pt x="39299" y="0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4"/>
            <p:cNvSpPr/>
            <p:nvPr/>
          </p:nvSpPr>
          <p:spPr>
            <a:xfrm>
              <a:off x="1666800" y="1616175"/>
              <a:ext cx="896650" cy="260450"/>
            </a:xfrm>
            <a:custGeom>
              <a:avLst/>
              <a:gdLst/>
              <a:ahLst/>
              <a:cxnLst/>
              <a:rect l="l" t="t" r="r" b="b"/>
              <a:pathLst>
                <a:path w="35866" h="10418" extrusionOk="0">
                  <a:moveTo>
                    <a:pt x="3072" y="1"/>
                  </a:moveTo>
                  <a:cubicBezTo>
                    <a:pt x="2065" y="1"/>
                    <a:pt x="1090" y="233"/>
                    <a:pt x="1" y="542"/>
                  </a:cubicBezTo>
                  <a:cubicBezTo>
                    <a:pt x="4136" y="6507"/>
                    <a:pt x="11028" y="10417"/>
                    <a:pt x="18823" y="10417"/>
                  </a:cubicBezTo>
                  <a:cubicBezTo>
                    <a:pt x="25590" y="10417"/>
                    <a:pt x="31680" y="7460"/>
                    <a:pt x="35866" y="2798"/>
                  </a:cubicBezTo>
                  <a:lnTo>
                    <a:pt x="35866" y="2798"/>
                  </a:lnTo>
                  <a:cubicBezTo>
                    <a:pt x="32532" y="2823"/>
                    <a:pt x="28572" y="3450"/>
                    <a:pt x="27294" y="4101"/>
                  </a:cubicBezTo>
                  <a:cubicBezTo>
                    <a:pt x="24612" y="5530"/>
                    <a:pt x="25590" y="4928"/>
                    <a:pt x="21454" y="6056"/>
                  </a:cubicBezTo>
                  <a:cubicBezTo>
                    <a:pt x="20763" y="6246"/>
                    <a:pt x="20046" y="6333"/>
                    <a:pt x="19309" y="6333"/>
                  </a:cubicBezTo>
                  <a:cubicBezTo>
                    <a:pt x="15662" y="6333"/>
                    <a:pt x="11527" y="4189"/>
                    <a:pt x="7670" y="1645"/>
                  </a:cubicBezTo>
                  <a:cubicBezTo>
                    <a:pt x="5843" y="422"/>
                    <a:pt x="4429" y="1"/>
                    <a:pt x="3072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4"/>
            <p:cNvSpPr/>
            <p:nvPr/>
          </p:nvSpPr>
          <p:spPr>
            <a:xfrm>
              <a:off x="1790250" y="733100"/>
              <a:ext cx="664800" cy="158550"/>
            </a:xfrm>
            <a:custGeom>
              <a:avLst/>
              <a:gdLst/>
              <a:ahLst/>
              <a:cxnLst/>
              <a:rect l="l" t="t" r="r" b="b"/>
              <a:pathLst>
                <a:path w="26592" h="6342" extrusionOk="0">
                  <a:moveTo>
                    <a:pt x="13885" y="1"/>
                  </a:moveTo>
                  <a:cubicBezTo>
                    <a:pt x="8647" y="1"/>
                    <a:pt x="3835" y="1755"/>
                    <a:pt x="0" y="4712"/>
                  </a:cubicBezTo>
                  <a:cubicBezTo>
                    <a:pt x="2207" y="5280"/>
                    <a:pt x="4502" y="5371"/>
                    <a:pt x="6220" y="5371"/>
                  </a:cubicBezTo>
                  <a:cubicBezTo>
                    <a:pt x="6551" y="5371"/>
                    <a:pt x="6860" y="5368"/>
                    <a:pt x="7143" y="5364"/>
                  </a:cubicBezTo>
                  <a:cubicBezTo>
                    <a:pt x="9624" y="5339"/>
                    <a:pt x="11955" y="4763"/>
                    <a:pt x="14336" y="4462"/>
                  </a:cubicBezTo>
                  <a:cubicBezTo>
                    <a:pt x="14485" y="4442"/>
                    <a:pt x="14630" y="4432"/>
                    <a:pt x="14774" y="4432"/>
                  </a:cubicBezTo>
                  <a:cubicBezTo>
                    <a:pt x="16811" y="4432"/>
                    <a:pt x="18330" y="6342"/>
                    <a:pt x="21077" y="6342"/>
                  </a:cubicBezTo>
                  <a:cubicBezTo>
                    <a:pt x="21255" y="6342"/>
                    <a:pt x="21440" y="6334"/>
                    <a:pt x="21629" y="6316"/>
                  </a:cubicBezTo>
                  <a:cubicBezTo>
                    <a:pt x="24136" y="6091"/>
                    <a:pt x="25439" y="5013"/>
                    <a:pt x="26592" y="3860"/>
                  </a:cubicBezTo>
                  <a:cubicBezTo>
                    <a:pt x="22958" y="1429"/>
                    <a:pt x="18597" y="1"/>
                    <a:pt x="13885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4"/>
            <p:cNvSpPr/>
            <p:nvPr/>
          </p:nvSpPr>
          <p:spPr>
            <a:xfrm>
              <a:off x="1575325" y="1062675"/>
              <a:ext cx="1133500" cy="371550"/>
            </a:xfrm>
            <a:custGeom>
              <a:avLst/>
              <a:gdLst/>
              <a:ahLst/>
              <a:cxnLst/>
              <a:rect l="l" t="t" r="r" b="b"/>
              <a:pathLst>
                <a:path w="45340" h="14862" extrusionOk="0">
                  <a:moveTo>
                    <a:pt x="43184" y="1"/>
                  </a:moveTo>
                  <a:cubicBezTo>
                    <a:pt x="42883" y="251"/>
                    <a:pt x="42582" y="477"/>
                    <a:pt x="42281" y="702"/>
                  </a:cubicBezTo>
                  <a:cubicBezTo>
                    <a:pt x="40627" y="1905"/>
                    <a:pt x="38146" y="3986"/>
                    <a:pt x="36216" y="5364"/>
                  </a:cubicBezTo>
                  <a:cubicBezTo>
                    <a:pt x="35020" y="6207"/>
                    <a:pt x="33853" y="6460"/>
                    <a:pt x="31961" y="6460"/>
                  </a:cubicBezTo>
                  <a:cubicBezTo>
                    <a:pt x="30761" y="6460"/>
                    <a:pt x="29269" y="6358"/>
                    <a:pt x="27294" y="6241"/>
                  </a:cubicBezTo>
                  <a:cubicBezTo>
                    <a:pt x="26757" y="6210"/>
                    <a:pt x="26295" y="6195"/>
                    <a:pt x="25896" y="6195"/>
                  </a:cubicBezTo>
                  <a:cubicBezTo>
                    <a:pt x="22515" y="6195"/>
                    <a:pt x="23606" y="7271"/>
                    <a:pt x="21028" y="8347"/>
                  </a:cubicBezTo>
                  <a:cubicBezTo>
                    <a:pt x="18444" y="9416"/>
                    <a:pt x="17880" y="9713"/>
                    <a:pt x="15322" y="9713"/>
                  </a:cubicBezTo>
                  <a:cubicBezTo>
                    <a:pt x="15002" y="9713"/>
                    <a:pt x="14651" y="9708"/>
                    <a:pt x="14261" y="9700"/>
                  </a:cubicBezTo>
                  <a:cubicBezTo>
                    <a:pt x="10727" y="9625"/>
                    <a:pt x="9299" y="7670"/>
                    <a:pt x="6542" y="5790"/>
                  </a:cubicBezTo>
                  <a:cubicBezTo>
                    <a:pt x="4286" y="4286"/>
                    <a:pt x="2532" y="3560"/>
                    <a:pt x="452" y="3509"/>
                  </a:cubicBezTo>
                  <a:cubicBezTo>
                    <a:pt x="276" y="4161"/>
                    <a:pt x="126" y="4813"/>
                    <a:pt x="1" y="5489"/>
                  </a:cubicBezTo>
                  <a:cubicBezTo>
                    <a:pt x="1354" y="6166"/>
                    <a:pt x="1955" y="7946"/>
                    <a:pt x="3309" y="9123"/>
                  </a:cubicBezTo>
                  <a:cubicBezTo>
                    <a:pt x="5121" y="10657"/>
                    <a:pt x="11566" y="13182"/>
                    <a:pt x="15711" y="13182"/>
                  </a:cubicBezTo>
                  <a:cubicBezTo>
                    <a:pt x="16037" y="13182"/>
                    <a:pt x="16348" y="13166"/>
                    <a:pt x="16642" y="13134"/>
                  </a:cubicBezTo>
                  <a:cubicBezTo>
                    <a:pt x="20702" y="12682"/>
                    <a:pt x="20101" y="11254"/>
                    <a:pt x="23384" y="10126"/>
                  </a:cubicBezTo>
                  <a:cubicBezTo>
                    <a:pt x="24259" y="9828"/>
                    <a:pt x="24856" y="9689"/>
                    <a:pt x="25284" y="9689"/>
                  </a:cubicBezTo>
                  <a:cubicBezTo>
                    <a:pt x="26476" y="9689"/>
                    <a:pt x="26374" y="10761"/>
                    <a:pt x="27369" y="12457"/>
                  </a:cubicBezTo>
                  <a:cubicBezTo>
                    <a:pt x="28310" y="14077"/>
                    <a:pt x="31598" y="14861"/>
                    <a:pt x="34451" y="14861"/>
                  </a:cubicBezTo>
                  <a:cubicBezTo>
                    <a:pt x="35703" y="14861"/>
                    <a:pt x="36871" y="14710"/>
                    <a:pt x="37720" y="14412"/>
                  </a:cubicBezTo>
                  <a:cubicBezTo>
                    <a:pt x="40151" y="13560"/>
                    <a:pt x="42933" y="13735"/>
                    <a:pt x="45038" y="13334"/>
                  </a:cubicBezTo>
                  <a:cubicBezTo>
                    <a:pt x="45239" y="12156"/>
                    <a:pt x="45339" y="10928"/>
                    <a:pt x="45339" y="9700"/>
                  </a:cubicBezTo>
                  <a:cubicBezTo>
                    <a:pt x="45339" y="8923"/>
                    <a:pt x="45314" y="8196"/>
                    <a:pt x="45239" y="7444"/>
                  </a:cubicBezTo>
                  <a:cubicBezTo>
                    <a:pt x="45020" y="7225"/>
                    <a:pt x="44791" y="7132"/>
                    <a:pt x="44538" y="7132"/>
                  </a:cubicBezTo>
                  <a:cubicBezTo>
                    <a:pt x="43665" y="7132"/>
                    <a:pt x="42516" y="8248"/>
                    <a:pt x="40552" y="9123"/>
                  </a:cubicBezTo>
                  <a:cubicBezTo>
                    <a:pt x="37921" y="10251"/>
                    <a:pt x="37344" y="11404"/>
                    <a:pt x="34938" y="12006"/>
                  </a:cubicBezTo>
                  <a:cubicBezTo>
                    <a:pt x="34627" y="12084"/>
                    <a:pt x="34339" y="12120"/>
                    <a:pt x="34076" y="12120"/>
                  </a:cubicBezTo>
                  <a:cubicBezTo>
                    <a:pt x="32306" y="12120"/>
                    <a:pt x="31632" y="10478"/>
                    <a:pt x="32156" y="8798"/>
                  </a:cubicBezTo>
                  <a:cubicBezTo>
                    <a:pt x="32401" y="8001"/>
                    <a:pt x="32921" y="7804"/>
                    <a:pt x="33593" y="7804"/>
                  </a:cubicBezTo>
                  <a:cubicBezTo>
                    <a:pt x="34254" y="7804"/>
                    <a:pt x="35061" y="7994"/>
                    <a:pt x="35900" y="7994"/>
                  </a:cubicBezTo>
                  <a:cubicBezTo>
                    <a:pt x="36303" y="7994"/>
                    <a:pt x="36714" y="7950"/>
                    <a:pt x="37119" y="7820"/>
                  </a:cubicBezTo>
                  <a:cubicBezTo>
                    <a:pt x="39199" y="7144"/>
                    <a:pt x="41830" y="4738"/>
                    <a:pt x="42733" y="4111"/>
                  </a:cubicBezTo>
                  <a:cubicBezTo>
                    <a:pt x="43033" y="3885"/>
                    <a:pt x="43610" y="3284"/>
                    <a:pt x="44211" y="2557"/>
                  </a:cubicBezTo>
                  <a:cubicBezTo>
                    <a:pt x="43911" y="1680"/>
                    <a:pt x="43585" y="828"/>
                    <a:pt x="43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4"/>
            <p:cNvSpPr/>
            <p:nvPr/>
          </p:nvSpPr>
          <p:spPr>
            <a:xfrm>
              <a:off x="1569675" y="1373450"/>
              <a:ext cx="1104675" cy="161625"/>
            </a:xfrm>
            <a:custGeom>
              <a:avLst/>
              <a:gdLst/>
              <a:ahLst/>
              <a:cxnLst/>
              <a:rect l="l" t="t" r="r" b="b"/>
              <a:pathLst>
                <a:path w="44187" h="6465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527"/>
                    <a:pt x="151" y="1053"/>
                    <a:pt x="252" y="1580"/>
                  </a:cubicBezTo>
                  <a:cubicBezTo>
                    <a:pt x="3184" y="1605"/>
                    <a:pt x="7094" y="1805"/>
                    <a:pt x="8773" y="3209"/>
                  </a:cubicBezTo>
                  <a:cubicBezTo>
                    <a:pt x="10805" y="4937"/>
                    <a:pt x="13686" y="5294"/>
                    <a:pt x="15753" y="5294"/>
                  </a:cubicBezTo>
                  <a:cubicBezTo>
                    <a:pt x="15904" y="5294"/>
                    <a:pt x="16050" y="5292"/>
                    <a:pt x="16192" y="5289"/>
                  </a:cubicBezTo>
                  <a:cubicBezTo>
                    <a:pt x="18060" y="5222"/>
                    <a:pt x="21348" y="4208"/>
                    <a:pt x="23624" y="4208"/>
                  </a:cubicBezTo>
                  <a:cubicBezTo>
                    <a:pt x="23913" y="4208"/>
                    <a:pt x="24186" y="4225"/>
                    <a:pt x="24437" y="4261"/>
                  </a:cubicBezTo>
                  <a:cubicBezTo>
                    <a:pt x="26550" y="4567"/>
                    <a:pt x="26420" y="6037"/>
                    <a:pt x="28310" y="6037"/>
                  </a:cubicBezTo>
                  <a:cubicBezTo>
                    <a:pt x="28438" y="6037"/>
                    <a:pt x="28575" y="6030"/>
                    <a:pt x="28723" y="6016"/>
                  </a:cubicBezTo>
                  <a:cubicBezTo>
                    <a:pt x="29352" y="5954"/>
                    <a:pt x="30473" y="5926"/>
                    <a:pt x="31823" y="5926"/>
                  </a:cubicBezTo>
                  <a:cubicBezTo>
                    <a:pt x="35422" y="5926"/>
                    <a:pt x="40648" y="6125"/>
                    <a:pt x="42507" y="6417"/>
                  </a:cubicBezTo>
                  <a:cubicBezTo>
                    <a:pt x="42734" y="6451"/>
                    <a:pt x="42929" y="6464"/>
                    <a:pt x="43104" y="6464"/>
                  </a:cubicBezTo>
                  <a:cubicBezTo>
                    <a:pt x="43315" y="6464"/>
                    <a:pt x="43495" y="6444"/>
                    <a:pt x="43660" y="6417"/>
                  </a:cubicBezTo>
                  <a:cubicBezTo>
                    <a:pt x="43836" y="5991"/>
                    <a:pt x="44036" y="5540"/>
                    <a:pt x="44187" y="5089"/>
                  </a:cubicBezTo>
                  <a:cubicBezTo>
                    <a:pt x="41605" y="4838"/>
                    <a:pt x="37169" y="4487"/>
                    <a:pt x="35615" y="4437"/>
                  </a:cubicBezTo>
                  <a:cubicBezTo>
                    <a:pt x="35091" y="4416"/>
                    <a:pt x="34654" y="4408"/>
                    <a:pt x="34260" y="4408"/>
                  </a:cubicBezTo>
                  <a:cubicBezTo>
                    <a:pt x="33185" y="4408"/>
                    <a:pt x="32435" y="4466"/>
                    <a:pt x="31118" y="4466"/>
                  </a:cubicBezTo>
                  <a:cubicBezTo>
                    <a:pt x="30636" y="4466"/>
                    <a:pt x="30078" y="4458"/>
                    <a:pt x="29400" y="4437"/>
                  </a:cubicBezTo>
                  <a:cubicBezTo>
                    <a:pt x="26449" y="4345"/>
                    <a:pt x="26254" y="2375"/>
                    <a:pt x="24069" y="2375"/>
                  </a:cubicBezTo>
                  <a:cubicBezTo>
                    <a:pt x="23861" y="2375"/>
                    <a:pt x="23634" y="2393"/>
                    <a:pt x="23385" y="2432"/>
                  </a:cubicBezTo>
                  <a:cubicBezTo>
                    <a:pt x="20552" y="2883"/>
                    <a:pt x="20402" y="3259"/>
                    <a:pt x="16567" y="3785"/>
                  </a:cubicBezTo>
                  <a:cubicBezTo>
                    <a:pt x="15992" y="3865"/>
                    <a:pt x="15484" y="3901"/>
                    <a:pt x="15028" y="3901"/>
                  </a:cubicBezTo>
                  <a:cubicBezTo>
                    <a:pt x="12467" y="3901"/>
                    <a:pt x="11533" y="2746"/>
                    <a:pt x="9299" y="1555"/>
                  </a:cubicBezTo>
                  <a:cubicBezTo>
                    <a:pt x="7420" y="552"/>
                    <a:pt x="3109" y="7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4"/>
            <p:cNvSpPr/>
            <p:nvPr/>
          </p:nvSpPr>
          <p:spPr>
            <a:xfrm>
              <a:off x="1731975" y="809550"/>
              <a:ext cx="976850" cy="1067075"/>
            </a:xfrm>
            <a:custGeom>
              <a:avLst/>
              <a:gdLst/>
              <a:ahLst/>
              <a:cxnLst/>
              <a:rect l="l" t="t" r="r" b="b"/>
              <a:pathLst>
                <a:path w="39074" h="42683" extrusionOk="0">
                  <a:moveTo>
                    <a:pt x="27619" y="0"/>
                  </a:moveTo>
                  <a:lnTo>
                    <a:pt x="27619" y="0"/>
                  </a:lnTo>
                  <a:cubicBezTo>
                    <a:pt x="31730" y="4136"/>
                    <a:pt x="34286" y="9825"/>
                    <a:pt x="34286" y="16141"/>
                  </a:cubicBezTo>
                  <a:cubicBezTo>
                    <a:pt x="34286" y="28747"/>
                    <a:pt x="24035" y="38998"/>
                    <a:pt x="11404" y="38998"/>
                  </a:cubicBezTo>
                  <a:cubicBezTo>
                    <a:pt x="7243" y="38998"/>
                    <a:pt x="3359" y="37870"/>
                    <a:pt x="0" y="35940"/>
                  </a:cubicBezTo>
                  <a:lnTo>
                    <a:pt x="0" y="35940"/>
                  </a:lnTo>
                  <a:cubicBezTo>
                    <a:pt x="4136" y="40101"/>
                    <a:pt x="9875" y="42682"/>
                    <a:pt x="16216" y="42682"/>
                  </a:cubicBezTo>
                  <a:cubicBezTo>
                    <a:pt x="28848" y="42682"/>
                    <a:pt x="39073" y="32457"/>
                    <a:pt x="39073" y="19825"/>
                  </a:cubicBezTo>
                  <a:cubicBezTo>
                    <a:pt x="39073" y="11354"/>
                    <a:pt x="34462" y="3960"/>
                    <a:pt x="27619" y="0"/>
                  </a:cubicBezTo>
                  <a:close/>
                </a:path>
              </a:pathLst>
            </a:custGeom>
            <a:solidFill>
              <a:srgbClr val="CB5568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6" name="Google Shape;1706;p34"/>
          <p:cNvGrpSpPr/>
          <p:nvPr/>
        </p:nvGrpSpPr>
        <p:grpSpPr>
          <a:xfrm>
            <a:off x="1207456" y="586028"/>
            <a:ext cx="565411" cy="565411"/>
            <a:chOff x="2751400" y="2498775"/>
            <a:chExt cx="652900" cy="652900"/>
          </a:xfrm>
        </p:grpSpPr>
        <p:sp>
          <p:nvSpPr>
            <p:cNvPr id="1707" name="Google Shape;1707;p34"/>
            <p:cNvSpPr/>
            <p:nvPr/>
          </p:nvSpPr>
          <p:spPr>
            <a:xfrm>
              <a:off x="2751400" y="2498775"/>
              <a:ext cx="652900" cy="652900"/>
            </a:xfrm>
            <a:custGeom>
              <a:avLst/>
              <a:gdLst/>
              <a:ahLst/>
              <a:cxnLst/>
              <a:rect l="l" t="t" r="r" b="b"/>
              <a:pathLst>
                <a:path w="26116" h="26116" extrusionOk="0">
                  <a:moveTo>
                    <a:pt x="13058" y="1"/>
                  </a:moveTo>
                  <a:cubicBezTo>
                    <a:pt x="5840" y="1"/>
                    <a:pt x="0" y="5840"/>
                    <a:pt x="0" y="13058"/>
                  </a:cubicBezTo>
                  <a:cubicBezTo>
                    <a:pt x="0" y="20251"/>
                    <a:pt x="5840" y="26116"/>
                    <a:pt x="13058" y="26116"/>
                  </a:cubicBezTo>
                  <a:cubicBezTo>
                    <a:pt x="20276" y="26116"/>
                    <a:pt x="26116" y="20251"/>
                    <a:pt x="26116" y="13058"/>
                  </a:cubicBezTo>
                  <a:cubicBezTo>
                    <a:pt x="26116" y="5840"/>
                    <a:pt x="20276" y="1"/>
                    <a:pt x="13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4"/>
            <p:cNvSpPr/>
            <p:nvPr/>
          </p:nvSpPr>
          <p:spPr>
            <a:xfrm>
              <a:off x="2758925" y="2889025"/>
              <a:ext cx="637875" cy="187500"/>
            </a:xfrm>
            <a:custGeom>
              <a:avLst/>
              <a:gdLst/>
              <a:ahLst/>
              <a:cxnLst/>
              <a:rect l="l" t="t" r="r" b="b"/>
              <a:pathLst>
                <a:path w="25515" h="7500" extrusionOk="0">
                  <a:moveTo>
                    <a:pt x="20492" y="0"/>
                  </a:moveTo>
                  <a:cubicBezTo>
                    <a:pt x="19762" y="0"/>
                    <a:pt x="19009" y="29"/>
                    <a:pt x="18246" y="105"/>
                  </a:cubicBezTo>
                  <a:cubicBezTo>
                    <a:pt x="14486" y="451"/>
                    <a:pt x="12558" y="4117"/>
                    <a:pt x="9135" y="4117"/>
                  </a:cubicBezTo>
                  <a:cubicBezTo>
                    <a:pt x="9090" y="4117"/>
                    <a:pt x="9044" y="4116"/>
                    <a:pt x="8998" y="4115"/>
                  </a:cubicBezTo>
                  <a:cubicBezTo>
                    <a:pt x="6291" y="4065"/>
                    <a:pt x="3183" y="1534"/>
                    <a:pt x="0" y="230"/>
                  </a:cubicBezTo>
                  <a:lnTo>
                    <a:pt x="0" y="230"/>
                  </a:lnTo>
                  <a:cubicBezTo>
                    <a:pt x="351" y="1809"/>
                    <a:pt x="978" y="3263"/>
                    <a:pt x="1830" y="4566"/>
                  </a:cubicBezTo>
                  <a:cubicBezTo>
                    <a:pt x="5238" y="5042"/>
                    <a:pt x="7920" y="6772"/>
                    <a:pt x="10953" y="7348"/>
                  </a:cubicBezTo>
                  <a:cubicBezTo>
                    <a:pt x="11518" y="7453"/>
                    <a:pt x="11996" y="7499"/>
                    <a:pt x="12409" y="7499"/>
                  </a:cubicBezTo>
                  <a:cubicBezTo>
                    <a:pt x="14646" y="7499"/>
                    <a:pt x="14969" y="6152"/>
                    <a:pt x="17043" y="5644"/>
                  </a:cubicBezTo>
                  <a:cubicBezTo>
                    <a:pt x="17262" y="5591"/>
                    <a:pt x="17491" y="5567"/>
                    <a:pt x="17729" y="5567"/>
                  </a:cubicBezTo>
                  <a:cubicBezTo>
                    <a:pt x="18962" y="5567"/>
                    <a:pt x="20426" y="6208"/>
                    <a:pt x="21855" y="6797"/>
                  </a:cubicBezTo>
                  <a:cubicBezTo>
                    <a:pt x="23659" y="5042"/>
                    <a:pt x="24963" y="2762"/>
                    <a:pt x="25514" y="230"/>
                  </a:cubicBezTo>
                  <a:cubicBezTo>
                    <a:pt x="24154" y="194"/>
                    <a:pt x="22401" y="0"/>
                    <a:pt x="204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4"/>
            <p:cNvSpPr/>
            <p:nvPr/>
          </p:nvSpPr>
          <p:spPr>
            <a:xfrm>
              <a:off x="2761425" y="2606275"/>
              <a:ext cx="637250" cy="224850"/>
            </a:xfrm>
            <a:custGeom>
              <a:avLst/>
              <a:gdLst/>
              <a:ahLst/>
              <a:cxnLst/>
              <a:rect l="l" t="t" r="r" b="b"/>
              <a:pathLst>
                <a:path w="25490" h="8994" extrusionOk="0">
                  <a:moveTo>
                    <a:pt x="16340" y="0"/>
                  </a:moveTo>
                  <a:cubicBezTo>
                    <a:pt x="16049" y="0"/>
                    <a:pt x="15700" y="56"/>
                    <a:pt x="15264" y="187"/>
                  </a:cubicBezTo>
                  <a:cubicBezTo>
                    <a:pt x="12906" y="907"/>
                    <a:pt x="11308" y="4234"/>
                    <a:pt x="8202" y="4234"/>
                  </a:cubicBezTo>
                  <a:cubicBezTo>
                    <a:pt x="7742" y="4234"/>
                    <a:pt x="7250" y="4161"/>
                    <a:pt x="6717" y="3996"/>
                  </a:cubicBezTo>
                  <a:cubicBezTo>
                    <a:pt x="4311" y="3270"/>
                    <a:pt x="3785" y="1440"/>
                    <a:pt x="2908" y="87"/>
                  </a:cubicBezTo>
                  <a:cubicBezTo>
                    <a:pt x="1529" y="1615"/>
                    <a:pt x="527" y="3495"/>
                    <a:pt x="0" y="5575"/>
                  </a:cubicBezTo>
                  <a:cubicBezTo>
                    <a:pt x="2121" y="6949"/>
                    <a:pt x="4797" y="8994"/>
                    <a:pt x="6738" y="8994"/>
                  </a:cubicBezTo>
                  <a:cubicBezTo>
                    <a:pt x="6816" y="8994"/>
                    <a:pt x="6892" y="8991"/>
                    <a:pt x="6968" y="8984"/>
                  </a:cubicBezTo>
                  <a:cubicBezTo>
                    <a:pt x="9750" y="8758"/>
                    <a:pt x="13058" y="6728"/>
                    <a:pt x="16016" y="5375"/>
                  </a:cubicBezTo>
                  <a:cubicBezTo>
                    <a:pt x="16522" y="5139"/>
                    <a:pt x="16912" y="5041"/>
                    <a:pt x="17230" y="5041"/>
                  </a:cubicBezTo>
                  <a:cubicBezTo>
                    <a:pt x="18766" y="5041"/>
                    <a:pt x="18593" y="7334"/>
                    <a:pt x="21605" y="7355"/>
                  </a:cubicBezTo>
                  <a:cubicBezTo>
                    <a:pt x="21654" y="7355"/>
                    <a:pt x="21702" y="7356"/>
                    <a:pt x="21751" y="7356"/>
                  </a:cubicBezTo>
                  <a:cubicBezTo>
                    <a:pt x="23334" y="7356"/>
                    <a:pt x="24565" y="6962"/>
                    <a:pt x="25489" y="6427"/>
                  </a:cubicBezTo>
                  <a:cubicBezTo>
                    <a:pt x="25088" y="4222"/>
                    <a:pt x="24161" y="2192"/>
                    <a:pt x="22783" y="513"/>
                  </a:cubicBezTo>
                  <a:cubicBezTo>
                    <a:pt x="22610" y="1333"/>
                    <a:pt x="22233" y="2023"/>
                    <a:pt x="21156" y="2023"/>
                  </a:cubicBezTo>
                  <a:cubicBezTo>
                    <a:pt x="20982" y="2023"/>
                    <a:pt x="20789" y="2005"/>
                    <a:pt x="20577" y="1966"/>
                  </a:cubicBezTo>
                  <a:cubicBezTo>
                    <a:pt x="17828" y="1484"/>
                    <a:pt x="17837" y="0"/>
                    <a:pt x="16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4"/>
            <p:cNvSpPr/>
            <p:nvPr/>
          </p:nvSpPr>
          <p:spPr>
            <a:xfrm>
              <a:off x="2907425" y="2498775"/>
              <a:ext cx="319575" cy="93675"/>
            </a:xfrm>
            <a:custGeom>
              <a:avLst/>
              <a:gdLst/>
              <a:ahLst/>
              <a:cxnLst/>
              <a:rect l="l" t="t" r="r" b="b"/>
              <a:pathLst>
                <a:path w="12783" h="3747" extrusionOk="0">
                  <a:moveTo>
                    <a:pt x="6817" y="1"/>
                  </a:moveTo>
                  <a:cubicBezTo>
                    <a:pt x="4311" y="1"/>
                    <a:pt x="2005" y="702"/>
                    <a:pt x="0" y="1930"/>
                  </a:cubicBezTo>
                  <a:cubicBezTo>
                    <a:pt x="619" y="2848"/>
                    <a:pt x="1510" y="3747"/>
                    <a:pt x="2426" y="3747"/>
                  </a:cubicBezTo>
                  <a:cubicBezTo>
                    <a:pt x="2586" y="3747"/>
                    <a:pt x="2747" y="3719"/>
                    <a:pt x="2907" y="3660"/>
                  </a:cubicBezTo>
                  <a:cubicBezTo>
                    <a:pt x="4837" y="2883"/>
                    <a:pt x="5013" y="1955"/>
                    <a:pt x="8145" y="1855"/>
                  </a:cubicBezTo>
                  <a:cubicBezTo>
                    <a:pt x="9524" y="1830"/>
                    <a:pt x="11479" y="1780"/>
                    <a:pt x="12782" y="1454"/>
                  </a:cubicBezTo>
                  <a:cubicBezTo>
                    <a:pt x="11003" y="527"/>
                    <a:pt x="8973" y="1"/>
                    <a:pt x="6817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4"/>
            <p:cNvSpPr/>
            <p:nvPr/>
          </p:nvSpPr>
          <p:spPr>
            <a:xfrm>
              <a:off x="2754525" y="2694275"/>
              <a:ext cx="632875" cy="116125"/>
            </a:xfrm>
            <a:custGeom>
              <a:avLst/>
              <a:gdLst/>
              <a:ahLst/>
              <a:cxnLst/>
              <a:rect l="l" t="t" r="r" b="b"/>
              <a:pathLst>
                <a:path w="25315" h="4645" extrusionOk="0">
                  <a:moveTo>
                    <a:pt x="24888" y="0"/>
                  </a:moveTo>
                  <a:cubicBezTo>
                    <a:pt x="23044" y="1480"/>
                    <a:pt x="20871" y="2937"/>
                    <a:pt x="19529" y="2937"/>
                  </a:cubicBezTo>
                  <a:cubicBezTo>
                    <a:pt x="19485" y="2937"/>
                    <a:pt x="19442" y="2936"/>
                    <a:pt x="19399" y="2932"/>
                  </a:cubicBezTo>
                  <a:cubicBezTo>
                    <a:pt x="16718" y="2682"/>
                    <a:pt x="14938" y="326"/>
                    <a:pt x="11204" y="25"/>
                  </a:cubicBezTo>
                  <a:cubicBezTo>
                    <a:pt x="11044" y="12"/>
                    <a:pt x="10887" y="6"/>
                    <a:pt x="10732" y="6"/>
                  </a:cubicBezTo>
                  <a:cubicBezTo>
                    <a:pt x="7762" y="6"/>
                    <a:pt x="5763" y="2284"/>
                    <a:pt x="3208" y="2284"/>
                  </a:cubicBezTo>
                  <a:cubicBezTo>
                    <a:pt x="2814" y="2284"/>
                    <a:pt x="2407" y="2230"/>
                    <a:pt x="1981" y="2105"/>
                  </a:cubicBezTo>
                  <a:cubicBezTo>
                    <a:pt x="1379" y="1905"/>
                    <a:pt x="853" y="1780"/>
                    <a:pt x="377" y="1654"/>
                  </a:cubicBezTo>
                  <a:cubicBezTo>
                    <a:pt x="226" y="2231"/>
                    <a:pt x="101" y="2832"/>
                    <a:pt x="1" y="3434"/>
                  </a:cubicBezTo>
                  <a:cubicBezTo>
                    <a:pt x="953" y="3659"/>
                    <a:pt x="2031" y="3835"/>
                    <a:pt x="2983" y="3835"/>
                  </a:cubicBezTo>
                  <a:cubicBezTo>
                    <a:pt x="3011" y="3835"/>
                    <a:pt x="3038" y="3836"/>
                    <a:pt x="3065" y="3836"/>
                  </a:cubicBezTo>
                  <a:cubicBezTo>
                    <a:pt x="5573" y="3836"/>
                    <a:pt x="7105" y="1577"/>
                    <a:pt x="10452" y="1429"/>
                  </a:cubicBezTo>
                  <a:cubicBezTo>
                    <a:pt x="10524" y="1425"/>
                    <a:pt x="10597" y="1423"/>
                    <a:pt x="10669" y="1423"/>
                  </a:cubicBezTo>
                  <a:cubicBezTo>
                    <a:pt x="13691" y="1423"/>
                    <a:pt x="16374" y="4644"/>
                    <a:pt x="18918" y="4644"/>
                  </a:cubicBezTo>
                  <a:cubicBezTo>
                    <a:pt x="19146" y="4644"/>
                    <a:pt x="19374" y="4618"/>
                    <a:pt x="19600" y="4562"/>
                  </a:cubicBezTo>
                  <a:cubicBezTo>
                    <a:pt x="20953" y="4186"/>
                    <a:pt x="23284" y="2607"/>
                    <a:pt x="25314" y="1078"/>
                  </a:cubicBezTo>
                  <a:cubicBezTo>
                    <a:pt x="25189" y="702"/>
                    <a:pt x="25038" y="351"/>
                    <a:pt x="24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4"/>
            <p:cNvSpPr/>
            <p:nvPr/>
          </p:nvSpPr>
          <p:spPr>
            <a:xfrm>
              <a:off x="2752025" y="2829175"/>
              <a:ext cx="619075" cy="167125"/>
            </a:xfrm>
            <a:custGeom>
              <a:avLst/>
              <a:gdLst/>
              <a:ahLst/>
              <a:cxnLst/>
              <a:rect l="l" t="t" r="r" b="b"/>
              <a:pathLst>
                <a:path w="24763" h="6685" extrusionOk="0">
                  <a:moveTo>
                    <a:pt x="14912" y="1"/>
                  </a:moveTo>
                  <a:cubicBezTo>
                    <a:pt x="14695" y="1"/>
                    <a:pt x="14486" y="30"/>
                    <a:pt x="14286" y="93"/>
                  </a:cubicBezTo>
                  <a:cubicBezTo>
                    <a:pt x="11352" y="1005"/>
                    <a:pt x="9922" y="3228"/>
                    <a:pt x="7370" y="3228"/>
                  </a:cubicBezTo>
                  <a:cubicBezTo>
                    <a:pt x="7328" y="3228"/>
                    <a:pt x="7286" y="3227"/>
                    <a:pt x="7244" y="3226"/>
                  </a:cubicBezTo>
                  <a:cubicBezTo>
                    <a:pt x="5188" y="3151"/>
                    <a:pt x="2657" y="995"/>
                    <a:pt x="0" y="168"/>
                  </a:cubicBezTo>
                  <a:lnTo>
                    <a:pt x="0" y="168"/>
                  </a:lnTo>
                  <a:cubicBezTo>
                    <a:pt x="0" y="770"/>
                    <a:pt x="76" y="1371"/>
                    <a:pt x="151" y="1973"/>
                  </a:cubicBezTo>
                  <a:cubicBezTo>
                    <a:pt x="2793" y="2784"/>
                    <a:pt x="5906" y="4259"/>
                    <a:pt x="8163" y="4259"/>
                  </a:cubicBezTo>
                  <a:cubicBezTo>
                    <a:pt x="8347" y="4259"/>
                    <a:pt x="8525" y="4249"/>
                    <a:pt x="8697" y="4228"/>
                  </a:cubicBezTo>
                  <a:cubicBezTo>
                    <a:pt x="11380" y="3933"/>
                    <a:pt x="13651" y="1801"/>
                    <a:pt x="15303" y="1801"/>
                  </a:cubicBezTo>
                  <a:cubicBezTo>
                    <a:pt x="15472" y="1801"/>
                    <a:pt x="15634" y="1824"/>
                    <a:pt x="15790" y="1872"/>
                  </a:cubicBezTo>
                  <a:cubicBezTo>
                    <a:pt x="17494" y="2374"/>
                    <a:pt x="19875" y="4228"/>
                    <a:pt x="21905" y="5582"/>
                  </a:cubicBezTo>
                  <a:cubicBezTo>
                    <a:pt x="22457" y="5958"/>
                    <a:pt x="23259" y="6334"/>
                    <a:pt x="24136" y="6684"/>
                  </a:cubicBezTo>
                  <a:cubicBezTo>
                    <a:pt x="24362" y="6308"/>
                    <a:pt x="24562" y="5933"/>
                    <a:pt x="24763" y="5532"/>
                  </a:cubicBezTo>
                  <a:lnTo>
                    <a:pt x="24763" y="5532"/>
                  </a:lnTo>
                  <a:cubicBezTo>
                    <a:pt x="24757" y="5532"/>
                    <a:pt x="24752" y="5532"/>
                    <a:pt x="24747" y="5532"/>
                  </a:cubicBezTo>
                  <a:cubicBezTo>
                    <a:pt x="22290" y="5532"/>
                    <a:pt x="17888" y="1"/>
                    <a:pt x="14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4"/>
            <p:cNvSpPr/>
            <p:nvPr/>
          </p:nvSpPr>
          <p:spPr>
            <a:xfrm>
              <a:off x="2817825" y="2553600"/>
              <a:ext cx="483100" cy="74275"/>
            </a:xfrm>
            <a:custGeom>
              <a:avLst/>
              <a:gdLst/>
              <a:ahLst/>
              <a:cxnLst/>
              <a:rect l="l" t="t" r="r" b="b"/>
              <a:pathLst>
                <a:path w="19324" h="2971" extrusionOk="0">
                  <a:moveTo>
                    <a:pt x="8727" y="1"/>
                  </a:moveTo>
                  <a:cubicBezTo>
                    <a:pt x="7522" y="1"/>
                    <a:pt x="5857" y="1578"/>
                    <a:pt x="4588" y="1578"/>
                  </a:cubicBezTo>
                  <a:cubicBezTo>
                    <a:pt x="4449" y="1578"/>
                    <a:pt x="4314" y="1559"/>
                    <a:pt x="4186" y="1517"/>
                  </a:cubicBezTo>
                  <a:cubicBezTo>
                    <a:pt x="3484" y="1266"/>
                    <a:pt x="2582" y="1191"/>
                    <a:pt x="1654" y="1166"/>
                  </a:cubicBezTo>
                  <a:cubicBezTo>
                    <a:pt x="1053" y="1717"/>
                    <a:pt x="501" y="2319"/>
                    <a:pt x="0" y="2970"/>
                  </a:cubicBezTo>
                  <a:cubicBezTo>
                    <a:pt x="2331" y="2920"/>
                    <a:pt x="5138" y="2595"/>
                    <a:pt x="6817" y="1542"/>
                  </a:cubicBezTo>
                  <a:cubicBezTo>
                    <a:pt x="7552" y="1091"/>
                    <a:pt x="8146" y="919"/>
                    <a:pt x="8680" y="919"/>
                  </a:cubicBezTo>
                  <a:cubicBezTo>
                    <a:pt x="9895" y="919"/>
                    <a:pt x="10799" y="1806"/>
                    <a:pt x="12331" y="2294"/>
                  </a:cubicBezTo>
                  <a:cubicBezTo>
                    <a:pt x="12976" y="2498"/>
                    <a:pt x="13813" y="2598"/>
                    <a:pt x="14691" y="2598"/>
                  </a:cubicBezTo>
                  <a:cubicBezTo>
                    <a:pt x="16506" y="2598"/>
                    <a:pt x="18496" y="2169"/>
                    <a:pt x="19323" y="1341"/>
                  </a:cubicBezTo>
                  <a:cubicBezTo>
                    <a:pt x="18847" y="890"/>
                    <a:pt x="18321" y="464"/>
                    <a:pt x="17770" y="88"/>
                  </a:cubicBezTo>
                  <a:cubicBezTo>
                    <a:pt x="17305" y="613"/>
                    <a:pt x="16629" y="1203"/>
                    <a:pt x="15677" y="1203"/>
                  </a:cubicBezTo>
                  <a:cubicBezTo>
                    <a:pt x="15447" y="1203"/>
                    <a:pt x="15201" y="1169"/>
                    <a:pt x="14937" y="1091"/>
                  </a:cubicBezTo>
                  <a:cubicBezTo>
                    <a:pt x="12832" y="439"/>
                    <a:pt x="10526" y="665"/>
                    <a:pt x="9173" y="88"/>
                  </a:cubicBezTo>
                  <a:cubicBezTo>
                    <a:pt x="9033" y="28"/>
                    <a:pt x="8884" y="1"/>
                    <a:pt x="8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4"/>
            <p:cNvSpPr/>
            <p:nvPr/>
          </p:nvSpPr>
          <p:spPr>
            <a:xfrm>
              <a:off x="2823450" y="2981950"/>
              <a:ext cx="492500" cy="130900"/>
            </a:xfrm>
            <a:custGeom>
              <a:avLst/>
              <a:gdLst/>
              <a:ahLst/>
              <a:cxnLst/>
              <a:rect l="l" t="t" r="r" b="b"/>
              <a:pathLst>
                <a:path w="19700" h="5236" extrusionOk="0">
                  <a:moveTo>
                    <a:pt x="7736" y="0"/>
                  </a:moveTo>
                  <a:cubicBezTo>
                    <a:pt x="7305" y="0"/>
                    <a:pt x="6870" y="111"/>
                    <a:pt x="6417" y="398"/>
                  </a:cubicBezTo>
                  <a:cubicBezTo>
                    <a:pt x="5154" y="1232"/>
                    <a:pt x="3212" y="1907"/>
                    <a:pt x="439" y="1907"/>
                  </a:cubicBezTo>
                  <a:cubicBezTo>
                    <a:pt x="295" y="1907"/>
                    <a:pt x="149" y="1905"/>
                    <a:pt x="1" y="1902"/>
                  </a:cubicBezTo>
                  <a:lnTo>
                    <a:pt x="1" y="1902"/>
                  </a:lnTo>
                  <a:cubicBezTo>
                    <a:pt x="1103" y="3255"/>
                    <a:pt x="2457" y="4383"/>
                    <a:pt x="3986" y="5235"/>
                  </a:cubicBezTo>
                  <a:cubicBezTo>
                    <a:pt x="4211" y="5110"/>
                    <a:pt x="4462" y="4959"/>
                    <a:pt x="4738" y="4834"/>
                  </a:cubicBezTo>
                  <a:cubicBezTo>
                    <a:pt x="7695" y="3431"/>
                    <a:pt x="6517" y="1501"/>
                    <a:pt x="7870" y="1501"/>
                  </a:cubicBezTo>
                  <a:cubicBezTo>
                    <a:pt x="9085" y="1501"/>
                    <a:pt x="12054" y="2469"/>
                    <a:pt x="13774" y="2469"/>
                  </a:cubicBezTo>
                  <a:cubicBezTo>
                    <a:pt x="13971" y="2469"/>
                    <a:pt x="14152" y="2456"/>
                    <a:pt x="14311" y="2428"/>
                  </a:cubicBezTo>
                  <a:cubicBezTo>
                    <a:pt x="14906" y="2321"/>
                    <a:pt x="15383" y="2259"/>
                    <a:pt x="15814" y="2259"/>
                  </a:cubicBezTo>
                  <a:cubicBezTo>
                    <a:pt x="16490" y="2259"/>
                    <a:pt x="17050" y="2411"/>
                    <a:pt x="17770" y="2779"/>
                  </a:cubicBezTo>
                  <a:cubicBezTo>
                    <a:pt x="18121" y="2954"/>
                    <a:pt x="18447" y="3255"/>
                    <a:pt x="18723" y="3581"/>
                  </a:cubicBezTo>
                  <a:cubicBezTo>
                    <a:pt x="19048" y="3280"/>
                    <a:pt x="19374" y="2979"/>
                    <a:pt x="19700" y="2629"/>
                  </a:cubicBezTo>
                  <a:cubicBezTo>
                    <a:pt x="19023" y="2027"/>
                    <a:pt x="18121" y="1476"/>
                    <a:pt x="17169" y="1350"/>
                  </a:cubicBezTo>
                  <a:cubicBezTo>
                    <a:pt x="16627" y="1263"/>
                    <a:pt x="16135" y="1235"/>
                    <a:pt x="15671" y="1235"/>
                  </a:cubicBezTo>
                  <a:cubicBezTo>
                    <a:pt x="14799" y="1235"/>
                    <a:pt x="14024" y="1335"/>
                    <a:pt x="13197" y="1335"/>
                  </a:cubicBezTo>
                  <a:cubicBezTo>
                    <a:pt x="12689" y="1335"/>
                    <a:pt x="12161" y="1297"/>
                    <a:pt x="11580" y="1175"/>
                  </a:cubicBezTo>
                  <a:cubicBezTo>
                    <a:pt x="10090" y="844"/>
                    <a:pt x="8924" y="0"/>
                    <a:pt x="7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4"/>
            <p:cNvSpPr/>
            <p:nvPr/>
          </p:nvSpPr>
          <p:spPr>
            <a:xfrm>
              <a:off x="2842250" y="2542625"/>
              <a:ext cx="562050" cy="609050"/>
            </a:xfrm>
            <a:custGeom>
              <a:avLst/>
              <a:gdLst/>
              <a:ahLst/>
              <a:cxnLst/>
              <a:rect l="l" t="t" r="r" b="b"/>
              <a:pathLst>
                <a:path w="22482" h="24362" extrusionOk="0">
                  <a:moveTo>
                    <a:pt x="15966" y="1"/>
                  </a:moveTo>
                  <a:lnTo>
                    <a:pt x="15966" y="1"/>
                  </a:lnTo>
                  <a:cubicBezTo>
                    <a:pt x="18221" y="2357"/>
                    <a:pt x="19600" y="5515"/>
                    <a:pt x="19600" y="9049"/>
                  </a:cubicBezTo>
                  <a:cubicBezTo>
                    <a:pt x="19600" y="16242"/>
                    <a:pt x="13760" y="22106"/>
                    <a:pt x="6542" y="22106"/>
                  </a:cubicBezTo>
                  <a:cubicBezTo>
                    <a:pt x="4161" y="22106"/>
                    <a:pt x="1930" y="21455"/>
                    <a:pt x="1" y="20327"/>
                  </a:cubicBezTo>
                  <a:lnTo>
                    <a:pt x="1" y="20327"/>
                  </a:lnTo>
                  <a:cubicBezTo>
                    <a:pt x="2381" y="22808"/>
                    <a:pt x="5715" y="24362"/>
                    <a:pt x="9424" y="24362"/>
                  </a:cubicBezTo>
                  <a:cubicBezTo>
                    <a:pt x="16642" y="24362"/>
                    <a:pt x="22482" y="18497"/>
                    <a:pt x="22482" y="11304"/>
                  </a:cubicBezTo>
                  <a:cubicBezTo>
                    <a:pt x="22482" y="6467"/>
                    <a:pt x="19850" y="2257"/>
                    <a:pt x="15966" y="1"/>
                  </a:cubicBezTo>
                  <a:close/>
                </a:path>
              </a:pathLst>
            </a:custGeom>
            <a:solidFill>
              <a:srgbClr val="A6804B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34"/>
          <p:cNvGrpSpPr/>
          <p:nvPr/>
        </p:nvGrpSpPr>
        <p:grpSpPr>
          <a:xfrm rot="-895738">
            <a:off x="8193718" y="4097271"/>
            <a:ext cx="1016157" cy="1012457"/>
            <a:chOff x="4134250" y="882850"/>
            <a:chExt cx="843375" cy="844025"/>
          </a:xfrm>
        </p:grpSpPr>
        <p:sp>
          <p:nvSpPr>
            <p:cNvPr id="1717" name="Google Shape;1717;p34"/>
            <p:cNvSpPr/>
            <p:nvPr/>
          </p:nvSpPr>
          <p:spPr>
            <a:xfrm>
              <a:off x="4134250" y="882850"/>
              <a:ext cx="843375" cy="844025"/>
            </a:xfrm>
            <a:custGeom>
              <a:avLst/>
              <a:gdLst/>
              <a:ahLst/>
              <a:cxnLst/>
              <a:rect l="l" t="t" r="r" b="b"/>
              <a:pathLst>
                <a:path w="33735" h="33761" extrusionOk="0">
                  <a:moveTo>
                    <a:pt x="16867" y="1"/>
                  </a:moveTo>
                  <a:cubicBezTo>
                    <a:pt x="7544" y="1"/>
                    <a:pt x="0" y="7570"/>
                    <a:pt x="0" y="16893"/>
                  </a:cubicBezTo>
                  <a:cubicBezTo>
                    <a:pt x="0" y="26191"/>
                    <a:pt x="7544" y="33760"/>
                    <a:pt x="16867" y="33760"/>
                  </a:cubicBezTo>
                  <a:cubicBezTo>
                    <a:pt x="26191" y="33760"/>
                    <a:pt x="33735" y="26191"/>
                    <a:pt x="33735" y="16893"/>
                  </a:cubicBezTo>
                  <a:cubicBezTo>
                    <a:pt x="33735" y="7570"/>
                    <a:pt x="26191" y="1"/>
                    <a:pt x="168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4"/>
            <p:cNvSpPr/>
            <p:nvPr/>
          </p:nvSpPr>
          <p:spPr>
            <a:xfrm>
              <a:off x="4752650" y="944875"/>
              <a:ext cx="224975" cy="670475"/>
            </a:xfrm>
            <a:custGeom>
              <a:avLst/>
              <a:gdLst/>
              <a:ahLst/>
              <a:cxnLst/>
              <a:rect l="l" t="t" r="r" b="b"/>
              <a:pathLst>
                <a:path w="8999" h="26819" extrusionOk="0">
                  <a:moveTo>
                    <a:pt x="878" y="1"/>
                  </a:moveTo>
                  <a:lnTo>
                    <a:pt x="878" y="1"/>
                  </a:lnTo>
                  <a:cubicBezTo>
                    <a:pt x="1" y="1580"/>
                    <a:pt x="803" y="2432"/>
                    <a:pt x="2031" y="6617"/>
                  </a:cubicBezTo>
                  <a:cubicBezTo>
                    <a:pt x="3610" y="11931"/>
                    <a:pt x="6693" y="10051"/>
                    <a:pt x="5264" y="14412"/>
                  </a:cubicBezTo>
                  <a:cubicBezTo>
                    <a:pt x="3836" y="18748"/>
                    <a:pt x="3259" y="19951"/>
                    <a:pt x="3059" y="22407"/>
                  </a:cubicBezTo>
                  <a:cubicBezTo>
                    <a:pt x="2883" y="24587"/>
                    <a:pt x="2758" y="23359"/>
                    <a:pt x="3510" y="26818"/>
                  </a:cubicBezTo>
                  <a:cubicBezTo>
                    <a:pt x="6893" y="23735"/>
                    <a:pt x="8999" y="19324"/>
                    <a:pt x="8999" y="14412"/>
                  </a:cubicBezTo>
                  <a:cubicBezTo>
                    <a:pt x="8999" y="8297"/>
                    <a:pt x="5740" y="2958"/>
                    <a:pt x="878" y="1"/>
                  </a:cubicBezTo>
                  <a:close/>
                </a:path>
              </a:pathLst>
            </a:custGeom>
            <a:solidFill>
              <a:srgbClr val="6DF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4"/>
            <p:cNvSpPr/>
            <p:nvPr/>
          </p:nvSpPr>
          <p:spPr>
            <a:xfrm>
              <a:off x="4350400" y="882850"/>
              <a:ext cx="397275" cy="844025"/>
            </a:xfrm>
            <a:custGeom>
              <a:avLst/>
              <a:gdLst/>
              <a:ahLst/>
              <a:cxnLst/>
              <a:rect l="l" t="t" r="r" b="b"/>
              <a:pathLst>
                <a:path w="15891" h="33761" extrusionOk="0">
                  <a:moveTo>
                    <a:pt x="8221" y="1"/>
                  </a:moveTo>
                  <a:cubicBezTo>
                    <a:pt x="6091" y="1"/>
                    <a:pt x="4061" y="427"/>
                    <a:pt x="2181" y="1154"/>
                  </a:cubicBezTo>
                  <a:cubicBezTo>
                    <a:pt x="2106" y="2407"/>
                    <a:pt x="2457" y="3885"/>
                    <a:pt x="2457" y="7144"/>
                  </a:cubicBezTo>
                  <a:cubicBezTo>
                    <a:pt x="2457" y="12081"/>
                    <a:pt x="3359" y="10427"/>
                    <a:pt x="2156" y="13885"/>
                  </a:cubicBezTo>
                  <a:cubicBezTo>
                    <a:pt x="978" y="17344"/>
                    <a:pt x="1" y="18748"/>
                    <a:pt x="828" y="22056"/>
                  </a:cubicBezTo>
                  <a:cubicBezTo>
                    <a:pt x="1655" y="25339"/>
                    <a:pt x="2833" y="24462"/>
                    <a:pt x="2306" y="28046"/>
                  </a:cubicBezTo>
                  <a:cubicBezTo>
                    <a:pt x="2056" y="29800"/>
                    <a:pt x="803" y="30803"/>
                    <a:pt x="101" y="31680"/>
                  </a:cubicBezTo>
                  <a:cubicBezTo>
                    <a:pt x="2507" y="33008"/>
                    <a:pt x="5289" y="33760"/>
                    <a:pt x="8221" y="33760"/>
                  </a:cubicBezTo>
                  <a:cubicBezTo>
                    <a:pt x="10577" y="33760"/>
                    <a:pt x="12808" y="33284"/>
                    <a:pt x="14863" y="32407"/>
                  </a:cubicBezTo>
                  <a:cubicBezTo>
                    <a:pt x="14687" y="29399"/>
                    <a:pt x="13835" y="25264"/>
                    <a:pt x="14011" y="23109"/>
                  </a:cubicBezTo>
                  <a:cubicBezTo>
                    <a:pt x="14236" y="20251"/>
                    <a:pt x="15890" y="18597"/>
                    <a:pt x="15439" y="16216"/>
                  </a:cubicBezTo>
                  <a:cubicBezTo>
                    <a:pt x="14988" y="13810"/>
                    <a:pt x="13785" y="12081"/>
                    <a:pt x="13484" y="9550"/>
                  </a:cubicBezTo>
                  <a:cubicBezTo>
                    <a:pt x="13184" y="6993"/>
                    <a:pt x="13710" y="7219"/>
                    <a:pt x="14086" y="3459"/>
                  </a:cubicBezTo>
                  <a:cubicBezTo>
                    <a:pt x="14161" y="2607"/>
                    <a:pt x="14462" y="1930"/>
                    <a:pt x="14838" y="1354"/>
                  </a:cubicBezTo>
                  <a:cubicBezTo>
                    <a:pt x="12808" y="502"/>
                    <a:pt x="10577" y="1"/>
                    <a:pt x="8221" y="1"/>
                  </a:cubicBezTo>
                  <a:close/>
                </a:path>
              </a:pathLst>
            </a:custGeom>
            <a:solidFill>
              <a:srgbClr val="6DF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4"/>
            <p:cNvSpPr/>
            <p:nvPr/>
          </p:nvSpPr>
          <p:spPr>
            <a:xfrm>
              <a:off x="4483225" y="882850"/>
              <a:ext cx="139975" cy="844025"/>
            </a:xfrm>
            <a:custGeom>
              <a:avLst/>
              <a:gdLst/>
              <a:ahLst/>
              <a:cxnLst/>
              <a:rect l="l" t="t" r="r" b="b"/>
              <a:pathLst>
                <a:path w="5599" h="33761" extrusionOk="0">
                  <a:moveTo>
                    <a:pt x="2908" y="1"/>
                  </a:moveTo>
                  <a:cubicBezTo>
                    <a:pt x="2257" y="1"/>
                    <a:pt x="1605" y="51"/>
                    <a:pt x="953" y="126"/>
                  </a:cubicBezTo>
                  <a:cubicBezTo>
                    <a:pt x="452" y="1329"/>
                    <a:pt x="302" y="3159"/>
                    <a:pt x="978" y="4888"/>
                  </a:cubicBezTo>
                  <a:cubicBezTo>
                    <a:pt x="1956" y="7369"/>
                    <a:pt x="1204" y="11279"/>
                    <a:pt x="1129" y="15013"/>
                  </a:cubicBezTo>
                  <a:cubicBezTo>
                    <a:pt x="1054" y="18748"/>
                    <a:pt x="1354" y="17921"/>
                    <a:pt x="1129" y="21530"/>
                  </a:cubicBezTo>
                  <a:cubicBezTo>
                    <a:pt x="1064" y="22558"/>
                    <a:pt x="1210" y="22891"/>
                    <a:pt x="1456" y="22891"/>
                  </a:cubicBezTo>
                  <a:cubicBezTo>
                    <a:pt x="1908" y="22891"/>
                    <a:pt x="2700" y="21765"/>
                    <a:pt x="3146" y="21765"/>
                  </a:cubicBezTo>
                  <a:cubicBezTo>
                    <a:pt x="3303" y="21765"/>
                    <a:pt x="3418" y="21905"/>
                    <a:pt x="3460" y="22281"/>
                  </a:cubicBezTo>
                  <a:cubicBezTo>
                    <a:pt x="3685" y="24312"/>
                    <a:pt x="4362" y="24763"/>
                    <a:pt x="2708" y="27745"/>
                  </a:cubicBezTo>
                  <a:cubicBezTo>
                    <a:pt x="1054" y="30753"/>
                    <a:pt x="1" y="30778"/>
                    <a:pt x="1054" y="32256"/>
                  </a:cubicBezTo>
                  <a:cubicBezTo>
                    <a:pt x="1379" y="32708"/>
                    <a:pt x="1705" y="33234"/>
                    <a:pt x="2056" y="33710"/>
                  </a:cubicBezTo>
                  <a:cubicBezTo>
                    <a:pt x="2332" y="33735"/>
                    <a:pt x="2608" y="33760"/>
                    <a:pt x="2908" y="33760"/>
                  </a:cubicBezTo>
                  <a:cubicBezTo>
                    <a:pt x="3184" y="33760"/>
                    <a:pt x="3460" y="33735"/>
                    <a:pt x="3735" y="33710"/>
                  </a:cubicBezTo>
                  <a:cubicBezTo>
                    <a:pt x="3560" y="33159"/>
                    <a:pt x="3284" y="32482"/>
                    <a:pt x="3785" y="31129"/>
                  </a:cubicBezTo>
                  <a:cubicBezTo>
                    <a:pt x="4562" y="28873"/>
                    <a:pt x="5389" y="25565"/>
                    <a:pt x="5314" y="23936"/>
                  </a:cubicBezTo>
                  <a:cubicBezTo>
                    <a:pt x="5245" y="22418"/>
                    <a:pt x="5598" y="18960"/>
                    <a:pt x="4573" y="18960"/>
                  </a:cubicBezTo>
                  <a:cubicBezTo>
                    <a:pt x="4481" y="18960"/>
                    <a:pt x="4378" y="18988"/>
                    <a:pt x="4262" y="19048"/>
                  </a:cubicBezTo>
                  <a:cubicBezTo>
                    <a:pt x="3924" y="19232"/>
                    <a:pt x="3685" y="19320"/>
                    <a:pt x="3509" y="19320"/>
                  </a:cubicBezTo>
                  <a:cubicBezTo>
                    <a:pt x="2968" y="19320"/>
                    <a:pt x="3042" y="18482"/>
                    <a:pt x="2758" y="17043"/>
                  </a:cubicBezTo>
                  <a:cubicBezTo>
                    <a:pt x="2407" y="15164"/>
                    <a:pt x="2482" y="10427"/>
                    <a:pt x="2933" y="7369"/>
                  </a:cubicBezTo>
                  <a:cubicBezTo>
                    <a:pt x="3234" y="5189"/>
                    <a:pt x="3660" y="1905"/>
                    <a:pt x="3760" y="51"/>
                  </a:cubicBezTo>
                  <a:cubicBezTo>
                    <a:pt x="3485" y="26"/>
                    <a:pt x="3209" y="1"/>
                    <a:pt x="2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4"/>
            <p:cNvSpPr/>
            <p:nvPr/>
          </p:nvSpPr>
          <p:spPr>
            <a:xfrm>
              <a:off x="4270825" y="927350"/>
              <a:ext cx="706800" cy="799525"/>
            </a:xfrm>
            <a:custGeom>
              <a:avLst/>
              <a:gdLst/>
              <a:ahLst/>
              <a:cxnLst/>
              <a:rect l="l" t="t" r="r" b="b"/>
              <a:pathLst>
                <a:path w="28272" h="31981" extrusionOk="0">
                  <a:moveTo>
                    <a:pt x="18923" y="0"/>
                  </a:moveTo>
                  <a:lnTo>
                    <a:pt x="18923" y="0"/>
                  </a:lnTo>
                  <a:cubicBezTo>
                    <a:pt x="22256" y="3083"/>
                    <a:pt x="24387" y="7494"/>
                    <a:pt x="24387" y="12406"/>
                  </a:cubicBezTo>
                  <a:cubicBezTo>
                    <a:pt x="24387" y="21730"/>
                    <a:pt x="16818" y="29298"/>
                    <a:pt x="7520" y="29298"/>
                  </a:cubicBezTo>
                  <a:cubicBezTo>
                    <a:pt x="4813" y="29298"/>
                    <a:pt x="2256" y="28647"/>
                    <a:pt x="1" y="27519"/>
                  </a:cubicBezTo>
                  <a:lnTo>
                    <a:pt x="1" y="27519"/>
                  </a:lnTo>
                  <a:cubicBezTo>
                    <a:pt x="3008" y="30276"/>
                    <a:pt x="6993" y="31980"/>
                    <a:pt x="11404" y="31980"/>
                  </a:cubicBezTo>
                  <a:cubicBezTo>
                    <a:pt x="20728" y="31980"/>
                    <a:pt x="28272" y="24411"/>
                    <a:pt x="28272" y="15113"/>
                  </a:cubicBezTo>
                  <a:cubicBezTo>
                    <a:pt x="28272" y="8496"/>
                    <a:pt x="24462" y="2782"/>
                    <a:pt x="18923" y="0"/>
                  </a:cubicBezTo>
                  <a:close/>
                </a:path>
              </a:pathLst>
            </a:custGeom>
            <a:solidFill>
              <a:srgbClr val="5D4682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CUSTOM_15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13500032" scaled="0"/>
        </a:gradFill>
        <a:effectLst/>
      </p:bgPr>
    </p:bg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3" name="Google Shape;1723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4" name="Google Shape;1724;p35"/>
          <p:cNvSpPr/>
          <p:nvPr/>
        </p:nvSpPr>
        <p:spPr>
          <a:xfrm>
            <a:off x="-294392" y="15192"/>
            <a:ext cx="9732795" cy="5741733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35"/>
          <p:cNvSpPr/>
          <p:nvPr/>
        </p:nvSpPr>
        <p:spPr>
          <a:xfrm>
            <a:off x="368100" y="1064050"/>
            <a:ext cx="8407800" cy="3744000"/>
          </a:xfrm>
          <a:prstGeom prst="roundRect">
            <a:avLst>
              <a:gd name="adj" fmla="val 16667"/>
            </a:avLst>
          </a:prstGeom>
          <a:solidFill>
            <a:srgbClr val="9F2A56">
              <a:alpha val="86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35"/>
          <p:cNvSpPr txBox="1">
            <a:spLocks noGrp="1"/>
          </p:cNvSpPr>
          <p:nvPr>
            <p:ph type="body" idx="1"/>
          </p:nvPr>
        </p:nvSpPr>
        <p:spPr>
          <a:xfrm>
            <a:off x="720000" y="1274675"/>
            <a:ext cx="3745800" cy="322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sz="1200"/>
            </a:lvl1pPr>
            <a:lvl2pPr marL="914400" lvl="1" indent="-330200" rtl="0">
              <a:spcBef>
                <a:spcPts val="1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727" name="Google Shape;1727;p35"/>
          <p:cNvSpPr txBox="1">
            <a:spLocks noGrp="1"/>
          </p:cNvSpPr>
          <p:nvPr>
            <p:ph type="body" idx="2"/>
          </p:nvPr>
        </p:nvSpPr>
        <p:spPr>
          <a:xfrm>
            <a:off x="4678200" y="1274550"/>
            <a:ext cx="3745800" cy="322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sz="1200"/>
            </a:lvl1pPr>
            <a:lvl2pPr marL="914400" lvl="1" indent="-330200" rtl="0">
              <a:spcBef>
                <a:spcPts val="1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728" name="Google Shape;1728;p35"/>
          <p:cNvSpPr txBox="1">
            <a:spLocks noGrp="1"/>
          </p:cNvSpPr>
          <p:nvPr>
            <p:ph type="title"/>
          </p:nvPr>
        </p:nvSpPr>
        <p:spPr>
          <a:xfrm>
            <a:off x="720000" y="431350"/>
            <a:ext cx="7704000" cy="4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8099331" scaled="0"/>
        </a:gradFill>
        <a:effectLst/>
      </p:bgPr>
    </p:bg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36"/>
          <p:cNvSpPr/>
          <p:nvPr/>
        </p:nvSpPr>
        <p:spPr>
          <a:xfrm rot="-9370905">
            <a:off x="-108092" y="-662208"/>
            <a:ext cx="9732453" cy="5741531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31" name="Google Shape;173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_1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37"/>
          <p:cNvSpPr/>
          <p:nvPr/>
        </p:nvSpPr>
        <p:spPr>
          <a:xfrm rot="1521954">
            <a:off x="-385060" y="-43163"/>
            <a:ext cx="9706358" cy="5726136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34" name="Google Shape;1734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6_1_1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13500032" scaled="0"/>
        </a:gradFill>
        <a:effectLst/>
      </p:bgPr>
    </p:bg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38"/>
          <p:cNvSpPr/>
          <p:nvPr/>
        </p:nvSpPr>
        <p:spPr>
          <a:xfrm>
            <a:off x="-294392" y="15192"/>
            <a:ext cx="9732795" cy="5741733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37" name="Google Shape;1737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1">
  <p:cSld name="CUSTOM_16_1_1_1">
    <p:bg>
      <p:bgPr>
        <a:solidFill>
          <a:schemeClr val="accent5"/>
        </a:solidFill>
        <a:effectLst/>
      </p:bgPr>
    </p:bg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"/>
          <p:cNvSpPr/>
          <p:nvPr/>
        </p:nvSpPr>
        <p:spPr>
          <a:xfrm rot="1521954">
            <a:off x="-385060" y="-43163"/>
            <a:ext cx="9706358" cy="5726136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5" name="Google Shape;18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5"/>
          <p:cNvSpPr/>
          <p:nvPr/>
        </p:nvSpPr>
        <p:spPr>
          <a:xfrm>
            <a:off x="1629363" y="1072150"/>
            <a:ext cx="5677500" cy="3957300"/>
          </a:xfrm>
          <a:prstGeom prst="roundRect">
            <a:avLst>
              <a:gd name="adj" fmla="val 16667"/>
            </a:avLst>
          </a:pr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5"/>
          <p:cNvSpPr txBox="1">
            <a:spLocks noGrp="1"/>
          </p:cNvSpPr>
          <p:nvPr>
            <p:ph type="title"/>
          </p:nvPr>
        </p:nvSpPr>
        <p:spPr>
          <a:xfrm>
            <a:off x="720000" y="431350"/>
            <a:ext cx="7704000" cy="4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5"/>
          <p:cNvSpPr/>
          <p:nvPr/>
        </p:nvSpPr>
        <p:spPr>
          <a:xfrm>
            <a:off x="-3519225" y="0"/>
            <a:ext cx="5253633" cy="5276847"/>
          </a:xfrm>
          <a:custGeom>
            <a:avLst/>
            <a:gdLst/>
            <a:ahLst/>
            <a:cxnLst/>
            <a:rect l="l" t="t" r="r" b="b"/>
            <a:pathLst>
              <a:path w="117973" h="130373" extrusionOk="0">
                <a:moveTo>
                  <a:pt x="62662" y="21848"/>
                </a:moveTo>
                <a:cubicBezTo>
                  <a:pt x="63412" y="21848"/>
                  <a:pt x="64018" y="22455"/>
                  <a:pt x="64018" y="23213"/>
                </a:cubicBezTo>
                <a:cubicBezTo>
                  <a:pt x="64018" y="23963"/>
                  <a:pt x="63412" y="24578"/>
                  <a:pt x="62662" y="24578"/>
                </a:cubicBezTo>
                <a:cubicBezTo>
                  <a:pt x="61913" y="24578"/>
                  <a:pt x="61306" y="23963"/>
                  <a:pt x="61306" y="23213"/>
                </a:cubicBezTo>
                <a:cubicBezTo>
                  <a:pt x="61306" y="22455"/>
                  <a:pt x="61913" y="21848"/>
                  <a:pt x="62662" y="21848"/>
                </a:cubicBezTo>
                <a:close/>
                <a:moveTo>
                  <a:pt x="55293" y="30029"/>
                </a:moveTo>
                <a:cubicBezTo>
                  <a:pt x="56578" y="30029"/>
                  <a:pt x="57622" y="31082"/>
                  <a:pt x="57622" y="32384"/>
                </a:cubicBezTo>
                <a:cubicBezTo>
                  <a:pt x="57622" y="33678"/>
                  <a:pt x="56578" y="34730"/>
                  <a:pt x="55293" y="34730"/>
                </a:cubicBezTo>
                <a:cubicBezTo>
                  <a:pt x="54009" y="34730"/>
                  <a:pt x="52965" y="33678"/>
                  <a:pt x="52965" y="32384"/>
                </a:cubicBezTo>
                <a:cubicBezTo>
                  <a:pt x="52965" y="31082"/>
                  <a:pt x="54009" y="30029"/>
                  <a:pt x="55293" y="30029"/>
                </a:cubicBezTo>
                <a:close/>
                <a:moveTo>
                  <a:pt x="55772" y="36346"/>
                </a:moveTo>
                <a:cubicBezTo>
                  <a:pt x="56083" y="36346"/>
                  <a:pt x="56386" y="36398"/>
                  <a:pt x="56676" y="36506"/>
                </a:cubicBezTo>
                <a:cubicBezTo>
                  <a:pt x="59058" y="37380"/>
                  <a:pt x="59683" y="41671"/>
                  <a:pt x="58086" y="46069"/>
                </a:cubicBezTo>
                <a:cubicBezTo>
                  <a:pt x="56676" y="49937"/>
                  <a:pt x="54016" y="52616"/>
                  <a:pt x="51782" y="52616"/>
                </a:cubicBezTo>
                <a:cubicBezTo>
                  <a:pt x="51470" y="52616"/>
                  <a:pt x="51168" y="52564"/>
                  <a:pt x="50877" y="52456"/>
                </a:cubicBezTo>
                <a:cubicBezTo>
                  <a:pt x="48496" y="51573"/>
                  <a:pt x="47871" y="47291"/>
                  <a:pt x="49468" y="42884"/>
                </a:cubicBezTo>
                <a:cubicBezTo>
                  <a:pt x="50877" y="39024"/>
                  <a:pt x="53538" y="36346"/>
                  <a:pt x="55772" y="36346"/>
                </a:cubicBezTo>
                <a:close/>
                <a:moveTo>
                  <a:pt x="20544" y="84546"/>
                </a:moveTo>
                <a:cubicBezTo>
                  <a:pt x="23172" y="84546"/>
                  <a:pt x="25223" y="85438"/>
                  <a:pt x="25809" y="87079"/>
                </a:cubicBezTo>
                <a:cubicBezTo>
                  <a:pt x="26728" y="89684"/>
                  <a:pt x="23641" y="93181"/>
                  <a:pt x="18895" y="94893"/>
                </a:cubicBezTo>
                <a:cubicBezTo>
                  <a:pt x="17150" y="95524"/>
                  <a:pt x="15424" y="95825"/>
                  <a:pt x="13895" y="95825"/>
                </a:cubicBezTo>
                <a:cubicBezTo>
                  <a:pt x="11267" y="95825"/>
                  <a:pt x="9217" y="94934"/>
                  <a:pt x="8636" y="93288"/>
                </a:cubicBezTo>
                <a:cubicBezTo>
                  <a:pt x="7709" y="90692"/>
                  <a:pt x="10804" y="87195"/>
                  <a:pt x="15541" y="85482"/>
                </a:cubicBezTo>
                <a:cubicBezTo>
                  <a:pt x="17288" y="84848"/>
                  <a:pt x="19014" y="84546"/>
                  <a:pt x="20544" y="84546"/>
                </a:cubicBezTo>
                <a:close/>
                <a:moveTo>
                  <a:pt x="96045" y="1"/>
                </a:moveTo>
                <a:cubicBezTo>
                  <a:pt x="92574" y="4836"/>
                  <a:pt x="88533" y="9109"/>
                  <a:pt x="83386" y="12000"/>
                </a:cubicBezTo>
                <a:cubicBezTo>
                  <a:pt x="74233" y="17129"/>
                  <a:pt x="62359" y="17361"/>
                  <a:pt x="54892" y="24783"/>
                </a:cubicBezTo>
                <a:cubicBezTo>
                  <a:pt x="48460" y="31171"/>
                  <a:pt x="47229" y="41011"/>
                  <a:pt x="46105" y="50048"/>
                </a:cubicBezTo>
                <a:cubicBezTo>
                  <a:pt x="44981" y="59085"/>
                  <a:pt x="43116" y="68987"/>
                  <a:pt x="36033" y="74634"/>
                </a:cubicBezTo>
                <a:cubicBezTo>
                  <a:pt x="28700" y="80486"/>
                  <a:pt x="18075" y="79862"/>
                  <a:pt x="9948" y="84527"/>
                </a:cubicBezTo>
                <a:cubicBezTo>
                  <a:pt x="5701" y="86972"/>
                  <a:pt x="2400" y="90754"/>
                  <a:pt x="1" y="95090"/>
                </a:cubicBezTo>
                <a:lnTo>
                  <a:pt x="1" y="130372"/>
                </a:lnTo>
                <a:lnTo>
                  <a:pt x="117973" y="130372"/>
                </a:lnTo>
                <a:lnTo>
                  <a:pt x="117973" y="127625"/>
                </a:lnTo>
                <a:cubicBezTo>
                  <a:pt x="116840" y="126072"/>
                  <a:pt x="115823" y="124404"/>
                  <a:pt x="114681" y="122861"/>
                </a:cubicBezTo>
                <a:cubicBezTo>
                  <a:pt x="112672" y="120152"/>
                  <a:pt x="109769" y="117626"/>
                  <a:pt x="106470" y="117626"/>
                </a:cubicBezTo>
                <a:cubicBezTo>
                  <a:pt x="106282" y="117626"/>
                  <a:pt x="106093" y="117634"/>
                  <a:pt x="105902" y="117651"/>
                </a:cubicBezTo>
                <a:cubicBezTo>
                  <a:pt x="104732" y="117753"/>
                  <a:pt x="103514" y="118170"/>
                  <a:pt x="102375" y="118170"/>
                </a:cubicBezTo>
                <a:cubicBezTo>
                  <a:pt x="101830" y="118170"/>
                  <a:pt x="101303" y="118074"/>
                  <a:pt x="100809" y="117803"/>
                </a:cubicBezTo>
                <a:cubicBezTo>
                  <a:pt x="99943" y="117330"/>
                  <a:pt x="99417" y="116411"/>
                  <a:pt x="99015" y="115492"/>
                </a:cubicBezTo>
                <a:cubicBezTo>
                  <a:pt x="97213" y="111406"/>
                  <a:pt x="97097" y="106598"/>
                  <a:pt x="98694" y="102432"/>
                </a:cubicBezTo>
                <a:cubicBezTo>
                  <a:pt x="99533" y="100237"/>
                  <a:pt x="100853" y="98007"/>
                  <a:pt x="100416" y="95696"/>
                </a:cubicBezTo>
                <a:cubicBezTo>
                  <a:pt x="99676" y="91780"/>
                  <a:pt x="94332" y="89951"/>
                  <a:pt x="93913" y="85990"/>
                </a:cubicBezTo>
                <a:cubicBezTo>
                  <a:pt x="93663" y="83564"/>
                  <a:pt x="95385" y="81467"/>
                  <a:pt x="96696" y="79424"/>
                </a:cubicBezTo>
                <a:cubicBezTo>
                  <a:pt x="99783" y="74661"/>
                  <a:pt x="100835" y="67899"/>
                  <a:pt x="97267" y="63492"/>
                </a:cubicBezTo>
                <a:cubicBezTo>
                  <a:pt x="95848" y="61752"/>
                  <a:pt x="93886" y="60574"/>
                  <a:pt x="92182" y="59129"/>
                </a:cubicBezTo>
                <a:cubicBezTo>
                  <a:pt x="87748" y="55373"/>
                  <a:pt x="85063" y="49611"/>
                  <a:pt x="85009" y="43776"/>
                </a:cubicBezTo>
                <a:cubicBezTo>
                  <a:pt x="84965" y="37942"/>
                  <a:pt x="87561" y="32143"/>
                  <a:pt x="91932" y="28316"/>
                </a:cubicBezTo>
                <a:cubicBezTo>
                  <a:pt x="97285" y="23633"/>
                  <a:pt x="105180" y="21661"/>
                  <a:pt x="108641" y="15425"/>
                </a:cubicBezTo>
                <a:cubicBezTo>
                  <a:pt x="109935" y="13115"/>
                  <a:pt x="110434" y="10456"/>
                  <a:pt x="111193" y="7914"/>
                </a:cubicBezTo>
                <a:cubicBezTo>
                  <a:pt x="112004" y="5157"/>
                  <a:pt x="113137" y="2499"/>
                  <a:pt x="114538" y="1"/>
                </a:cubicBez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37FEF"/>
              </a:solidFill>
            </a:endParaRPr>
          </a:p>
        </p:txBody>
      </p:sp>
      <p:grpSp>
        <p:nvGrpSpPr>
          <p:cNvPr id="189" name="Google Shape;189;p5"/>
          <p:cNvGrpSpPr/>
          <p:nvPr/>
        </p:nvGrpSpPr>
        <p:grpSpPr>
          <a:xfrm>
            <a:off x="7154224" y="4142897"/>
            <a:ext cx="318260" cy="295560"/>
            <a:chOff x="3931664" y="3196564"/>
            <a:chExt cx="819834" cy="761359"/>
          </a:xfrm>
        </p:grpSpPr>
        <p:sp>
          <p:nvSpPr>
            <p:cNvPr id="190" name="Google Shape;190;p5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193;p5"/>
          <p:cNvGrpSpPr/>
          <p:nvPr/>
        </p:nvGrpSpPr>
        <p:grpSpPr>
          <a:xfrm>
            <a:off x="8230304" y="2545764"/>
            <a:ext cx="193699" cy="185318"/>
            <a:chOff x="3483800" y="1530650"/>
            <a:chExt cx="1459674" cy="1397574"/>
          </a:xfrm>
        </p:grpSpPr>
        <p:sp>
          <p:nvSpPr>
            <p:cNvPr id="194" name="Google Shape;194;p5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Google Shape;203;p5"/>
          <p:cNvGrpSpPr/>
          <p:nvPr/>
        </p:nvGrpSpPr>
        <p:grpSpPr>
          <a:xfrm rot="-3121908">
            <a:off x="8670878" y="4571369"/>
            <a:ext cx="318220" cy="295523"/>
            <a:chOff x="3931664" y="3196564"/>
            <a:chExt cx="819834" cy="761359"/>
          </a:xfrm>
        </p:grpSpPr>
        <p:sp>
          <p:nvSpPr>
            <p:cNvPr id="204" name="Google Shape;204;p5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207;p5"/>
          <p:cNvGrpSpPr/>
          <p:nvPr/>
        </p:nvGrpSpPr>
        <p:grpSpPr>
          <a:xfrm>
            <a:off x="8370337" y="-422491"/>
            <a:ext cx="1143068" cy="1143068"/>
            <a:chOff x="1565300" y="733100"/>
            <a:chExt cx="1143525" cy="1143525"/>
          </a:xfrm>
        </p:grpSpPr>
        <p:sp>
          <p:nvSpPr>
            <p:cNvPr id="208" name="Google Shape;208;p5"/>
            <p:cNvSpPr/>
            <p:nvPr/>
          </p:nvSpPr>
          <p:spPr>
            <a:xfrm>
              <a:off x="1565300" y="733100"/>
              <a:ext cx="1143525" cy="1143525"/>
            </a:xfrm>
            <a:custGeom>
              <a:avLst/>
              <a:gdLst/>
              <a:ahLst/>
              <a:cxnLst/>
              <a:rect l="l" t="t" r="r" b="b"/>
              <a:pathLst>
                <a:path w="45741" h="45741" extrusionOk="0">
                  <a:moveTo>
                    <a:pt x="22883" y="1"/>
                  </a:moveTo>
                  <a:cubicBezTo>
                    <a:pt x="10251" y="1"/>
                    <a:pt x="1" y="10251"/>
                    <a:pt x="1" y="22883"/>
                  </a:cubicBezTo>
                  <a:cubicBezTo>
                    <a:pt x="1" y="35515"/>
                    <a:pt x="10251" y="45740"/>
                    <a:pt x="22883" y="45740"/>
                  </a:cubicBezTo>
                  <a:cubicBezTo>
                    <a:pt x="35515" y="45740"/>
                    <a:pt x="45740" y="35515"/>
                    <a:pt x="45740" y="22883"/>
                  </a:cubicBezTo>
                  <a:cubicBezTo>
                    <a:pt x="45740" y="10251"/>
                    <a:pt x="35515" y="1"/>
                    <a:pt x="22883" y="1"/>
                  </a:cubicBezTo>
                  <a:close/>
                </a:path>
              </a:pathLst>
            </a:custGeom>
            <a:solidFill>
              <a:srgbClr val="CB5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1565300" y="906675"/>
              <a:ext cx="1143525" cy="708025"/>
            </a:xfrm>
            <a:custGeom>
              <a:avLst/>
              <a:gdLst/>
              <a:ahLst/>
              <a:cxnLst/>
              <a:rect l="l" t="t" r="r" b="b"/>
              <a:pathLst>
                <a:path w="45741" h="28321" extrusionOk="0">
                  <a:moveTo>
                    <a:pt x="39299" y="0"/>
                  </a:moveTo>
                  <a:cubicBezTo>
                    <a:pt x="36417" y="2080"/>
                    <a:pt x="38547" y="6065"/>
                    <a:pt x="35189" y="7619"/>
                  </a:cubicBezTo>
                  <a:cubicBezTo>
                    <a:pt x="34542" y="7912"/>
                    <a:pt x="33927" y="8029"/>
                    <a:pt x="33333" y="8029"/>
                  </a:cubicBezTo>
                  <a:cubicBezTo>
                    <a:pt x="31015" y="8029"/>
                    <a:pt x="29010" y="6254"/>
                    <a:pt x="26643" y="6254"/>
                  </a:cubicBezTo>
                  <a:cubicBezTo>
                    <a:pt x="26089" y="6254"/>
                    <a:pt x="25515" y="6351"/>
                    <a:pt x="24913" y="6592"/>
                  </a:cubicBezTo>
                  <a:cubicBezTo>
                    <a:pt x="21328" y="8030"/>
                    <a:pt x="21583" y="9846"/>
                    <a:pt x="18617" y="9846"/>
                  </a:cubicBezTo>
                  <a:cubicBezTo>
                    <a:pt x="18431" y="9846"/>
                    <a:pt x="18233" y="9839"/>
                    <a:pt x="18021" y="9825"/>
                  </a:cubicBezTo>
                  <a:cubicBezTo>
                    <a:pt x="14437" y="9549"/>
                    <a:pt x="13534" y="6566"/>
                    <a:pt x="10752" y="5815"/>
                  </a:cubicBezTo>
                  <a:cubicBezTo>
                    <a:pt x="8798" y="5288"/>
                    <a:pt x="5690" y="4236"/>
                    <a:pt x="3559" y="3684"/>
                  </a:cubicBezTo>
                  <a:cubicBezTo>
                    <a:pt x="1304" y="7243"/>
                    <a:pt x="1" y="11429"/>
                    <a:pt x="1" y="15940"/>
                  </a:cubicBezTo>
                  <a:cubicBezTo>
                    <a:pt x="1" y="18095"/>
                    <a:pt x="301" y="20176"/>
                    <a:pt x="878" y="22156"/>
                  </a:cubicBezTo>
                  <a:cubicBezTo>
                    <a:pt x="1517" y="21811"/>
                    <a:pt x="2019" y="21669"/>
                    <a:pt x="2497" y="21669"/>
                  </a:cubicBezTo>
                  <a:cubicBezTo>
                    <a:pt x="3965" y="21669"/>
                    <a:pt x="5200" y="23014"/>
                    <a:pt x="9474" y="23960"/>
                  </a:cubicBezTo>
                  <a:cubicBezTo>
                    <a:pt x="14945" y="25173"/>
                    <a:pt x="18101" y="28321"/>
                    <a:pt x="23058" y="28321"/>
                  </a:cubicBezTo>
                  <a:cubicBezTo>
                    <a:pt x="23938" y="28321"/>
                    <a:pt x="24874" y="28222"/>
                    <a:pt x="25890" y="27995"/>
                  </a:cubicBezTo>
                  <a:cubicBezTo>
                    <a:pt x="31499" y="26744"/>
                    <a:pt x="30482" y="25909"/>
                    <a:pt x="34065" y="25909"/>
                  </a:cubicBezTo>
                  <a:cubicBezTo>
                    <a:pt x="34789" y="25909"/>
                    <a:pt x="35701" y="25944"/>
                    <a:pt x="36893" y="26015"/>
                  </a:cubicBezTo>
                  <a:cubicBezTo>
                    <a:pt x="40352" y="26216"/>
                    <a:pt x="41855" y="26767"/>
                    <a:pt x="42983" y="26842"/>
                  </a:cubicBezTo>
                  <a:cubicBezTo>
                    <a:pt x="44738" y="23609"/>
                    <a:pt x="45740" y="19875"/>
                    <a:pt x="45740" y="15940"/>
                  </a:cubicBezTo>
                  <a:cubicBezTo>
                    <a:pt x="45740" y="9749"/>
                    <a:pt x="43284" y="4135"/>
                    <a:pt x="39299" y="0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1666800" y="1616175"/>
              <a:ext cx="896650" cy="260450"/>
            </a:xfrm>
            <a:custGeom>
              <a:avLst/>
              <a:gdLst/>
              <a:ahLst/>
              <a:cxnLst/>
              <a:rect l="l" t="t" r="r" b="b"/>
              <a:pathLst>
                <a:path w="35866" h="10418" extrusionOk="0">
                  <a:moveTo>
                    <a:pt x="3072" y="1"/>
                  </a:moveTo>
                  <a:cubicBezTo>
                    <a:pt x="2065" y="1"/>
                    <a:pt x="1090" y="233"/>
                    <a:pt x="1" y="542"/>
                  </a:cubicBezTo>
                  <a:cubicBezTo>
                    <a:pt x="4136" y="6507"/>
                    <a:pt x="11028" y="10417"/>
                    <a:pt x="18823" y="10417"/>
                  </a:cubicBezTo>
                  <a:cubicBezTo>
                    <a:pt x="25590" y="10417"/>
                    <a:pt x="31680" y="7460"/>
                    <a:pt x="35866" y="2798"/>
                  </a:cubicBezTo>
                  <a:lnTo>
                    <a:pt x="35866" y="2798"/>
                  </a:lnTo>
                  <a:cubicBezTo>
                    <a:pt x="32532" y="2823"/>
                    <a:pt x="28572" y="3450"/>
                    <a:pt x="27294" y="4101"/>
                  </a:cubicBezTo>
                  <a:cubicBezTo>
                    <a:pt x="24612" y="5530"/>
                    <a:pt x="25590" y="4928"/>
                    <a:pt x="21454" y="6056"/>
                  </a:cubicBezTo>
                  <a:cubicBezTo>
                    <a:pt x="20763" y="6246"/>
                    <a:pt x="20046" y="6333"/>
                    <a:pt x="19309" y="6333"/>
                  </a:cubicBezTo>
                  <a:cubicBezTo>
                    <a:pt x="15662" y="6333"/>
                    <a:pt x="11527" y="4189"/>
                    <a:pt x="7670" y="1645"/>
                  </a:cubicBezTo>
                  <a:cubicBezTo>
                    <a:pt x="5843" y="422"/>
                    <a:pt x="4429" y="1"/>
                    <a:pt x="3072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1790250" y="733100"/>
              <a:ext cx="664800" cy="158550"/>
            </a:xfrm>
            <a:custGeom>
              <a:avLst/>
              <a:gdLst/>
              <a:ahLst/>
              <a:cxnLst/>
              <a:rect l="l" t="t" r="r" b="b"/>
              <a:pathLst>
                <a:path w="26592" h="6342" extrusionOk="0">
                  <a:moveTo>
                    <a:pt x="13885" y="1"/>
                  </a:moveTo>
                  <a:cubicBezTo>
                    <a:pt x="8647" y="1"/>
                    <a:pt x="3835" y="1755"/>
                    <a:pt x="0" y="4712"/>
                  </a:cubicBezTo>
                  <a:cubicBezTo>
                    <a:pt x="2207" y="5280"/>
                    <a:pt x="4502" y="5371"/>
                    <a:pt x="6220" y="5371"/>
                  </a:cubicBezTo>
                  <a:cubicBezTo>
                    <a:pt x="6551" y="5371"/>
                    <a:pt x="6860" y="5368"/>
                    <a:pt x="7143" y="5364"/>
                  </a:cubicBezTo>
                  <a:cubicBezTo>
                    <a:pt x="9624" y="5339"/>
                    <a:pt x="11955" y="4763"/>
                    <a:pt x="14336" y="4462"/>
                  </a:cubicBezTo>
                  <a:cubicBezTo>
                    <a:pt x="14485" y="4442"/>
                    <a:pt x="14630" y="4432"/>
                    <a:pt x="14774" y="4432"/>
                  </a:cubicBezTo>
                  <a:cubicBezTo>
                    <a:pt x="16811" y="4432"/>
                    <a:pt x="18330" y="6342"/>
                    <a:pt x="21077" y="6342"/>
                  </a:cubicBezTo>
                  <a:cubicBezTo>
                    <a:pt x="21255" y="6342"/>
                    <a:pt x="21440" y="6334"/>
                    <a:pt x="21629" y="6316"/>
                  </a:cubicBezTo>
                  <a:cubicBezTo>
                    <a:pt x="24136" y="6091"/>
                    <a:pt x="25439" y="5013"/>
                    <a:pt x="26592" y="3860"/>
                  </a:cubicBezTo>
                  <a:cubicBezTo>
                    <a:pt x="22958" y="1429"/>
                    <a:pt x="18597" y="1"/>
                    <a:pt x="13885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1575325" y="1062675"/>
              <a:ext cx="1133500" cy="371550"/>
            </a:xfrm>
            <a:custGeom>
              <a:avLst/>
              <a:gdLst/>
              <a:ahLst/>
              <a:cxnLst/>
              <a:rect l="l" t="t" r="r" b="b"/>
              <a:pathLst>
                <a:path w="45340" h="14862" extrusionOk="0">
                  <a:moveTo>
                    <a:pt x="43184" y="1"/>
                  </a:moveTo>
                  <a:cubicBezTo>
                    <a:pt x="42883" y="251"/>
                    <a:pt x="42582" y="477"/>
                    <a:pt x="42281" y="702"/>
                  </a:cubicBezTo>
                  <a:cubicBezTo>
                    <a:pt x="40627" y="1905"/>
                    <a:pt x="38146" y="3986"/>
                    <a:pt x="36216" y="5364"/>
                  </a:cubicBezTo>
                  <a:cubicBezTo>
                    <a:pt x="35020" y="6207"/>
                    <a:pt x="33853" y="6460"/>
                    <a:pt x="31961" y="6460"/>
                  </a:cubicBezTo>
                  <a:cubicBezTo>
                    <a:pt x="30761" y="6460"/>
                    <a:pt x="29269" y="6358"/>
                    <a:pt x="27294" y="6241"/>
                  </a:cubicBezTo>
                  <a:cubicBezTo>
                    <a:pt x="26757" y="6210"/>
                    <a:pt x="26295" y="6195"/>
                    <a:pt x="25896" y="6195"/>
                  </a:cubicBezTo>
                  <a:cubicBezTo>
                    <a:pt x="22515" y="6195"/>
                    <a:pt x="23606" y="7271"/>
                    <a:pt x="21028" y="8347"/>
                  </a:cubicBezTo>
                  <a:cubicBezTo>
                    <a:pt x="18444" y="9416"/>
                    <a:pt x="17880" y="9713"/>
                    <a:pt x="15322" y="9713"/>
                  </a:cubicBezTo>
                  <a:cubicBezTo>
                    <a:pt x="15002" y="9713"/>
                    <a:pt x="14651" y="9708"/>
                    <a:pt x="14261" y="9700"/>
                  </a:cubicBezTo>
                  <a:cubicBezTo>
                    <a:pt x="10727" y="9625"/>
                    <a:pt x="9299" y="7670"/>
                    <a:pt x="6542" y="5790"/>
                  </a:cubicBezTo>
                  <a:cubicBezTo>
                    <a:pt x="4286" y="4286"/>
                    <a:pt x="2532" y="3560"/>
                    <a:pt x="452" y="3509"/>
                  </a:cubicBezTo>
                  <a:cubicBezTo>
                    <a:pt x="276" y="4161"/>
                    <a:pt x="126" y="4813"/>
                    <a:pt x="1" y="5489"/>
                  </a:cubicBezTo>
                  <a:cubicBezTo>
                    <a:pt x="1354" y="6166"/>
                    <a:pt x="1955" y="7946"/>
                    <a:pt x="3309" y="9123"/>
                  </a:cubicBezTo>
                  <a:cubicBezTo>
                    <a:pt x="5121" y="10657"/>
                    <a:pt x="11566" y="13182"/>
                    <a:pt x="15711" y="13182"/>
                  </a:cubicBezTo>
                  <a:cubicBezTo>
                    <a:pt x="16037" y="13182"/>
                    <a:pt x="16348" y="13166"/>
                    <a:pt x="16642" y="13134"/>
                  </a:cubicBezTo>
                  <a:cubicBezTo>
                    <a:pt x="20702" y="12682"/>
                    <a:pt x="20101" y="11254"/>
                    <a:pt x="23384" y="10126"/>
                  </a:cubicBezTo>
                  <a:cubicBezTo>
                    <a:pt x="24259" y="9828"/>
                    <a:pt x="24856" y="9689"/>
                    <a:pt x="25284" y="9689"/>
                  </a:cubicBezTo>
                  <a:cubicBezTo>
                    <a:pt x="26476" y="9689"/>
                    <a:pt x="26374" y="10761"/>
                    <a:pt x="27369" y="12457"/>
                  </a:cubicBezTo>
                  <a:cubicBezTo>
                    <a:pt x="28310" y="14077"/>
                    <a:pt x="31598" y="14861"/>
                    <a:pt x="34451" y="14861"/>
                  </a:cubicBezTo>
                  <a:cubicBezTo>
                    <a:pt x="35703" y="14861"/>
                    <a:pt x="36871" y="14710"/>
                    <a:pt x="37720" y="14412"/>
                  </a:cubicBezTo>
                  <a:cubicBezTo>
                    <a:pt x="40151" y="13560"/>
                    <a:pt x="42933" y="13735"/>
                    <a:pt x="45038" y="13334"/>
                  </a:cubicBezTo>
                  <a:cubicBezTo>
                    <a:pt x="45239" y="12156"/>
                    <a:pt x="45339" y="10928"/>
                    <a:pt x="45339" y="9700"/>
                  </a:cubicBezTo>
                  <a:cubicBezTo>
                    <a:pt x="45339" y="8923"/>
                    <a:pt x="45314" y="8196"/>
                    <a:pt x="45239" y="7444"/>
                  </a:cubicBezTo>
                  <a:cubicBezTo>
                    <a:pt x="45020" y="7225"/>
                    <a:pt x="44791" y="7132"/>
                    <a:pt x="44538" y="7132"/>
                  </a:cubicBezTo>
                  <a:cubicBezTo>
                    <a:pt x="43665" y="7132"/>
                    <a:pt x="42516" y="8248"/>
                    <a:pt x="40552" y="9123"/>
                  </a:cubicBezTo>
                  <a:cubicBezTo>
                    <a:pt x="37921" y="10251"/>
                    <a:pt x="37344" y="11404"/>
                    <a:pt x="34938" y="12006"/>
                  </a:cubicBezTo>
                  <a:cubicBezTo>
                    <a:pt x="34627" y="12084"/>
                    <a:pt x="34339" y="12120"/>
                    <a:pt x="34076" y="12120"/>
                  </a:cubicBezTo>
                  <a:cubicBezTo>
                    <a:pt x="32306" y="12120"/>
                    <a:pt x="31632" y="10478"/>
                    <a:pt x="32156" y="8798"/>
                  </a:cubicBezTo>
                  <a:cubicBezTo>
                    <a:pt x="32401" y="8001"/>
                    <a:pt x="32921" y="7804"/>
                    <a:pt x="33593" y="7804"/>
                  </a:cubicBezTo>
                  <a:cubicBezTo>
                    <a:pt x="34254" y="7804"/>
                    <a:pt x="35061" y="7994"/>
                    <a:pt x="35900" y="7994"/>
                  </a:cubicBezTo>
                  <a:cubicBezTo>
                    <a:pt x="36303" y="7994"/>
                    <a:pt x="36714" y="7950"/>
                    <a:pt x="37119" y="7820"/>
                  </a:cubicBezTo>
                  <a:cubicBezTo>
                    <a:pt x="39199" y="7144"/>
                    <a:pt x="41830" y="4738"/>
                    <a:pt x="42733" y="4111"/>
                  </a:cubicBezTo>
                  <a:cubicBezTo>
                    <a:pt x="43033" y="3885"/>
                    <a:pt x="43610" y="3284"/>
                    <a:pt x="44211" y="2557"/>
                  </a:cubicBezTo>
                  <a:cubicBezTo>
                    <a:pt x="43911" y="1680"/>
                    <a:pt x="43585" y="828"/>
                    <a:pt x="43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1569675" y="1373450"/>
              <a:ext cx="1104675" cy="161625"/>
            </a:xfrm>
            <a:custGeom>
              <a:avLst/>
              <a:gdLst/>
              <a:ahLst/>
              <a:cxnLst/>
              <a:rect l="l" t="t" r="r" b="b"/>
              <a:pathLst>
                <a:path w="44187" h="6465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527"/>
                    <a:pt x="151" y="1053"/>
                    <a:pt x="252" y="1580"/>
                  </a:cubicBezTo>
                  <a:cubicBezTo>
                    <a:pt x="3184" y="1605"/>
                    <a:pt x="7094" y="1805"/>
                    <a:pt x="8773" y="3209"/>
                  </a:cubicBezTo>
                  <a:cubicBezTo>
                    <a:pt x="10805" y="4937"/>
                    <a:pt x="13686" y="5294"/>
                    <a:pt x="15753" y="5294"/>
                  </a:cubicBezTo>
                  <a:cubicBezTo>
                    <a:pt x="15904" y="5294"/>
                    <a:pt x="16050" y="5292"/>
                    <a:pt x="16192" y="5289"/>
                  </a:cubicBezTo>
                  <a:cubicBezTo>
                    <a:pt x="18060" y="5222"/>
                    <a:pt x="21348" y="4208"/>
                    <a:pt x="23624" y="4208"/>
                  </a:cubicBezTo>
                  <a:cubicBezTo>
                    <a:pt x="23913" y="4208"/>
                    <a:pt x="24186" y="4225"/>
                    <a:pt x="24437" y="4261"/>
                  </a:cubicBezTo>
                  <a:cubicBezTo>
                    <a:pt x="26550" y="4567"/>
                    <a:pt x="26420" y="6037"/>
                    <a:pt x="28310" y="6037"/>
                  </a:cubicBezTo>
                  <a:cubicBezTo>
                    <a:pt x="28438" y="6037"/>
                    <a:pt x="28575" y="6030"/>
                    <a:pt x="28723" y="6016"/>
                  </a:cubicBezTo>
                  <a:cubicBezTo>
                    <a:pt x="29352" y="5954"/>
                    <a:pt x="30473" y="5926"/>
                    <a:pt x="31823" y="5926"/>
                  </a:cubicBezTo>
                  <a:cubicBezTo>
                    <a:pt x="35422" y="5926"/>
                    <a:pt x="40648" y="6125"/>
                    <a:pt x="42507" y="6417"/>
                  </a:cubicBezTo>
                  <a:cubicBezTo>
                    <a:pt x="42734" y="6451"/>
                    <a:pt x="42929" y="6464"/>
                    <a:pt x="43104" y="6464"/>
                  </a:cubicBezTo>
                  <a:cubicBezTo>
                    <a:pt x="43315" y="6464"/>
                    <a:pt x="43495" y="6444"/>
                    <a:pt x="43660" y="6417"/>
                  </a:cubicBezTo>
                  <a:cubicBezTo>
                    <a:pt x="43836" y="5991"/>
                    <a:pt x="44036" y="5540"/>
                    <a:pt x="44187" y="5089"/>
                  </a:cubicBezTo>
                  <a:cubicBezTo>
                    <a:pt x="41605" y="4838"/>
                    <a:pt x="37169" y="4487"/>
                    <a:pt x="35615" y="4437"/>
                  </a:cubicBezTo>
                  <a:cubicBezTo>
                    <a:pt x="35091" y="4416"/>
                    <a:pt x="34654" y="4408"/>
                    <a:pt x="34260" y="4408"/>
                  </a:cubicBezTo>
                  <a:cubicBezTo>
                    <a:pt x="33185" y="4408"/>
                    <a:pt x="32435" y="4466"/>
                    <a:pt x="31118" y="4466"/>
                  </a:cubicBezTo>
                  <a:cubicBezTo>
                    <a:pt x="30636" y="4466"/>
                    <a:pt x="30078" y="4458"/>
                    <a:pt x="29400" y="4437"/>
                  </a:cubicBezTo>
                  <a:cubicBezTo>
                    <a:pt x="26449" y="4345"/>
                    <a:pt x="26254" y="2375"/>
                    <a:pt x="24069" y="2375"/>
                  </a:cubicBezTo>
                  <a:cubicBezTo>
                    <a:pt x="23861" y="2375"/>
                    <a:pt x="23634" y="2393"/>
                    <a:pt x="23385" y="2432"/>
                  </a:cubicBezTo>
                  <a:cubicBezTo>
                    <a:pt x="20552" y="2883"/>
                    <a:pt x="20402" y="3259"/>
                    <a:pt x="16567" y="3785"/>
                  </a:cubicBezTo>
                  <a:cubicBezTo>
                    <a:pt x="15992" y="3865"/>
                    <a:pt x="15484" y="3901"/>
                    <a:pt x="15028" y="3901"/>
                  </a:cubicBezTo>
                  <a:cubicBezTo>
                    <a:pt x="12467" y="3901"/>
                    <a:pt x="11533" y="2746"/>
                    <a:pt x="9299" y="1555"/>
                  </a:cubicBezTo>
                  <a:cubicBezTo>
                    <a:pt x="7420" y="552"/>
                    <a:pt x="3109" y="7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1731975" y="809550"/>
              <a:ext cx="976850" cy="1067075"/>
            </a:xfrm>
            <a:custGeom>
              <a:avLst/>
              <a:gdLst/>
              <a:ahLst/>
              <a:cxnLst/>
              <a:rect l="l" t="t" r="r" b="b"/>
              <a:pathLst>
                <a:path w="39074" h="42683" extrusionOk="0">
                  <a:moveTo>
                    <a:pt x="27619" y="0"/>
                  </a:moveTo>
                  <a:lnTo>
                    <a:pt x="27619" y="0"/>
                  </a:lnTo>
                  <a:cubicBezTo>
                    <a:pt x="31730" y="4136"/>
                    <a:pt x="34286" y="9825"/>
                    <a:pt x="34286" y="16141"/>
                  </a:cubicBezTo>
                  <a:cubicBezTo>
                    <a:pt x="34286" y="28747"/>
                    <a:pt x="24035" y="38998"/>
                    <a:pt x="11404" y="38998"/>
                  </a:cubicBezTo>
                  <a:cubicBezTo>
                    <a:pt x="7243" y="38998"/>
                    <a:pt x="3359" y="37870"/>
                    <a:pt x="0" y="35940"/>
                  </a:cubicBezTo>
                  <a:lnTo>
                    <a:pt x="0" y="35940"/>
                  </a:lnTo>
                  <a:cubicBezTo>
                    <a:pt x="4136" y="40101"/>
                    <a:pt x="9875" y="42682"/>
                    <a:pt x="16216" y="42682"/>
                  </a:cubicBezTo>
                  <a:cubicBezTo>
                    <a:pt x="28848" y="42682"/>
                    <a:pt x="39073" y="32457"/>
                    <a:pt x="39073" y="19825"/>
                  </a:cubicBezTo>
                  <a:cubicBezTo>
                    <a:pt x="39073" y="11354"/>
                    <a:pt x="34462" y="3960"/>
                    <a:pt x="27619" y="0"/>
                  </a:cubicBezTo>
                  <a:close/>
                </a:path>
              </a:pathLst>
            </a:custGeom>
            <a:solidFill>
              <a:srgbClr val="CB5568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" name="Google Shape;215;p5"/>
          <p:cNvGrpSpPr/>
          <p:nvPr/>
        </p:nvGrpSpPr>
        <p:grpSpPr>
          <a:xfrm>
            <a:off x="-324835" y="3402341"/>
            <a:ext cx="1933254" cy="1933222"/>
            <a:chOff x="3174950" y="3673600"/>
            <a:chExt cx="1481875" cy="1481850"/>
          </a:xfrm>
        </p:grpSpPr>
        <p:sp>
          <p:nvSpPr>
            <p:cNvPr id="216" name="Google Shape;216;p5"/>
            <p:cNvSpPr/>
            <p:nvPr/>
          </p:nvSpPr>
          <p:spPr>
            <a:xfrm>
              <a:off x="3174950" y="3673600"/>
              <a:ext cx="1481875" cy="1481850"/>
            </a:xfrm>
            <a:custGeom>
              <a:avLst/>
              <a:gdLst/>
              <a:ahLst/>
              <a:cxnLst/>
              <a:rect l="l" t="t" r="r" b="b"/>
              <a:pathLst>
                <a:path w="59275" h="59274" extrusionOk="0">
                  <a:moveTo>
                    <a:pt x="29625" y="0"/>
                  </a:moveTo>
                  <a:cubicBezTo>
                    <a:pt x="13259" y="0"/>
                    <a:pt x="1" y="13259"/>
                    <a:pt x="1" y="29650"/>
                  </a:cubicBezTo>
                  <a:cubicBezTo>
                    <a:pt x="1" y="46016"/>
                    <a:pt x="13259" y="59274"/>
                    <a:pt x="29625" y="59274"/>
                  </a:cubicBezTo>
                  <a:cubicBezTo>
                    <a:pt x="46016" y="59274"/>
                    <a:pt x="59274" y="46016"/>
                    <a:pt x="59274" y="29650"/>
                  </a:cubicBezTo>
                  <a:cubicBezTo>
                    <a:pt x="59274" y="13259"/>
                    <a:pt x="46016" y="0"/>
                    <a:pt x="29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3267075" y="3800150"/>
              <a:ext cx="1235600" cy="1232625"/>
            </a:xfrm>
            <a:custGeom>
              <a:avLst/>
              <a:gdLst/>
              <a:ahLst/>
              <a:cxnLst/>
              <a:rect l="l" t="t" r="r" b="b"/>
              <a:pathLst>
                <a:path w="49424" h="49305" extrusionOk="0">
                  <a:moveTo>
                    <a:pt x="26278" y="0"/>
                  </a:moveTo>
                  <a:cubicBezTo>
                    <a:pt x="24426" y="0"/>
                    <a:pt x="18194" y="1847"/>
                    <a:pt x="15589" y="3936"/>
                  </a:cubicBezTo>
                  <a:cubicBezTo>
                    <a:pt x="12807" y="6166"/>
                    <a:pt x="14887" y="7695"/>
                    <a:pt x="11278" y="10753"/>
                  </a:cubicBezTo>
                  <a:cubicBezTo>
                    <a:pt x="9558" y="12210"/>
                    <a:pt x="8055" y="12244"/>
                    <a:pt x="6727" y="12244"/>
                  </a:cubicBezTo>
                  <a:cubicBezTo>
                    <a:pt x="6661" y="12244"/>
                    <a:pt x="6597" y="12244"/>
                    <a:pt x="6532" y="12244"/>
                  </a:cubicBezTo>
                  <a:cubicBezTo>
                    <a:pt x="5157" y="12244"/>
                    <a:pt x="3973" y="12282"/>
                    <a:pt x="2932" y="13961"/>
                  </a:cubicBezTo>
                  <a:cubicBezTo>
                    <a:pt x="827" y="17294"/>
                    <a:pt x="276" y="23435"/>
                    <a:pt x="150" y="27319"/>
                  </a:cubicBezTo>
                  <a:cubicBezTo>
                    <a:pt x="0" y="31229"/>
                    <a:pt x="2782" y="29550"/>
                    <a:pt x="3208" y="33735"/>
                  </a:cubicBezTo>
                  <a:cubicBezTo>
                    <a:pt x="3609" y="37896"/>
                    <a:pt x="14612" y="47921"/>
                    <a:pt x="19223" y="49049"/>
                  </a:cubicBezTo>
                  <a:cubicBezTo>
                    <a:pt x="19967" y="49228"/>
                    <a:pt x="20571" y="49304"/>
                    <a:pt x="21077" y="49304"/>
                  </a:cubicBezTo>
                  <a:cubicBezTo>
                    <a:pt x="23692" y="49304"/>
                    <a:pt x="23673" y="47256"/>
                    <a:pt x="26592" y="46668"/>
                  </a:cubicBezTo>
                  <a:cubicBezTo>
                    <a:pt x="27196" y="46551"/>
                    <a:pt x="27766" y="46503"/>
                    <a:pt x="28321" y="46503"/>
                  </a:cubicBezTo>
                  <a:cubicBezTo>
                    <a:pt x="30611" y="46503"/>
                    <a:pt x="32634" y="47308"/>
                    <a:pt x="35679" y="47308"/>
                  </a:cubicBezTo>
                  <a:cubicBezTo>
                    <a:pt x="36149" y="47308"/>
                    <a:pt x="36644" y="47289"/>
                    <a:pt x="37168" y="47244"/>
                  </a:cubicBezTo>
                  <a:cubicBezTo>
                    <a:pt x="41905" y="46818"/>
                    <a:pt x="41780" y="43059"/>
                    <a:pt x="45389" y="38873"/>
                  </a:cubicBezTo>
                  <a:cubicBezTo>
                    <a:pt x="49023" y="34713"/>
                    <a:pt x="44562" y="29826"/>
                    <a:pt x="44010" y="28447"/>
                  </a:cubicBezTo>
                  <a:cubicBezTo>
                    <a:pt x="43434" y="27044"/>
                    <a:pt x="49148" y="25941"/>
                    <a:pt x="49299" y="22858"/>
                  </a:cubicBezTo>
                  <a:cubicBezTo>
                    <a:pt x="49424" y="19801"/>
                    <a:pt x="44136" y="7545"/>
                    <a:pt x="42456" y="5740"/>
                  </a:cubicBezTo>
                  <a:cubicBezTo>
                    <a:pt x="42001" y="5243"/>
                    <a:pt x="41480" y="5073"/>
                    <a:pt x="40913" y="5073"/>
                  </a:cubicBezTo>
                  <a:cubicBezTo>
                    <a:pt x="39687" y="5073"/>
                    <a:pt x="38241" y="5868"/>
                    <a:pt x="36757" y="5868"/>
                  </a:cubicBezTo>
                  <a:cubicBezTo>
                    <a:pt x="36435" y="5868"/>
                    <a:pt x="36113" y="5831"/>
                    <a:pt x="35790" y="5740"/>
                  </a:cubicBezTo>
                  <a:cubicBezTo>
                    <a:pt x="33283" y="5039"/>
                    <a:pt x="31128" y="1003"/>
                    <a:pt x="26592" y="26"/>
                  </a:cubicBezTo>
                  <a:cubicBezTo>
                    <a:pt x="26509" y="9"/>
                    <a:pt x="26403" y="0"/>
                    <a:pt x="262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3423700" y="3886675"/>
              <a:ext cx="915450" cy="938050"/>
            </a:xfrm>
            <a:custGeom>
              <a:avLst/>
              <a:gdLst/>
              <a:ahLst/>
              <a:cxnLst/>
              <a:rect l="l" t="t" r="r" b="b"/>
              <a:pathLst>
                <a:path w="36618" h="37522" extrusionOk="0">
                  <a:moveTo>
                    <a:pt x="21166" y="0"/>
                  </a:moveTo>
                  <a:cubicBezTo>
                    <a:pt x="20747" y="0"/>
                    <a:pt x="20260" y="99"/>
                    <a:pt x="19675" y="324"/>
                  </a:cubicBezTo>
                  <a:cubicBezTo>
                    <a:pt x="15740" y="1853"/>
                    <a:pt x="12983" y="6816"/>
                    <a:pt x="11555" y="7843"/>
                  </a:cubicBezTo>
                  <a:cubicBezTo>
                    <a:pt x="9074" y="9648"/>
                    <a:pt x="2783" y="11803"/>
                    <a:pt x="1805" y="14410"/>
                  </a:cubicBezTo>
                  <a:cubicBezTo>
                    <a:pt x="828" y="17041"/>
                    <a:pt x="1" y="21227"/>
                    <a:pt x="4312" y="23031"/>
                  </a:cubicBezTo>
                  <a:cubicBezTo>
                    <a:pt x="8622" y="24836"/>
                    <a:pt x="13234" y="28320"/>
                    <a:pt x="12808" y="31252"/>
                  </a:cubicBezTo>
                  <a:cubicBezTo>
                    <a:pt x="12382" y="34159"/>
                    <a:pt x="15690" y="37367"/>
                    <a:pt x="19675" y="37518"/>
                  </a:cubicBezTo>
                  <a:cubicBezTo>
                    <a:pt x="19749" y="37520"/>
                    <a:pt x="19825" y="37521"/>
                    <a:pt x="19903" y="37521"/>
                  </a:cubicBezTo>
                  <a:cubicBezTo>
                    <a:pt x="23989" y="37521"/>
                    <a:pt x="32572" y="34295"/>
                    <a:pt x="32031" y="29548"/>
                  </a:cubicBezTo>
                  <a:cubicBezTo>
                    <a:pt x="31480" y="24685"/>
                    <a:pt x="33008" y="20926"/>
                    <a:pt x="34813" y="18420"/>
                  </a:cubicBezTo>
                  <a:cubicBezTo>
                    <a:pt x="36618" y="15914"/>
                    <a:pt x="36066" y="12304"/>
                    <a:pt x="33560" y="9949"/>
                  </a:cubicBezTo>
                  <a:cubicBezTo>
                    <a:pt x="31054" y="7568"/>
                    <a:pt x="31179" y="5337"/>
                    <a:pt x="27144" y="4234"/>
                  </a:cubicBezTo>
                  <a:cubicBezTo>
                    <a:pt x="23705" y="3273"/>
                    <a:pt x="23579" y="0"/>
                    <a:pt x="21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3814675" y="4088925"/>
              <a:ext cx="406050" cy="481825"/>
            </a:xfrm>
            <a:custGeom>
              <a:avLst/>
              <a:gdLst/>
              <a:ahLst/>
              <a:cxnLst/>
              <a:rect l="l" t="t" r="r" b="b"/>
              <a:pathLst>
                <a:path w="16242" h="19273" extrusionOk="0">
                  <a:moveTo>
                    <a:pt x="5144" y="0"/>
                  </a:moveTo>
                  <a:cubicBezTo>
                    <a:pt x="5084" y="0"/>
                    <a:pt x="5024" y="1"/>
                    <a:pt x="4963" y="4"/>
                  </a:cubicBezTo>
                  <a:cubicBezTo>
                    <a:pt x="2282" y="104"/>
                    <a:pt x="1" y="2510"/>
                    <a:pt x="227" y="4214"/>
                  </a:cubicBezTo>
                  <a:cubicBezTo>
                    <a:pt x="502" y="6295"/>
                    <a:pt x="2883" y="10330"/>
                    <a:pt x="5114" y="11733"/>
                  </a:cubicBezTo>
                  <a:cubicBezTo>
                    <a:pt x="7274" y="13093"/>
                    <a:pt x="4991" y="19272"/>
                    <a:pt x="7123" y="19272"/>
                  </a:cubicBezTo>
                  <a:cubicBezTo>
                    <a:pt x="7192" y="19272"/>
                    <a:pt x="7266" y="19266"/>
                    <a:pt x="7344" y="19252"/>
                  </a:cubicBezTo>
                  <a:cubicBezTo>
                    <a:pt x="9851" y="18826"/>
                    <a:pt x="13034" y="15418"/>
                    <a:pt x="12482" y="13037"/>
                  </a:cubicBezTo>
                  <a:cubicBezTo>
                    <a:pt x="11931" y="10631"/>
                    <a:pt x="15139" y="7623"/>
                    <a:pt x="15690" y="7022"/>
                  </a:cubicBezTo>
                  <a:cubicBezTo>
                    <a:pt x="16242" y="6445"/>
                    <a:pt x="15966" y="4641"/>
                    <a:pt x="13886" y="3112"/>
                  </a:cubicBezTo>
                  <a:cubicBezTo>
                    <a:pt x="11780" y="1558"/>
                    <a:pt x="8598" y="1006"/>
                    <a:pt x="6768" y="305"/>
                  </a:cubicBezTo>
                  <a:cubicBezTo>
                    <a:pt x="6227" y="102"/>
                    <a:pt x="5685" y="0"/>
                    <a:pt x="51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3345375" y="3798900"/>
              <a:ext cx="1311450" cy="1356550"/>
            </a:xfrm>
            <a:custGeom>
              <a:avLst/>
              <a:gdLst/>
              <a:ahLst/>
              <a:cxnLst/>
              <a:rect l="l" t="t" r="r" b="b"/>
              <a:pathLst>
                <a:path w="52458" h="54262" extrusionOk="0">
                  <a:moveTo>
                    <a:pt x="39350" y="1"/>
                  </a:moveTo>
                  <a:lnTo>
                    <a:pt x="39350" y="1"/>
                  </a:lnTo>
                  <a:cubicBezTo>
                    <a:pt x="43610" y="5139"/>
                    <a:pt x="46167" y="11730"/>
                    <a:pt x="46167" y="18923"/>
                  </a:cubicBezTo>
                  <a:cubicBezTo>
                    <a:pt x="46167" y="35289"/>
                    <a:pt x="32883" y="48573"/>
                    <a:pt x="16517" y="48573"/>
                  </a:cubicBezTo>
                  <a:cubicBezTo>
                    <a:pt x="10402" y="48573"/>
                    <a:pt x="4713" y="46718"/>
                    <a:pt x="1" y="43535"/>
                  </a:cubicBezTo>
                  <a:lnTo>
                    <a:pt x="1" y="43535"/>
                  </a:lnTo>
                  <a:cubicBezTo>
                    <a:pt x="5440" y="50101"/>
                    <a:pt x="13635" y="54262"/>
                    <a:pt x="22808" y="54262"/>
                  </a:cubicBezTo>
                  <a:cubicBezTo>
                    <a:pt x="39199" y="54262"/>
                    <a:pt x="52457" y="41004"/>
                    <a:pt x="52457" y="24638"/>
                  </a:cubicBezTo>
                  <a:cubicBezTo>
                    <a:pt x="52457" y="14362"/>
                    <a:pt x="47244" y="5339"/>
                    <a:pt x="39350" y="1"/>
                  </a:cubicBezTo>
                  <a:close/>
                </a:path>
              </a:pathLst>
            </a:custGeom>
            <a:solidFill>
              <a:srgbClr val="AC476D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">
  <p:cSld name="TITLE_AND_BODY_1_1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"/>
          <p:cNvSpPr/>
          <p:nvPr/>
        </p:nvSpPr>
        <p:spPr>
          <a:xfrm rot="1521954">
            <a:off x="-385060" y="-43163"/>
            <a:ext cx="9706358" cy="5726136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3" name="Google Shape;22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6"/>
          <p:cNvSpPr/>
          <p:nvPr/>
        </p:nvSpPr>
        <p:spPr>
          <a:xfrm>
            <a:off x="1629350" y="659775"/>
            <a:ext cx="5677500" cy="3957300"/>
          </a:xfrm>
          <a:prstGeom prst="roundRect">
            <a:avLst>
              <a:gd name="adj" fmla="val 16667"/>
            </a:avLst>
          </a:pr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6"/>
          <p:cNvSpPr/>
          <p:nvPr/>
        </p:nvSpPr>
        <p:spPr>
          <a:xfrm rot="-4003112">
            <a:off x="7041091" y="-457837"/>
            <a:ext cx="3935433" cy="4349082"/>
          </a:xfrm>
          <a:custGeom>
            <a:avLst/>
            <a:gdLst/>
            <a:ahLst/>
            <a:cxnLst/>
            <a:rect l="l" t="t" r="r" b="b"/>
            <a:pathLst>
              <a:path w="117973" h="130373" extrusionOk="0">
                <a:moveTo>
                  <a:pt x="62662" y="21848"/>
                </a:moveTo>
                <a:cubicBezTo>
                  <a:pt x="63412" y="21848"/>
                  <a:pt x="64018" y="22455"/>
                  <a:pt x="64018" y="23213"/>
                </a:cubicBezTo>
                <a:cubicBezTo>
                  <a:pt x="64018" y="23963"/>
                  <a:pt x="63412" y="24578"/>
                  <a:pt x="62662" y="24578"/>
                </a:cubicBezTo>
                <a:cubicBezTo>
                  <a:pt x="61913" y="24578"/>
                  <a:pt x="61306" y="23963"/>
                  <a:pt x="61306" y="23213"/>
                </a:cubicBezTo>
                <a:cubicBezTo>
                  <a:pt x="61306" y="22455"/>
                  <a:pt x="61913" y="21848"/>
                  <a:pt x="62662" y="21848"/>
                </a:cubicBezTo>
                <a:close/>
                <a:moveTo>
                  <a:pt x="55293" y="30029"/>
                </a:moveTo>
                <a:cubicBezTo>
                  <a:pt x="56578" y="30029"/>
                  <a:pt x="57622" y="31082"/>
                  <a:pt x="57622" y="32384"/>
                </a:cubicBezTo>
                <a:cubicBezTo>
                  <a:pt x="57622" y="33678"/>
                  <a:pt x="56578" y="34730"/>
                  <a:pt x="55293" y="34730"/>
                </a:cubicBezTo>
                <a:cubicBezTo>
                  <a:pt x="54009" y="34730"/>
                  <a:pt x="52965" y="33678"/>
                  <a:pt x="52965" y="32384"/>
                </a:cubicBezTo>
                <a:cubicBezTo>
                  <a:pt x="52965" y="31082"/>
                  <a:pt x="54009" y="30029"/>
                  <a:pt x="55293" y="30029"/>
                </a:cubicBezTo>
                <a:close/>
                <a:moveTo>
                  <a:pt x="55772" y="36346"/>
                </a:moveTo>
                <a:cubicBezTo>
                  <a:pt x="56083" y="36346"/>
                  <a:pt x="56386" y="36398"/>
                  <a:pt x="56676" y="36506"/>
                </a:cubicBezTo>
                <a:cubicBezTo>
                  <a:pt x="59058" y="37380"/>
                  <a:pt x="59683" y="41671"/>
                  <a:pt x="58086" y="46069"/>
                </a:cubicBezTo>
                <a:cubicBezTo>
                  <a:pt x="56676" y="49937"/>
                  <a:pt x="54016" y="52616"/>
                  <a:pt x="51782" y="52616"/>
                </a:cubicBezTo>
                <a:cubicBezTo>
                  <a:pt x="51470" y="52616"/>
                  <a:pt x="51168" y="52564"/>
                  <a:pt x="50877" y="52456"/>
                </a:cubicBezTo>
                <a:cubicBezTo>
                  <a:pt x="48496" y="51573"/>
                  <a:pt x="47871" y="47291"/>
                  <a:pt x="49468" y="42884"/>
                </a:cubicBezTo>
                <a:cubicBezTo>
                  <a:pt x="50877" y="39024"/>
                  <a:pt x="53538" y="36346"/>
                  <a:pt x="55772" y="36346"/>
                </a:cubicBezTo>
                <a:close/>
                <a:moveTo>
                  <a:pt x="20544" y="84546"/>
                </a:moveTo>
                <a:cubicBezTo>
                  <a:pt x="23172" y="84546"/>
                  <a:pt x="25223" y="85438"/>
                  <a:pt x="25809" y="87079"/>
                </a:cubicBezTo>
                <a:cubicBezTo>
                  <a:pt x="26728" y="89684"/>
                  <a:pt x="23641" y="93181"/>
                  <a:pt x="18895" y="94893"/>
                </a:cubicBezTo>
                <a:cubicBezTo>
                  <a:pt x="17150" y="95524"/>
                  <a:pt x="15424" y="95825"/>
                  <a:pt x="13895" y="95825"/>
                </a:cubicBezTo>
                <a:cubicBezTo>
                  <a:pt x="11267" y="95825"/>
                  <a:pt x="9217" y="94934"/>
                  <a:pt x="8636" y="93288"/>
                </a:cubicBezTo>
                <a:cubicBezTo>
                  <a:pt x="7709" y="90692"/>
                  <a:pt x="10804" y="87195"/>
                  <a:pt x="15541" y="85482"/>
                </a:cubicBezTo>
                <a:cubicBezTo>
                  <a:pt x="17288" y="84848"/>
                  <a:pt x="19014" y="84546"/>
                  <a:pt x="20544" y="84546"/>
                </a:cubicBezTo>
                <a:close/>
                <a:moveTo>
                  <a:pt x="96045" y="1"/>
                </a:moveTo>
                <a:cubicBezTo>
                  <a:pt x="92574" y="4836"/>
                  <a:pt x="88533" y="9109"/>
                  <a:pt x="83386" y="12000"/>
                </a:cubicBezTo>
                <a:cubicBezTo>
                  <a:pt x="74233" y="17129"/>
                  <a:pt x="62359" y="17361"/>
                  <a:pt x="54892" y="24783"/>
                </a:cubicBezTo>
                <a:cubicBezTo>
                  <a:pt x="48460" y="31171"/>
                  <a:pt x="47229" y="41011"/>
                  <a:pt x="46105" y="50048"/>
                </a:cubicBezTo>
                <a:cubicBezTo>
                  <a:pt x="44981" y="59085"/>
                  <a:pt x="43116" y="68987"/>
                  <a:pt x="36033" y="74634"/>
                </a:cubicBezTo>
                <a:cubicBezTo>
                  <a:pt x="28700" y="80486"/>
                  <a:pt x="18075" y="79862"/>
                  <a:pt x="9948" y="84527"/>
                </a:cubicBezTo>
                <a:cubicBezTo>
                  <a:pt x="5701" y="86972"/>
                  <a:pt x="2400" y="90754"/>
                  <a:pt x="1" y="95090"/>
                </a:cubicBezTo>
                <a:lnTo>
                  <a:pt x="1" y="130372"/>
                </a:lnTo>
                <a:lnTo>
                  <a:pt x="117973" y="130372"/>
                </a:lnTo>
                <a:lnTo>
                  <a:pt x="117973" y="127625"/>
                </a:lnTo>
                <a:cubicBezTo>
                  <a:pt x="116840" y="126072"/>
                  <a:pt x="115823" y="124404"/>
                  <a:pt x="114681" y="122861"/>
                </a:cubicBezTo>
                <a:cubicBezTo>
                  <a:pt x="112672" y="120152"/>
                  <a:pt x="109769" y="117626"/>
                  <a:pt x="106470" y="117626"/>
                </a:cubicBezTo>
                <a:cubicBezTo>
                  <a:pt x="106282" y="117626"/>
                  <a:pt x="106093" y="117634"/>
                  <a:pt x="105902" y="117651"/>
                </a:cubicBezTo>
                <a:cubicBezTo>
                  <a:pt x="104732" y="117753"/>
                  <a:pt x="103514" y="118170"/>
                  <a:pt x="102375" y="118170"/>
                </a:cubicBezTo>
                <a:cubicBezTo>
                  <a:pt x="101830" y="118170"/>
                  <a:pt x="101303" y="118074"/>
                  <a:pt x="100809" y="117803"/>
                </a:cubicBezTo>
                <a:cubicBezTo>
                  <a:pt x="99943" y="117330"/>
                  <a:pt x="99417" y="116411"/>
                  <a:pt x="99015" y="115492"/>
                </a:cubicBezTo>
                <a:cubicBezTo>
                  <a:pt x="97213" y="111406"/>
                  <a:pt x="97097" y="106598"/>
                  <a:pt x="98694" y="102432"/>
                </a:cubicBezTo>
                <a:cubicBezTo>
                  <a:pt x="99533" y="100237"/>
                  <a:pt x="100853" y="98007"/>
                  <a:pt x="100416" y="95696"/>
                </a:cubicBezTo>
                <a:cubicBezTo>
                  <a:pt x="99676" y="91780"/>
                  <a:pt x="94332" y="89951"/>
                  <a:pt x="93913" y="85990"/>
                </a:cubicBezTo>
                <a:cubicBezTo>
                  <a:pt x="93663" y="83564"/>
                  <a:pt x="95385" y="81467"/>
                  <a:pt x="96696" y="79424"/>
                </a:cubicBezTo>
                <a:cubicBezTo>
                  <a:pt x="99783" y="74661"/>
                  <a:pt x="100835" y="67899"/>
                  <a:pt x="97267" y="63492"/>
                </a:cubicBezTo>
                <a:cubicBezTo>
                  <a:pt x="95848" y="61752"/>
                  <a:pt x="93886" y="60574"/>
                  <a:pt x="92182" y="59129"/>
                </a:cubicBezTo>
                <a:cubicBezTo>
                  <a:pt x="87748" y="55373"/>
                  <a:pt x="85063" y="49611"/>
                  <a:pt x="85009" y="43776"/>
                </a:cubicBezTo>
                <a:cubicBezTo>
                  <a:pt x="84965" y="37942"/>
                  <a:pt x="87561" y="32143"/>
                  <a:pt x="91932" y="28316"/>
                </a:cubicBezTo>
                <a:cubicBezTo>
                  <a:pt x="97285" y="23633"/>
                  <a:pt x="105180" y="21661"/>
                  <a:pt x="108641" y="15425"/>
                </a:cubicBezTo>
                <a:cubicBezTo>
                  <a:pt x="109935" y="13115"/>
                  <a:pt x="110434" y="10456"/>
                  <a:pt x="111193" y="7914"/>
                </a:cubicBezTo>
                <a:cubicBezTo>
                  <a:pt x="112004" y="5157"/>
                  <a:pt x="113137" y="2499"/>
                  <a:pt x="114538" y="1"/>
                </a:cubicBez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37FEF"/>
              </a:solidFill>
            </a:endParaRPr>
          </a:p>
        </p:txBody>
      </p:sp>
      <p:grpSp>
        <p:nvGrpSpPr>
          <p:cNvPr id="226" name="Google Shape;226;p6"/>
          <p:cNvGrpSpPr/>
          <p:nvPr/>
        </p:nvGrpSpPr>
        <p:grpSpPr>
          <a:xfrm>
            <a:off x="-163700" y="-187875"/>
            <a:ext cx="1143525" cy="1143525"/>
            <a:chOff x="1565300" y="733100"/>
            <a:chExt cx="1143525" cy="1143525"/>
          </a:xfrm>
        </p:grpSpPr>
        <p:sp>
          <p:nvSpPr>
            <p:cNvPr id="227" name="Google Shape;227;p6"/>
            <p:cNvSpPr/>
            <p:nvPr/>
          </p:nvSpPr>
          <p:spPr>
            <a:xfrm>
              <a:off x="1565300" y="733100"/>
              <a:ext cx="1143525" cy="1143525"/>
            </a:xfrm>
            <a:custGeom>
              <a:avLst/>
              <a:gdLst/>
              <a:ahLst/>
              <a:cxnLst/>
              <a:rect l="l" t="t" r="r" b="b"/>
              <a:pathLst>
                <a:path w="45741" h="45741" extrusionOk="0">
                  <a:moveTo>
                    <a:pt x="22883" y="1"/>
                  </a:moveTo>
                  <a:cubicBezTo>
                    <a:pt x="10251" y="1"/>
                    <a:pt x="1" y="10251"/>
                    <a:pt x="1" y="22883"/>
                  </a:cubicBezTo>
                  <a:cubicBezTo>
                    <a:pt x="1" y="35515"/>
                    <a:pt x="10251" y="45740"/>
                    <a:pt x="22883" y="45740"/>
                  </a:cubicBezTo>
                  <a:cubicBezTo>
                    <a:pt x="35515" y="45740"/>
                    <a:pt x="45740" y="35515"/>
                    <a:pt x="45740" y="22883"/>
                  </a:cubicBezTo>
                  <a:cubicBezTo>
                    <a:pt x="45740" y="10251"/>
                    <a:pt x="35515" y="1"/>
                    <a:pt x="22883" y="1"/>
                  </a:cubicBezTo>
                  <a:close/>
                </a:path>
              </a:pathLst>
            </a:custGeom>
            <a:solidFill>
              <a:srgbClr val="CB5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1565300" y="906675"/>
              <a:ext cx="1143525" cy="708025"/>
            </a:xfrm>
            <a:custGeom>
              <a:avLst/>
              <a:gdLst/>
              <a:ahLst/>
              <a:cxnLst/>
              <a:rect l="l" t="t" r="r" b="b"/>
              <a:pathLst>
                <a:path w="45741" h="28321" extrusionOk="0">
                  <a:moveTo>
                    <a:pt x="39299" y="0"/>
                  </a:moveTo>
                  <a:cubicBezTo>
                    <a:pt x="36417" y="2080"/>
                    <a:pt x="38547" y="6065"/>
                    <a:pt x="35189" y="7619"/>
                  </a:cubicBezTo>
                  <a:cubicBezTo>
                    <a:pt x="34542" y="7912"/>
                    <a:pt x="33927" y="8029"/>
                    <a:pt x="33333" y="8029"/>
                  </a:cubicBezTo>
                  <a:cubicBezTo>
                    <a:pt x="31015" y="8029"/>
                    <a:pt x="29010" y="6254"/>
                    <a:pt x="26643" y="6254"/>
                  </a:cubicBezTo>
                  <a:cubicBezTo>
                    <a:pt x="26089" y="6254"/>
                    <a:pt x="25515" y="6351"/>
                    <a:pt x="24913" y="6592"/>
                  </a:cubicBezTo>
                  <a:cubicBezTo>
                    <a:pt x="21328" y="8030"/>
                    <a:pt x="21583" y="9846"/>
                    <a:pt x="18617" y="9846"/>
                  </a:cubicBezTo>
                  <a:cubicBezTo>
                    <a:pt x="18431" y="9846"/>
                    <a:pt x="18233" y="9839"/>
                    <a:pt x="18021" y="9825"/>
                  </a:cubicBezTo>
                  <a:cubicBezTo>
                    <a:pt x="14437" y="9549"/>
                    <a:pt x="13534" y="6566"/>
                    <a:pt x="10752" y="5815"/>
                  </a:cubicBezTo>
                  <a:cubicBezTo>
                    <a:pt x="8798" y="5288"/>
                    <a:pt x="5690" y="4236"/>
                    <a:pt x="3559" y="3684"/>
                  </a:cubicBezTo>
                  <a:cubicBezTo>
                    <a:pt x="1304" y="7243"/>
                    <a:pt x="1" y="11429"/>
                    <a:pt x="1" y="15940"/>
                  </a:cubicBezTo>
                  <a:cubicBezTo>
                    <a:pt x="1" y="18095"/>
                    <a:pt x="301" y="20176"/>
                    <a:pt x="878" y="22156"/>
                  </a:cubicBezTo>
                  <a:cubicBezTo>
                    <a:pt x="1517" y="21811"/>
                    <a:pt x="2019" y="21669"/>
                    <a:pt x="2497" y="21669"/>
                  </a:cubicBezTo>
                  <a:cubicBezTo>
                    <a:pt x="3965" y="21669"/>
                    <a:pt x="5200" y="23014"/>
                    <a:pt x="9474" y="23960"/>
                  </a:cubicBezTo>
                  <a:cubicBezTo>
                    <a:pt x="14945" y="25173"/>
                    <a:pt x="18101" y="28321"/>
                    <a:pt x="23058" y="28321"/>
                  </a:cubicBezTo>
                  <a:cubicBezTo>
                    <a:pt x="23938" y="28321"/>
                    <a:pt x="24874" y="28222"/>
                    <a:pt x="25890" y="27995"/>
                  </a:cubicBezTo>
                  <a:cubicBezTo>
                    <a:pt x="31499" y="26744"/>
                    <a:pt x="30482" y="25909"/>
                    <a:pt x="34065" y="25909"/>
                  </a:cubicBezTo>
                  <a:cubicBezTo>
                    <a:pt x="34789" y="25909"/>
                    <a:pt x="35701" y="25944"/>
                    <a:pt x="36893" y="26015"/>
                  </a:cubicBezTo>
                  <a:cubicBezTo>
                    <a:pt x="40352" y="26216"/>
                    <a:pt x="41855" y="26767"/>
                    <a:pt x="42983" y="26842"/>
                  </a:cubicBezTo>
                  <a:cubicBezTo>
                    <a:pt x="44738" y="23609"/>
                    <a:pt x="45740" y="19875"/>
                    <a:pt x="45740" y="15940"/>
                  </a:cubicBezTo>
                  <a:cubicBezTo>
                    <a:pt x="45740" y="9749"/>
                    <a:pt x="43284" y="4135"/>
                    <a:pt x="39299" y="0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1666800" y="1616175"/>
              <a:ext cx="896650" cy="260450"/>
            </a:xfrm>
            <a:custGeom>
              <a:avLst/>
              <a:gdLst/>
              <a:ahLst/>
              <a:cxnLst/>
              <a:rect l="l" t="t" r="r" b="b"/>
              <a:pathLst>
                <a:path w="35866" h="10418" extrusionOk="0">
                  <a:moveTo>
                    <a:pt x="3072" y="1"/>
                  </a:moveTo>
                  <a:cubicBezTo>
                    <a:pt x="2065" y="1"/>
                    <a:pt x="1090" y="233"/>
                    <a:pt x="1" y="542"/>
                  </a:cubicBezTo>
                  <a:cubicBezTo>
                    <a:pt x="4136" y="6507"/>
                    <a:pt x="11028" y="10417"/>
                    <a:pt x="18823" y="10417"/>
                  </a:cubicBezTo>
                  <a:cubicBezTo>
                    <a:pt x="25590" y="10417"/>
                    <a:pt x="31680" y="7460"/>
                    <a:pt x="35866" y="2798"/>
                  </a:cubicBezTo>
                  <a:lnTo>
                    <a:pt x="35866" y="2798"/>
                  </a:lnTo>
                  <a:cubicBezTo>
                    <a:pt x="32532" y="2823"/>
                    <a:pt x="28572" y="3450"/>
                    <a:pt x="27294" y="4101"/>
                  </a:cubicBezTo>
                  <a:cubicBezTo>
                    <a:pt x="24612" y="5530"/>
                    <a:pt x="25590" y="4928"/>
                    <a:pt x="21454" y="6056"/>
                  </a:cubicBezTo>
                  <a:cubicBezTo>
                    <a:pt x="20763" y="6246"/>
                    <a:pt x="20046" y="6333"/>
                    <a:pt x="19309" y="6333"/>
                  </a:cubicBezTo>
                  <a:cubicBezTo>
                    <a:pt x="15662" y="6333"/>
                    <a:pt x="11527" y="4189"/>
                    <a:pt x="7670" y="1645"/>
                  </a:cubicBezTo>
                  <a:cubicBezTo>
                    <a:pt x="5843" y="422"/>
                    <a:pt x="4429" y="1"/>
                    <a:pt x="3072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1790250" y="733100"/>
              <a:ext cx="664800" cy="158550"/>
            </a:xfrm>
            <a:custGeom>
              <a:avLst/>
              <a:gdLst/>
              <a:ahLst/>
              <a:cxnLst/>
              <a:rect l="l" t="t" r="r" b="b"/>
              <a:pathLst>
                <a:path w="26592" h="6342" extrusionOk="0">
                  <a:moveTo>
                    <a:pt x="13885" y="1"/>
                  </a:moveTo>
                  <a:cubicBezTo>
                    <a:pt x="8647" y="1"/>
                    <a:pt x="3835" y="1755"/>
                    <a:pt x="0" y="4712"/>
                  </a:cubicBezTo>
                  <a:cubicBezTo>
                    <a:pt x="2207" y="5280"/>
                    <a:pt x="4502" y="5371"/>
                    <a:pt x="6220" y="5371"/>
                  </a:cubicBezTo>
                  <a:cubicBezTo>
                    <a:pt x="6551" y="5371"/>
                    <a:pt x="6860" y="5368"/>
                    <a:pt x="7143" y="5364"/>
                  </a:cubicBezTo>
                  <a:cubicBezTo>
                    <a:pt x="9624" y="5339"/>
                    <a:pt x="11955" y="4763"/>
                    <a:pt x="14336" y="4462"/>
                  </a:cubicBezTo>
                  <a:cubicBezTo>
                    <a:pt x="14485" y="4442"/>
                    <a:pt x="14630" y="4432"/>
                    <a:pt x="14774" y="4432"/>
                  </a:cubicBezTo>
                  <a:cubicBezTo>
                    <a:pt x="16811" y="4432"/>
                    <a:pt x="18330" y="6342"/>
                    <a:pt x="21077" y="6342"/>
                  </a:cubicBezTo>
                  <a:cubicBezTo>
                    <a:pt x="21255" y="6342"/>
                    <a:pt x="21440" y="6334"/>
                    <a:pt x="21629" y="6316"/>
                  </a:cubicBezTo>
                  <a:cubicBezTo>
                    <a:pt x="24136" y="6091"/>
                    <a:pt x="25439" y="5013"/>
                    <a:pt x="26592" y="3860"/>
                  </a:cubicBezTo>
                  <a:cubicBezTo>
                    <a:pt x="22958" y="1429"/>
                    <a:pt x="18597" y="1"/>
                    <a:pt x="13885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1575325" y="1062675"/>
              <a:ext cx="1133500" cy="371550"/>
            </a:xfrm>
            <a:custGeom>
              <a:avLst/>
              <a:gdLst/>
              <a:ahLst/>
              <a:cxnLst/>
              <a:rect l="l" t="t" r="r" b="b"/>
              <a:pathLst>
                <a:path w="45340" h="14862" extrusionOk="0">
                  <a:moveTo>
                    <a:pt x="43184" y="1"/>
                  </a:moveTo>
                  <a:cubicBezTo>
                    <a:pt x="42883" y="251"/>
                    <a:pt x="42582" y="477"/>
                    <a:pt x="42281" y="702"/>
                  </a:cubicBezTo>
                  <a:cubicBezTo>
                    <a:pt x="40627" y="1905"/>
                    <a:pt x="38146" y="3986"/>
                    <a:pt x="36216" y="5364"/>
                  </a:cubicBezTo>
                  <a:cubicBezTo>
                    <a:pt x="35020" y="6207"/>
                    <a:pt x="33853" y="6460"/>
                    <a:pt x="31961" y="6460"/>
                  </a:cubicBezTo>
                  <a:cubicBezTo>
                    <a:pt x="30761" y="6460"/>
                    <a:pt x="29269" y="6358"/>
                    <a:pt x="27294" y="6241"/>
                  </a:cubicBezTo>
                  <a:cubicBezTo>
                    <a:pt x="26757" y="6210"/>
                    <a:pt x="26295" y="6195"/>
                    <a:pt x="25896" y="6195"/>
                  </a:cubicBezTo>
                  <a:cubicBezTo>
                    <a:pt x="22515" y="6195"/>
                    <a:pt x="23606" y="7271"/>
                    <a:pt x="21028" y="8347"/>
                  </a:cubicBezTo>
                  <a:cubicBezTo>
                    <a:pt x="18444" y="9416"/>
                    <a:pt x="17880" y="9713"/>
                    <a:pt x="15322" y="9713"/>
                  </a:cubicBezTo>
                  <a:cubicBezTo>
                    <a:pt x="15002" y="9713"/>
                    <a:pt x="14651" y="9708"/>
                    <a:pt x="14261" y="9700"/>
                  </a:cubicBezTo>
                  <a:cubicBezTo>
                    <a:pt x="10727" y="9625"/>
                    <a:pt x="9299" y="7670"/>
                    <a:pt x="6542" y="5790"/>
                  </a:cubicBezTo>
                  <a:cubicBezTo>
                    <a:pt x="4286" y="4286"/>
                    <a:pt x="2532" y="3560"/>
                    <a:pt x="452" y="3509"/>
                  </a:cubicBezTo>
                  <a:cubicBezTo>
                    <a:pt x="276" y="4161"/>
                    <a:pt x="126" y="4813"/>
                    <a:pt x="1" y="5489"/>
                  </a:cubicBezTo>
                  <a:cubicBezTo>
                    <a:pt x="1354" y="6166"/>
                    <a:pt x="1955" y="7946"/>
                    <a:pt x="3309" y="9123"/>
                  </a:cubicBezTo>
                  <a:cubicBezTo>
                    <a:pt x="5121" y="10657"/>
                    <a:pt x="11566" y="13182"/>
                    <a:pt x="15711" y="13182"/>
                  </a:cubicBezTo>
                  <a:cubicBezTo>
                    <a:pt x="16037" y="13182"/>
                    <a:pt x="16348" y="13166"/>
                    <a:pt x="16642" y="13134"/>
                  </a:cubicBezTo>
                  <a:cubicBezTo>
                    <a:pt x="20702" y="12682"/>
                    <a:pt x="20101" y="11254"/>
                    <a:pt x="23384" y="10126"/>
                  </a:cubicBezTo>
                  <a:cubicBezTo>
                    <a:pt x="24259" y="9828"/>
                    <a:pt x="24856" y="9689"/>
                    <a:pt x="25284" y="9689"/>
                  </a:cubicBezTo>
                  <a:cubicBezTo>
                    <a:pt x="26476" y="9689"/>
                    <a:pt x="26374" y="10761"/>
                    <a:pt x="27369" y="12457"/>
                  </a:cubicBezTo>
                  <a:cubicBezTo>
                    <a:pt x="28310" y="14077"/>
                    <a:pt x="31598" y="14861"/>
                    <a:pt x="34451" y="14861"/>
                  </a:cubicBezTo>
                  <a:cubicBezTo>
                    <a:pt x="35703" y="14861"/>
                    <a:pt x="36871" y="14710"/>
                    <a:pt x="37720" y="14412"/>
                  </a:cubicBezTo>
                  <a:cubicBezTo>
                    <a:pt x="40151" y="13560"/>
                    <a:pt x="42933" y="13735"/>
                    <a:pt x="45038" y="13334"/>
                  </a:cubicBezTo>
                  <a:cubicBezTo>
                    <a:pt x="45239" y="12156"/>
                    <a:pt x="45339" y="10928"/>
                    <a:pt x="45339" y="9700"/>
                  </a:cubicBezTo>
                  <a:cubicBezTo>
                    <a:pt x="45339" y="8923"/>
                    <a:pt x="45314" y="8196"/>
                    <a:pt x="45239" y="7444"/>
                  </a:cubicBezTo>
                  <a:cubicBezTo>
                    <a:pt x="45020" y="7225"/>
                    <a:pt x="44791" y="7132"/>
                    <a:pt x="44538" y="7132"/>
                  </a:cubicBezTo>
                  <a:cubicBezTo>
                    <a:pt x="43665" y="7132"/>
                    <a:pt x="42516" y="8248"/>
                    <a:pt x="40552" y="9123"/>
                  </a:cubicBezTo>
                  <a:cubicBezTo>
                    <a:pt x="37921" y="10251"/>
                    <a:pt x="37344" y="11404"/>
                    <a:pt x="34938" y="12006"/>
                  </a:cubicBezTo>
                  <a:cubicBezTo>
                    <a:pt x="34627" y="12084"/>
                    <a:pt x="34339" y="12120"/>
                    <a:pt x="34076" y="12120"/>
                  </a:cubicBezTo>
                  <a:cubicBezTo>
                    <a:pt x="32306" y="12120"/>
                    <a:pt x="31632" y="10478"/>
                    <a:pt x="32156" y="8798"/>
                  </a:cubicBezTo>
                  <a:cubicBezTo>
                    <a:pt x="32401" y="8001"/>
                    <a:pt x="32921" y="7804"/>
                    <a:pt x="33593" y="7804"/>
                  </a:cubicBezTo>
                  <a:cubicBezTo>
                    <a:pt x="34254" y="7804"/>
                    <a:pt x="35061" y="7994"/>
                    <a:pt x="35900" y="7994"/>
                  </a:cubicBezTo>
                  <a:cubicBezTo>
                    <a:pt x="36303" y="7994"/>
                    <a:pt x="36714" y="7950"/>
                    <a:pt x="37119" y="7820"/>
                  </a:cubicBezTo>
                  <a:cubicBezTo>
                    <a:pt x="39199" y="7144"/>
                    <a:pt x="41830" y="4738"/>
                    <a:pt x="42733" y="4111"/>
                  </a:cubicBezTo>
                  <a:cubicBezTo>
                    <a:pt x="43033" y="3885"/>
                    <a:pt x="43610" y="3284"/>
                    <a:pt x="44211" y="2557"/>
                  </a:cubicBezTo>
                  <a:cubicBezTo>
                    <a:pt x="43911" y="1680"/>
                    <a:pt x="43585" y="828"/>
                    <a:pt x="43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1569675" y="1373450"/>
              <a:ext cx="1104675" cy="161625"/>
            </a:xfrm>
            <a:custGeom>
              <a:avLst/>
              <a:gdLst/>
              <a:ahLst/>
              <a:cxnLst/>
              <a:rect l="l" t="t" r="r" b="b"/>
              <a:pathLst>
                <a:path w="44187" h="6465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527"/>
                    <a:pt x="151" y="1053"/>
                    <a:pt x="252" y="1580"/>
                  </a:cubicBezTo>
                  <a:cubicBezTo>
                    <a:pt x="3184" y="1605"/>
                    <a:pt x="7094" y="1805"/>
                    <a:pt x="8773" y="3209"/>
                  </a:cubicBezTo>
                  <a:cubicBezTo>
                    <a:pt x="10805" y="4937"/>
                    <a:pt x="13686" y="5294"/>
                    <a:pt x="15753" y="5294"/>
                  </a:cubicBezTo>
                  <a:cubicBezTo>
                    <a:pt x="15904" y="5294"/>
                    <a:pt x="16050" y="5292"/>
                    <a:pt x="16192" y="5289"/>
                  </a:cubicBezTo>
                  <a:cubicBezTo>
                    <a:pt x="18060" y="5222"/>
                    <a:pt x="21348" y="4208"/>
                    <a:pt x="23624" y="4208"/>
                  </a:cubicBezTo>
                  <a:cubicBezTo>
                    <a:pt x="23913" y="4208"/>
                    <a:pt x="24186" y="4225"/>
                    <a:pt x="24437" y="4261"/>
                  </a:cubicBezTo>
                  <a:cubicBezTo>
                    <a:pt x="26550" y="4567"/>
                    <a:pt x="26420" y="6037"/>
                    <a:pt x="28310" y="6037"/>
                  </a:cubicBezTo>
                  <a:cubicBezTo>
                    <a:pt x="28438" y="6037"/>
                    <a:pt x="28575" y="6030"/>
                    <a:pt x="28723" y="6016"/>
                  </a:cubicBezTo>
                  <a:cubicBezTo>
                    <a:pt x="29352" y="5954"/>
                    <a:pt x="30473" y="5926"/>
                    <a:pt x="31823" y="5926"/>
                  </a:cubicBezTo>
                  <a:cubicBezTo>
                    <a:pt x="35422" y="5926"/>
                    <a:pt x="40648" y="6125"/>
                    <a:pt x="42507" y="6417"/>
                  </a:cubicBezTo>
                  <a:cubicBezTo>
                    <a:pt x="42734" y="6451"/>
                    <a:pt x="42929" y="6464"/>
                    <a:pt x="43104" y="6464"/>
                  </a:cubicBezTo>
                  <a:cubicBezTo>
                    <a:pt x="43315" y="6464"/>
                    <a:pt x="43495" y="6444"/>
                    <a:pt x="43660" y="6417"/>
                  </a:cubicBezTo>
                  <a:cubicBezTo>
                    <a:pt x="43836" y="5991"/>
                    <a:pt x="44036" y="5540"/>
                    <a:pt x="44187" y="5089"/>
                  </a:cubicBezTo>
                  <a:cubicBezTo>
                    <a:pt x="41605" y="4838"/>
                    <a:pt x="37169" y="4487"/>
                    <a:pt x="35615" y="4437"/>
                  </a:cubicBezTo>
                  <a:cubicBezTo>
                    <a:pt x="35091" y="4416"/>
                    <a:pt x="34654" y="4408"/>
                    <a:pt x="34260" y="4408"/>
                  </a:cubicBezTo>
                  <a:cubicBezTo>
                    <a:pt x="33185" y="4408"/>
                    <a:pt x="32435" y="4466"/>
                    <a:pt x="31118" y="4466"/>
                  </a:cubicBezTo>
                  <a:cubicBezTo>
                    <a:pt x="30636" y="4466"/>
                    <a:pt x="30078" y="4458"/>
                    <a:pt x="29400" y="4437"/>
                  </a:cubicBezTo>
                  <a:cubicBezTo>
                    <a:pt x="26449" y="4345"/>
                    <a:pt x="26254" y="2375"/>
                    <a:pt x="24069" y="2375"/>
                  </a:cubicBezTo>
                  <a:cubicBezTo>
                    <a:pt x="23861" y="2375"/>
                    <a:pt x="23634" y="2393"/>
                    <a:pt x="23385" y="2432"/>
                  </a:cubicBezTo>
                  <a:cubicBezTo>
                    <a:pt x="20552" y="2883"/>
                    <a:pt x="20402" y="3259"/>
                    <a:pt x="16567" y="3785"/>
                  </a:cubicBezTo>
                  <a:cubicBezTo>
                    <a:pt x="15992" y="3865"/>
                    <a:pt x="15484" y="3901"/>
                    <a:pt x="15028" y="3901"/>
                  </a:cubicBezTo>
                  <a:cubicBezTo>
                    <a:pt x="12467" y="3901"/>
                    <a:pt x="11533" y="2746"/>
                    <a:pt x="9299" y="1555"/>
                  </a:cubicBezTo>
                  <a:cubicBezTo>
                    <a:pt x="7420" y="552"/>
                    <a:pt x="3109" y="7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1731975" y="809550"/>
              <a:ext cx="976850" cy="1067075"/>
            </a:xfrm>
            <a:custGeom>
              <a:avLst/>
              <a:gdLst/>
              <a:ahLst/>
              <a:cxnLst/>
              <a:rect l="l" t="t" r="r" b="b"/>
              <a:pathLst>
                <a:path w="39074" h="42683" extrusionOk="0">
                  <a:moveTo>
                    <a:pt x="27619" y="0"/>
                  </a:moveTo>
                  <a:lnTo>
                    <a:pt x="27619" y="0"/>
                  </a:lnTo>
                  <a:cubicBezTo>
                    <a:pt x="31730" y="4136"/>
                    <a:pt x="34286" y="9825"/>
                    <a:pt x="34286" y="16141"/>
                  </a:cubicBezTo>
                  <a:cubicBezTo>
                    <a:pt x="34286" y="28747"/>
                    <a:pt x="24035" y="38998"/>
                    <a:pt x="11404" y="38998"/>
                  </a:cubicBezTo>
                  <a:cubicBezTo>
                    <a:pt x="7243" y="38998"/>
                    <a:pt x="3359" y="37870"/>
                    <a:pt x="0" y="35940"/>
                  </a:cubicBezTo>
                  <a:lnTo>
                    <a:pt x="0" y="35940"/>
                  </a:lnTo>
                  <a:cubicBezTo>
                    <a:pt x="4136" y="40101"/>
                    <a:pt x="9875" y="42682"/>
                    <a:pt x="16216" y="42682"/>
                  </a:cubicBezTo>
                  <a:cubicBezTo>
                    <a:pt x="28848" y="42682"/>
                    <a:pt x="39073" y="32457"/>
                    <a:pt x="39073" y="19825"/>
                  </a:cubicBezTo>
                  <a:cubicBezTo>
                    <a:pt x="39073" y="11354"/>
                    <a:pt x="34462" y="3960"/>
                    <a:pt x="27619" y="0"/>
                  </a:cubicBezTo>
                  <a:close/>
                </a:path>
              </a:pathLst>
            </a:custGeom>
            <a:solidFill>
              <a:srgbClr val="CB5568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" name="Google Shape;234;p6"/>
          <p:cNvGrpSpPr/>
          <p:nvPr/>
        </p:nvGrpSpPr>
        <p:grpSpPr>
          <a:xfrm rot="3093407">
            <a:off x="323639" y="1552011"/>
            <a:ext cx="404044" cy="329363"/>
            <a:chOff x="3483800" y="1530650"/>
            <a:chExt cx="1459674" cy="1397574"/>
          </a:xfrm>
        </p:grpSpPr>
        <p:sp>
          <p:nvSpPr>
            <p:cNvPr id="235" name="Google Shape;235;p6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6"/>
          <p:cNvGrpSpPr/>
          <p:nvPr/>
        </p:nvGrpSpPr>
        <p:grpSpPr>
          <a:xfrm rot="3093417">
            <a:off x="290564" y="3211323"/>
            <a:ext cx="235009" cy="225010"/>
            <a:chOff x="3483800" y="1530650"/>
            <a:chExt cx="1459674" cy="1397574"/>
          </a:xfrm>
        </p:grpSpPr>
        <p:sp>
          <p:nvSpPr>
            <p:cNvPr id="245" name="Google Shape;245;p6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" name="Google Shape;254;p6"/>
          <p:cNvGrpSpPr/>
          <p:nvPr/>
        </p:nvGrpSpPr>
        <p:grpSpPr>
          <a:xfrm>
            <a:off x="1484585" y="4222719"/>
            <a:ext cx="374992" cy="348246"/>
            <a:chOff x="3931664" y="3196564"/>
            <a:chExt cx="819834" cy="761359"/>
          </a:xfrm>
        </p:grpSpPr>
        <p:sp>
          <p:nvSpPr>
            <p:cNvPr id="255" name="Google Shape;255;p6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6"/>
          <p:cNvGrpSpPr/>
          <p:nvPr/>
        </p:nvGrpSpPr>
        <p:grpSpPr>
          <a:xfrm rot="-899098">
            <a:off x="7338657" y="3773043"/>
            <a:ext cx="1912361" cy="1912091"/>
            <a:chOff x="4134250" y="882850"/>
            <a:chExt cx="843375" cy="844025"/>
          </a:xfrm>
        </p:grpSpPr>
        <p:sp>
          <p:nvSpPr>
            <p:cNvPr id="259" name="Google Shape;259;p6"/>
            <p:cNvSpPr/>
            <p:nvPr/>
          </p:nvSpPr>
          <p:spPr>
            <a:xfrm>
              <a:off x="4134250" y="882850"/>
              <a:ext cx="843375" cy="844025"/>
            </a:xfrm>
            <a:custGeom>
              <a:avLst/>
              <a:gdLst/>
              <a:ahLst/>
              <a:cxnLst/>
              <a:rect l="l" t="t" r="r" b="b"/>
              <a:pathLst>
                <a:path w="33735" h="33761" extrusionOk="0">
                  <a:moveTo>
                    <a:pt x="16867" y="1"/>
                  </a:moveTo>
                  <a:cubicBezTo>
                    <a:pt x="7544" y="1"/>
                    <a:pt x="0" y="7570"/>
                    <a:pt x="0" y="16893"/>
                  </a:cubicBezTo>
                  <a:cubicBezTo>
                    <a:pt x="0" y="26191"/>
                    <a:pt x="7544" y="33760"/>
                    <a:pt x="16867" y="33760"/>
                  </a:cubicBezTo>
                  <a:cubicBezTo>
                    <a:pt x="26191" y="33760"/>
                    <a:pt x="33735" y="26191"/>
                    <a:pt x="33735" y="16893"/>
                  </a:cubicBezTo>
                  <a:cubicBezTo>
                    <a:pt x="33735" y="7570"/>
                    <a:pt x="26191" y="1"/>
                    <a:pt x="168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4752650" y="944875"/>
              <a:ext cx="224975" cy="670475"/>
            </a:xfrm>
            <a:custGeom>
              <a:avLst/>
              <a:gdLst/>
              <a:ahLst/>
              <a:cxnLst/>
              <a:rect l="l" t="t" r="r" b="b"/>
              <a:pathLst>
                <a:path w="8999" h="26819" extrusionOk="0">
                  <a:moveTo>
                    <a:pt x="878" y="1"/>
                  </a:moveTo>
                  <a:lnTo>
                    <a:pt x="878" y="1"/>
                  </a:lnTo>
                  <a:cubicBezTo>
                    <a:pt x="1" y="1580"/>
                    <a:pt x="803" y="2432"/>
                    <a:pt x="2031" y="6617"/>
                  </a:cubicBezTo>
                  <a:cubicBezTo>
                    <a:pt x="3610" y="11931"/>
                    <a:pt x="6693" y="10051"/>
                    <a:pt x="5264" y="14412"/>
                  </a:cubicBezTo>
                  <a:cubicBezTo>
                    <a:pt x="3836" y="18748"/>
                    <a:pt x="3259" y="19951"/>
                    <a:pt x="3059" y="22407"/>
                  </a:cubicBezTo>
                  <a:cubicBezTo>
                    <a:pt x="2883" y="24587"/>
                    <a:pt x="2758" y="23359"/>
                    <a:pt x="3510" y="26818"/>
                  </a:cubicBezTo>
                  <a:cubicBezTo>
                    <a:pt x="6893" y="23735"/>
                    <a:pt x="8999" y="19324"/>
                    <a:pt x="8999" y="14412"/>
                  </a:cubicBezTo>
                  <a:cubicBezTo>
                    <a:pt x="8999" y="8297"/>
                    <a:pt x="5740" y="2958"/>
                    <a:pt x="878" y="1"/>
                  </a:cubicBezTo>
                  <a:close/>
                </a:path>
              </a:pathLst>
            </a:custGeom>
            <a:solidFill>
              <a:srgbClr val="6DF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4350400" y="882850"/>
              <a:ext cx="397275" cy="844025"/>
            </a:xfrm>
            <a:custGeom>
              <a:avLst/>
              <a:gdLst/>
              <a:ahLst/>
              <a:cxnLst/>
              <a:rect l="l" t="t" r="r" b="b"/>
              <a:pathLst>
                <a:path w="15891" h="33761" extrusionOk="0">
                  <a:moveTo>
                    <a:pt x="8221" y="1"/>
                  </a:moveTo>
                  <a:cubicBezTo>
                    <a:pt x="6091" y="1"/>
                    <a:pt x="4061" y="427"/>
                    <a:pt x="2181" y="1154"/>
                  </a:cubicBezTo>
                  <a:cubicBezTo>
                    <a:pt x="2106" y="2407"/>
                    <a:pt x="2457" y="3885"/>
                    <a:pt x="2457" y="7144"/>
                  </a:cubicBezTo>
                  <a:cubicBezTo>
                    <a:pt x="2457" y="12081"/>
                    <a:pt x="3359" y="10427"/>
                    <a:pt x="2156" y="13885"/>
                  </a:cubicBezTo>
                  <a:cubicBezTo>
                    <a:pt x="978" y="17344"/>
                    <a:pt x="1" y="18748"/>
                    <a:pt x="828" y="22056"/>
                  </a:cubicBezTo>
                  <a:cubicBezTo>
                    <a:pt x="1655" y="25339"/>
                    <a:pt x="2833" y="24462"/>
                    <a:pt x="2306" y="28046"/>
                  </a:cubicBezTo>
                  <a:cubicBezTo>
                    <a:pt x="2056" y="29800"/>
                    <a:pt x="803" y="30803"/>
                    <a:pt x="101" y="31680"/>
                  </a:cubicBezTo>
                  <a:cubicBezTo>
                    <a:pt x="2507" y="33008"/>
                    <a:pt x="5289" y="33760"/>
                    <a:pt x="8221" y="33760"/>
                  </a:cubicBezTo>
                  <a:cubicBezTo>
                    <a:pt x="10577" y="33760"/>
                    <a:pt x="12808" y="33284"/>
                    <a:pt x="14863" y="32407"/>
                  </a:cubicBezTo>
                  <a:cubicBezTo>
                    <a:pt x="14687" y="29399"/>
                    <a:pt x="13835" y="25264"/>
                    <a:pt x="14011" y="23109"/>
                  </a:cubicBezTo>
                  <a:cubicBezTo>
                    <a:pt x="14236" y="20251"/>
                    <a:pt x="15890" y="18597"/>
                    <a:pt x="15439" y="16216"/>
                  </a:cubicBezTo>
                  <a:cubicBezTo>
                    <a:pt x="14988" y="13810"/>
                    <a:pt x="13785" y="12081"/>
                    <a:pt x="13484" y="9550"/>
                  </a:cubicBezTo>
                  <a:cubicBezTo>
                    <a:pt x="13184" y="6993"/>
                    <a:pt x="13710" y="7219"/>
                    <a:pt x="14086" y="3459"/>
                  </a:cubicBezTo>
                  <a:cubicBezTo>
                    <a:pt x="14161" y="2607"/>
                    <a:pt x="14462" y="1930"/>
                    <a:pt x="14838" y="1354"/>
                  </a:cubicBezTo>
                  <a:cubicBezTo>
                    <a:pt x="12808" y="502"/>
                    <a:pt x="10577" y="1"/>
                    <a:pt x="8221" y="1"/>
                  </a:cubicBezTo>
                  <a:close/>
                </a:path>
              </a:pathLst>
            </a:custGeom>
            <a:solidFill>
              <a:srgbClr val="6DF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4483225" y="882850"/>
              <a:ext cx="139975" cy="844025"/>
            </a:xfrm>
            <a:custGeom>
              <a:avLst/>
              <a:gdLst/>
              <a:ahLst/>
              <a:cxnLst/>
              <a:rect l="l" t="t" r="r" b="b"/>
              <a:pathLst>
                <a:path w="5599" h="33761" extrusionOk="0">
                  <a:moveTo>
                    <a:pt x="2908" y="1"/>
                  </a:moveTo>
                  <a:cubicBezTo>
                    <a:pt x="2257" y="1"/>
                    <a:pt x="1605" y="51"/>
                    <a:pt x="953" y="126"/>
                  </a:cubicBezTo>
                  <a:cubicBezTo>
                    <a:pt x="452" y="1329"/>
                    <a:pt x="302" y="3159"/>
                    <a:pt x="978" y="4888"/>
                  </a:cubicBezTo>
                  <a:cubicBezTo>
                    <a:pt x="1956" y="7369"/>
                    <a:pt x="1204" y="11279"/>
                    <a:pt x="1129" y="15013"/>
                  </a:cubicBezTo>
                  <a:cubicBezTo>
                    <a:pt x="1054" y="18748"/>
                    <a:pt x="1354" y="17921"/>
                    <a:pt x="1129" y="21530"/>
                  </a:cubicBezTo>
                  <a:cubicBezTo>
                    <a:pt x="1064" y="22558"/>
                    <a:pt x="1210" y="22891"/>
                    <a:pt x="1456" y="22891"/>
                  </a:cubicBezTo>
                  <a:cubicBezTo>
                    <a:pt x="1908" y="22891"/>
                    <a:pt x="2700" y="21765"/>
                    <a:pt x="3146" y="21765"/>
                  </a:cubicBezTo>
                  <a:cubicBezTo>
                    <a:pt x="3303" y="21765"/>
                    <a:pt x="3418" y="21905"/>
                    <a:pt x="3460" y="22281"/>
                  </a:cubicBezTo>
                  <a:cubicBezTo>
                    <a:pt x="3685" y="24312"/>
                    <a:pt x="4362" y="24763"/>
                    <a:pt x="2708" y="27745"/>
                  </a:cubicBezTo>
                  <a:cubicBezTo>
                    <a:pt x="1054" y="30753"/>
                    <a:pt x="1" y="30778"/>
                    <a:pt x="1054" y="32256"/>
                  </a:cubicBezTo>
                  <a:cubicBezTo>
                    <a:pt x="1379" y="32708"/>
                    <a:pt x="1705" y="33234"/>
                    <a:pt x="2056" y="33710"/>
                  </a:cubicBezTo>
                  <a:cubicBezTo>
                    <a:pt x="2332" y="33735"/>
                    <a:pt x="2608" y="33760"/>
                    <a:pt x="2908" y="33760"/>
                  </a:cubicBezTo>
                  <a:cubicBezTo>
                    <a:pt x="3184" y="33760"/>
                    <a:pt x="3460" y="33735"/>
                    <a:pt x="3735" y="33710"/>
                  </a:cubicBezTo>
                  <a:cubicBezTo>
                    <a:pt x="3560" y="33159"/>
                    <a:pt x="3284" y="32482"/>
                    <a:pt x="3785" y="31129"/>
                  </a:cubicBezTo>
                  <a:cubicBezTo>
                    <a:pt x="4562" y="28873"/>
                    <a:pt x="5389" y="25565"/>
                    <a:pt x="5314" y="23936"/>
                  </a:cubicBezTo>
                  <a:cubicBezTo>
                    <a:pt x="5245" y="22418"/>
                    <a:pt x="5598" y="18960"/>
                    <a:pt x="4573" y="18960"/>
                  </a:cubicBezTo>
                  <a:cubicBezTo>
                    <a:pt x="4481" y="18960"/>
                    <a:pt x="4378" y="18988"/>
                    <a:pt x="4262" y="19048"/>
                  </a:cubicBezTo>
                  <a:cubicBezTo>
                    <a:pt x="3924" y="19232"/>
                    <a:pt x="3685" y="19320"/>
                    <a:pt x="3509" y="19320"/>
                  </a:cubicBezTo>
                  <a:cubicBezTo>
                    <a:pt x="2968" y="19320"/>
                    <a:pt x="3042" y="18482"/>
                    <a:pt x="2758" y="17043"/>
                  </a:cubicBezTo>
                  <a:cubicBezTo>
                    <a:pt x="2407" y="15164"/>
                    <a:pt x="2482" y="10427"/>
                    <a:pt x="2933" y="7369"/>
                  </a:cubicBezTo>
                  <a:cubicBezTo>
                    <a:pt x="3234" y="5189"/>
                    <a:pt x="3660" y="1905"/>
                    <a:pt x="3760" y="51"/>
                  </a:cubicBezTo>
                  <a:cubicBezTo>
                    <a:pt x="3485" y="26"/>
                    <a:pt x="3209" y="1"/>
                    <a:pt x="2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4270825" y="927350"/>
              <a:ext cx="706800" cy="799525"/>
            </a:xfrm>
            <a:custGeom>
              <a:avLst/>
              <a:gdLst/>
              <a:ahLst/>
              <a:cxnLst/>
              <a:rect l="l" t="t" r="r" b="b"/>
              <a:pathLst>
                <a:path w="28272" h="31981" extrusionOk="0">
                  <a:moveTo>
                    <a:pt x="18923" y="0"/>
                  </a:moveTo>
                  <a:lnTo>
                    <a:pt x="18923" y="0"/>
                  </a:lnTo>
                  <a:cubicBezTo>
                    <a:pt x="22256" y="3083"/>
                    <a:pt x="24387" y="7494"/>
                    <a:pt x="24387" y="12406"/>
                  </a:cubicBezTo>
                  <a:cubicBezTo>
                    <a:pt x="24387" y="21730"/>
                    <a:pt x="16818" y="29298"/>
                    <a:pt x="7520" y="29298"/>
                  </a:cubicBezTo>
                  <a:cubicBezTo>
                    <a:pt x="4813" y="29298"/>
                    <a:pt x="2256" y="28647"/>
                    <a:pt x="1" y="27519"/>
                  </a:cubicBezTo>
                  <a:lnTo>
                    <a:pt x="1" y="27519"/>
                  </a:lnTo>
                  <a:cubicBezTo>
                    <a:pt x="3008" y="30276"/>
                    <a:pt x="6993" y="31980"/>
                    <a:pt x="11404" y="31980"/>
                  </a:cubicBezTo>
                  <a:cubicBezTo>
                    <a:pt x="20728" y="31980"/>
                    <a:pt x="28272" y="24411"/>
                    <a:pt x="28272" y="15113"/>
                  </a:cubicBezTo>
                  <a:cubicBezTo>
                    <a:pt x="28272" y="8496"/>
                    <a:pt x="24462" y="2782"/>
                    <a:pt x="18923" y="0"/>
                  </a:cubicBezTo>
                  <a:close/>
                </a:path>
              </a:pathLst>
            </a:custGeom>
            <a:solidFill>
              <a:srgbClr val="5D4682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6"/>
          <p:cNvGrpSpPr/>
          <p:nvPr/>
        </p:nvGrpSpPr>
        <p:grpSpPr>
          <a:xfrm>
            <a:off x="657488" y="430950"/>
            <a:ext cx="652900" cy="652900"/>
            <a:chOff x="2751400" y="2498775"/>
            <a:chExt cx="652900" cy="652900"/>
          </a:xfrm>
        </p:grpSpPr>
        <p:sp>
          <p:nvSpPr>
            <p:cNvPr id="265" name="Google Shape;265;p6"/>
            <p:cNvSpPr/>
            <p:nvPr/>
          </p:nvSpPr>
          <p:spPr>
            <a:xfrm>
              <a:off x="2751400" y="2498775"/>
              <a:ext cx="652900" cy="652900"/>
            </a:xfrm>
            <a:custGeom>
              <a:avLst/>
              <a:gdLst/>
              <a:ahLst/>
              <a:cxnLst/>
              <a:rect l="l" t="t" r="r" b="b"/>
              <a:pathLst>
                <a:path w="26116" h="26116" extrusionOk="0">
                  <a:moveTo>
                    <a:pt x="13058" y="1"/>
                  </a:moveTo>
                  <a:cubicBezTo>
                    <a:pt x="5840" y="1"/>
                    <a:pt x="0" y="5840"/>
                    <a:pt x="0" y="13058"/>
                  </a:cubicBezTo>
                  <a:cubicBezTo>
                    <a:pt x="0" y="20251"/>
                    <a:pt x="5840" y="26116"/>
                    <a:pt x="13058" y="26116"/>
                  </a:cubicBezTo>
                  <a:cubicBezTo>
                    <a:pt x="20276" y="26116"/>
                    <a:pt x="26116" y="20251"/>
                    <a:pt x="26116" y="13058"/>
                  </a:cubicBezTo>
                  <a:cubicBezTo>
                    <a:pt x="26116" y="5840"/>
                    <a:pt x="20276" y="1"/>
                    <a:pt x="13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58925" y="2889025"/>
              <a:ext cx="637875" cy="187500"/>
            </a:xfrm>
            <a:custGeom>
              <a:avLst/>
              <a:gdLst/>
              <a:ahLst/>
              <a:cxnLst/>
              <a:rect l="l" t="t" r="r" b="b"/>
              <a:pathLst>
                <a:path w="25515" h="7500" extrusionOk="0">
                  <a:moveTo>
                    <a:pt x="20492" y="0"/>
                  </a:moveTo>
                  <a:cubicBezTo>
                    <a:pt x="19762" y="0"/>
                    <a:pt x="19009" y="29"/>
                    <a:pt x="18246" y="105"/>
                  </a:cubicBezTo>
                  <a:cubicBezTo>
                    <a:pt x="14486" y="451"/>
                    <a:pt x="12558" y="4117"/>
                    <a:pt x="9135" y="4117"/>
                  </a:cubicBezTo>
                  <a:cubicBezTo>
                    <a:pt x="9090" y="4117"/>
                    <a:pt x="9044" y="4116"/>
                    <a:pt x="8998" y="4115"/>
                  </a:cubicBezTo>
                  <a:cubicBezTo>
                    <a:pt x="6291" y="4065"/>
                    <a:pt x="3183" y="1534"/>
                    <a:pt x="0" y="230"/>
                  </a:cubicBezTo>
                  <a:lnTo>
                    <a:pt x="0" y="230"/>
                  </a:lnTo>
                  <a:cubicBezTo>
                    <a:pt x="351" y="1809"/>
                    <a:pt x="978" y="3263"/>
                    <a:pt x="1830" y="4566"/>
                  </a:cubicBezTo>
                  <a:cubicBezTo>
                    <a:pt x="5238" y="5042"/>
                    <a:pt x="7920" y="6772"/>
                    <a:pt x="10953" y="7348"/>
                  </a:cubicBezTo>
                  <a:cubicBezTo>
                    <a:pt x="11518" y="7453"/>
                    <a:pt x="11996" y="7499"/>
                    <a:pt x="12409" y="7499"/>
                  </a:cubicBezTo>
                  <a:cubicBezTo>
                    <a:pt x="14646" y="7499"/>
                    <a:pt x="14969" y="6152"/>
                    <a:pt x="17043" y="5644"/>
                  </a:cubicBezTo>
                  <a:cubicBezTo>
                    <a:pt x="17262" y="5591"/>
                    <a:pt x="17491" y="5567"/>
                    <a:pt x="17729" y="5567"/>
                  </a:cubicBezTo>
                  <a:cubicBezTo>
                    <a:pt x="18962" y="5567"/>
                    <a:pt x="20426" y="6208"/>
                    <a:pt x="21855" y="6797"/>
                  </a:cubicBezTo>
                  <a:cubicBezTo>
                    <a:pt x="23659" y="5042"/>
                    <a:pt x="24963" y="2762"/>
                    <a:pt x="25514" y="230"/>
                  </a:cubicBezTo>
                  <a:cubicBezTo>
                    <a:pt x="24154" y="194"/>
                    <a:pt x="22401" y="0"/>
                    <a:pt x="204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61425" y="2606275"/>
              <a:ext cx="637250" cy="224850"/>
            </a:xfrm>
            <a:custGeom>
              <a:avLst/>
              <a:gdLst/>
              <a:ahLst/>
              <a:cxnLst/>
              <a:rect l="l" t="t" r="r" b="b"/>
              <a:pathLst>
                <a:path w="25490" h="8994" extrusionOk="0">
                  <a:moveTo>
                    <a:pt x="16340" y="0"/>
                  </a:moveTo>
                  <a:cubicBezTo>
                    <a:pt x="16049" y="0"/>
                    <a:pt x="15700" y="56"/>
                    <a:pt x="15264" y="187"/>
                  </a:cubicBezTo>
                  <a:cubicBezTo>
                    <a:pt x="12906" y="907"/>
                    <a:pt x="11308" y="4234"/>
                    <a:pt x="8202" y="4234"/>
                  </a:cubicBezTo>
                  <a:cubicBezTo>
                    <a:pt x="7742" y="4234"/>
                    <a:pt x="7250" y="4161"/>
                    <a:pt x="6717" y="3996"/>
                  </a:cubicBezTo>
                  <a:cubicBezTo>
                    <a:pt x="4311" y="3270"/>
                    <a:pt x="3785" y="1440"/>
                    <a:pt x="2908" y="87"/>
                  </a:cubicBezTo>
                  <a:cubicBezTo>
                    <a:pt x="1529" y="1615"/>
                    <a:pt x="527" y="3495"/>
                    <a:pt x="0" y="5575"/>
                  </a:cubicBezTo>
                  <a:cubicBezTo>
                    <a:pt x="2121" y="6949"/>
                    <a:pt x="4797" y="8994"/>
                    <a:pt x="6738" y="8994"/>
                  </a:cubicBezTo>
                  <a:cubicBezTo>
                    <a:pt x="6816" y="8994"/>
                    <a:pt x="6892" y="8991"/>
                    <a:pt x="6968" y="8984"/>
                  </a:cubicBezTo>
                  <a:cubicBezTo>
                    <a:pt x="9750" y="8758"/>
                    <a:pt x="13058" y="6728"/>
                    <a:pt x="16016" y="5375"/>
                  </a:cubicBezTo>
                  <a:cubicBezTo>
                    <a:pt x="16522" y="5139"/>
                    <a:pt x="16912" y="5041"/>
                    <a:pt x="17230" y="5041"/>
                  </a:cubicBezTo>
                  <a:cubicBezTo>
                    <a:pt x="18766" y="5041"/>
                    <a:pt x="18593" y="7334"/>
                    <a:pt x="21605" y="7355"/>
                  </a:cubicBezTo>
                  <a:cubicBezTo>
                    <a:pt x="21654" y="7355"/>
                    <a:pt x="21702" y="7356"/>
                    <a:pt x="21751" y="7356"/>
                  </a:cubicBezTo>
                  <a:cubicBezTo>
                    <a:pt x="23334" y="7356"/>
                    <a:pt x="24565" y="6962"/>
                    <a:pt x="25489" y="6427"/>
                  </a:cubicBezTo>
                  <a:cubicBezTo>
                    <a:pt x="25088" y="4222"/>
                    <a:pt x="24161" y="2192"/>
                    <a:pt x="22783" y="513"/>
                  </a:cubicBezTo>
                  <a:cubicBezTo>
                    <a:pt x="22610" y="1333"/>
                    <a:pt x="22233" y="2023"/>
                    <a:pt x="21156" y="2023"/>
                  </a:cubicBezTo>
                  <a:cubicBezTo>
                    <a:pt x="20982" y="2023"/>
                    <a:pt x="20789" y="2005"/>
                    <a:pt x="20577" y="1966"/>
                  </a:cubicBezTo>
                  <a:cubicBezTo>
                    <a:pt x="17828" y="1484"/>
                    <a:pt x="17837" y="0"/>
                    <a:pt x="16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907425" y="2498775"/>
              <a:ext cx="319575" cy="93675"/>
            </a:xfrm>
            <a:custGeom>
              <a:avLst/>
              <a:gdLst/>
              <a:ahLst/>
              <a:cxnLst/>
              <a:rect l="l" t="t" r="r" b="b"/>
              <a:pathLst>
                <a:path w="12783" h="3747" extrusionOk="0">
                  <a:moveTo>
                    <a:pt x="6817" y="1"/>
                  </a:moveTo>
                  <a:cubicBezTo>
                    <a:pt x="4311" y="1"/>
                    <a:pt x="2005" y="702"/>
                    <a:pt x="0" y="1930"/>
                  </a:cubicBezTo>
                  <a:cubicBezTo>
                    <a:pt x="619" y="2848"/>
                    <a:pt x="1510" y="3747"/>
                    <a:pt x="2426" y="3747"/>
                  </a:cubicBezTo>
                  <a:cubicBezTo>
                    <a:pt x="2586" y="3747"/>
                    <a:pt x="2747" y="3719"/>
                    <a:pt x="2907" y="3660"/>
                  </a:cubicBezTo>
                  <a:cubicBezTo>
                    <a:pt x="4837" y="2883"/>
                    <a:pt x="5013" y="1955"/>
                    <a:pt x="8145" y="1855"/>
                  </a:cubicBezTo>
                  <a:cubicBezTo>
                    <a:pt x="9524" y="1830"/>
                    <a:pt x="11479" y="1780"/>
                    <a:pt x="12782" y="1454"/>
                  </a:cubicBezTo>
                  <a:cubicBezTo>
                    <a:pt x="11003" y="527"/>
                    <a:pt x="8973" y="1"/>
                    <a:pt x="6817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754525" y="2694275"/>
              <a:ext cx="632875" cy="116125"/>
            </a:xfrm>
            <a:custGeom>
              <a:avLst/>
              <a:gdLst/>
              <a:ahLst/>
              <a:cxnLst/>
              <a:rect l="l" t="t" r="r" b="b"/>
              <a:pathLst>
                <a:path w="25315" h="4645" extrusionOk="0">
                  <a:moveTo>
                    <a:pt x="24888" y="0"/>
                  </a:moveTo>
                  <a:cubicBezTo>
                    <a:pt x="23044" y="1480"/>
                    <a:pt x="20871" y="2937"/>
                    <a:pt x="19529" y="2937"/>
                  </a:cubicBezTo>
                  <a:cubicBezTo>
                    <a:pt x="19485" y="2937"/>
                    <a:pt x="19442" y="2936"/>
                    <a:pt x="19399" y="2932"/>
                  </a:cubicBezTo>
                  <a:cubicBezTo>
                    <a:pt x="16718" y="2682"/>
                    <a:pt x="14938" y="326"/>
                    <a:pt x="11204" y="25"/>
                  </a:cubicBezTo>
                  <a:cubicBezTo>
                    <a:pt x="11044" y="12"/>
                    <a:pt x="10887" y="6"/>
                    <a:pt x="10732" y="6"/>
                  </a:cubicBezTo>
                  <a:cubicBezTo>
                    <a:pt x="7762" y="6"/>
                    <a:pt x="5763" y="2284"/>
                    <a:pt x="3208" y="2284"/>
                  </a:cubicBezTo>
                  <a:cubicBezTo>
                    <a:pt x="2814" y="2284"/>
                    <a:pt x="2407" y="2230"/>
                    <a:pt x="1981" y="2105"/>
                  </a:cubicBezTo>
                  <a:cubicBezTo>
                    <a:pt x="1379" y="1905"/>
                    <a:pt x="853" y="1780"/>
                    <a:pt x="377" y="1654"/>
                  </a:cubicBezTo>
                  <a:cubicBezTo>
                    <a:pt x="226" y="2231"/>
                    <a:pt x="101" y="2832"/>
                    <a:pt x="1" y="3434"/>
                  </a:cubicBezTo>
                  <a:cubicBezTo>
                    <a:pt x="953" y="3659"/>
                    <a:pt x="2031" y="3835"/>
                    <a:pt x="2983" y="3835"/>
                  </a:cubicBezTo>
                  <a:cubicBezTo>
                    <a:pt x="3011" y="3835"/>
                    <a:pt x="3038" y="3836"/>
                    <a:pt x="3065" y="3836"/>
                  </a:cubicBezTo>
                  <a:cubicBezTo>
                    <a:pt x="5573" y="3836"/>
                    <a:pt x="7105" y="1577"/>
                    <a:pt x="10452" y="1429"/>
                  </a:cubicBezTo>
                  <a:cubicBezTo>
                    <a:pt x="10524" y="1425"/>
                    <a:pt x="10597" y="1423"/>
                    <a:pt x="10669" y="1423"/>
                  </a:cubicBezTo>
                  <a:cubicBezTo>
                    <a:pt x="13691" y="1423"/>
                    <a:pt x="16374" y="4644"/>
                    <a:pt x="18918" y="4644"/>
                  </a:cubicBezTo>
                  <a:cubicBezTo>
                    <a:pt x="19146" y="4644"/>
                    <a:pt x="19374" y="4618"/>
                    <a:pt x="19600" y="4562"/>
                  </a:cubicBezTo>
                  <a:cubicBezTo>
                    <a:pt x="20953" y="4186"/>
                    <a:pt x="23284" y="2607"/>
                    <a:pt x="25314" y="1078"/>
                  </a:cubicBezTo>
                  <a:cubicBezTo>
                    <a:pt x="25189" y="702"/>
                    <a:pt x="25038" y="351"/>
                    <a:pt x="24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752025" y="2829175"/>
              <a:ext cx="619075" cy="167125"/>
            </a:xfrm>
            <a:custGeom>
              <a:avLst/>
              <a:gdLst/>
              <a:ahLst/>
              <a:cxnLst/>
              <a:rect l="l" t="t" r="r" b="b"/>
              <a:pathLst>
                <a:path w="24763" h="6685" extrusionOk="0">
                  <a:moveTo>
                    <a:pt x="14912" y="1"/>
                  </a:moveTo>
                  <a:cubicBezTo>
                    <a:pt x="14695" y="1"/>
                    <a:pt x="14486" y="30"/>
                    <a:pt x="14286" y="93"/>
                  </a:cubicBezTo>
                  <a:cubicBezTo>
                    <a:pt x="11352" y="1005"/>
                    <a:pt x="9922" y="3228"/>
                    <a:pt x="7370" y="3228"/>
                  </a:cubicBezTo>
                  <a:cubicBezTo>
                    <a:pt x="7328" y="3228"/>
                    <a:pt x="7286" y="3227"/>
                    <a:pt x="7244" y="3226"/>
                  </a:cubicBezTo>
                  <a:cubicBezTo>
                    <a:pt x="5188" y="3151"/>
                    <a:pt x="2657" y="995"/>
                    <a:pt x="0" y="168"/>
                  </a:cubicBezTo>
                  <a:lnTo>
                    <a:pt x="0" y="168"/>
                  </a:lnTo>
                  <a:cubicBezTo>
                    <a:pt x="0" y="770"/>
                    <a:pt x="76" y="1371"/>
                    <a:pt x="151" y="1973"/>
                  </a:cubicBezTo>
                  <a:cubicBezTo>
                    <a:pt x="2793" y="2784"/>
                    <a:pt x="5906" y="4259"/>
                    <a:pt x="8163" y="4259"/>
                  </a:cubicBezTo>
                  <a:cubicBezTo>
                    <a:pt x="8347" y="4259"/>
                    <a:pt x="8525" y="4249"/>
                    <a:pt x="8697" y="4228"/>
                  </a:cubicBezTo>
                  <a:cubicBezTo>
                    <a:pt x="11380" y="3933"/>
                    <a:pt x="13651" y="1801"/>
                    <a:pt x="15303" y="1801"/>
                  </a:cubicBezTo>
                  <a:cubicBezTo>
                    <a:pt x="15472" y="1801"/>
                    <a:pt x="15634" y="1824"/>
                    <a:pt x="15790" y="1872"/>
                  </a:cubicBezTo>
                  <a:cubicBezTo>
                    <a:pt x="17494" y="2374"/>
                    <a:pt x="19875" y="4228"/>
                    <a:pt x="21905" y="5582"/>
                  </a:cubicBezTo>
                  <a:cubicBezTo>
                    <a:pt x="22457" y="5958"/>
                    <a:pt x="23259" y="6334"/>
                    <a:pt x="24136" y="6684"/>
                  </a:cubicBezTo>
                  <a:cubicBezTo>
                    <a:pt x="24362" y="6308"/>
                    <a:pt x="24562" y="5933"/>
                    <a:pt x="24763" y="5532"/>
                  </a:cubicBezTo>
                  <a:lnTo>
                    <a:pt x="24763" y="5532"/>
                  </a:lnTo>
                  <a:cubicBezTo>
                    <a:pt x="24757" y="5532"/>
                    <a:pt x="24752" y="5532"/>
                    <a:pt x="24747" y="5532"/>
                  </a:cubicBezTo>
                  <a:cubicBezTo>
                    <a:pt x="22290" y="5532"/>
                    <a:pt x="17888" y="1"/>
                    <a:pt x="14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17825" y="2553600"/>
              <a:ext cx="483100" cy="74275"/>
            </a:xfrm>
            <a:custGeom>
              <a:avLst/>
              <a:gdLst/>
              <a:ahLst/>
              <a:cxnLst/>
              <a:rect l="l" t="t" r="r" b="b"/>
              <a:pathLst>
                <a:path w="19324" h="2971" extrusionOk="0">
                  <a:moveTo>
                    <a:pt x="8727" y="1"/>
                  </a:moveTo>
                  <a:cubicBezTo>
                    <a:pt x="7522" y="1"/>
                    <a:pt x="5857" y="1578"/>
                    <a:pt x="4588" y="1578"/>
                  </a:cubicBezTo>
                  <a:cubicBezTo>
                    <a:pt x="4449" y="1578"/>
                    <a:pt x="4314" y="1559"/>
                    <a:pt x="4186" y="1517"/>
                  </a:cubicBezTo>
                  <a:cubicBezTo>
                    <a:pt x="3484" y="1266"/>
                    <a:pt x="2582" y="1191"/>
                    <a:pt x="1654" y="1166"/>
                  </a:cubicBezTo>
                  <a:cubicBezTo>
                    <a:pt x="1053" y="1717"/>
                    <a:pt x="501" y="2319"/>
                    <a:pt x="0" y="2970"/>
                  </a:cubicBezTo>
                  <a:cubicBezTo>
                    <a:pt x="2331" y="2920"/>
                    <a:pt x="5138" y="2595"/>
                    <a:pt x="6817" y="1542"/>
                  </a:cubicBezTo>
                  <a:cubicBezTo>
                    <a:pt x="7552" y="1091"/>
                    <a:pt x="8146" y="919"/>
                    <a:pt x="8680" y="919"/>
                  </a:cubicBezTo>
                  <a:cubicBezTo>
                    <a:pt x="9895" y="919"/>
                    <a:pt x="10799" y="1806"/>
                    <a:pt x="12331" y="2294"/>
                  </a:cubicBezTo>
                  <a:cubicBezTo>
                    <a:pt x="12976" y="2498"/>
                    <a:pt x="13813" y="2598"/>
                    <a:pt x="14691" y="2598"/>
                  </a:cubicBezTo>
                  <a:cubicBezTo>
                    <a:pt x="16506" y="2598"/>
                    <a:pt x="18496" y="2169"/>
                    <a:pt x="19323" y="1341"/>
                  </a:cubicBezTo>
                  <a:cubicBezTo>
                    <a:pt x="18847" y="890"/>
                    <a:pt x="18321" y="464"/>
                    <a:pt x="17770" y="88"/>
                  </a:cubicBezTo>
                  <a:cubicBezTo>
                    <a:pt x="17305" y="613"/>
                    <a:pt x="16629" y="1203"/>
                    <a:pt x="15677" y="1203"/>
                  </a:cubicBezTo>
                  <a:cubicBezTo>
                    <a:pt x="15447" y="1203"/>
                    <a:pt x="15201" y="1169"/>
                    <a:pt x="14937" y="1091"/>
                  </a:cubicBezTo>
                  <a:cubicBezTo>
                    <a:pt x="12832" y="439"/>
                    <a:pt x="10526" y="665"/>
                    <a:pt x="9173" y="88"/>
                  </a:cubicBezTo>
                  <a:cubicBezTo>
                    <a:pt x="9033" y="28"/>
                    <a:pt x="8884" y="1"/>
                    <a:pt x="8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23450" y="2981950"/>
              <a:ext cx="492500" cy="130900"/>
            </a:xfrm>
            <a:custGeom>
              <a:avLst/>
              <a:gdLst/>
              <a:ahLst/>
              <a:cxnLst/>
              <a:rect l="l" t="t" r="r" b="b"/>
              <a:pathLst>
                <a:path w="19700" h="5236" extrusionOk="0">
                  <a:moveTo>
                    <a:pt x="7736" y="0"/>
                  </a:moveTo>
                  <a:cubicBezTo>
                    <a:pt x="7305" y="0"/>
                    <a:pt x="6870" y="111"/>
                    <a:pt x="6417" y="398"/>
                  </a:cubicBezTo>
                  <a:cubicBezTo>
                    <a:pt x="5154" y="1232"/>
                    <a:pt x="3212" y="1907"/>
                    <a:pt x="439" y="1907"/>
                  </a:cubicBezTo>
                  <a:cubicBezTo>
                    <a:pt x="295" y="1907"/>
                    <a:pt x="149" y="1905"/>
                    <a:pt x="1" y="1902"/>
                  </a:cubicBezTo>
                  <a:lnTo>
                    <a:pt x="1" y="1902"/>
                  </a:lnTo>
                  <a:cubicBezTo>
                    <a:pt x="1103" y="3255"/>
                    <a:pt x="2457" y="4383"/>
                    <a:pt x="3986" y="5235"/>
                  </a:cubicBezTo>
                  <a:cubicBezTo>
                    <a:pt x="4211" y="5110"/>
                    <a:pt x="4462" y="4959"/>
                    <a:pt x="4738" y="4834"/>
                  </a:cubicBezTo>
                  <a:cubicBezTo>
                    <a:pt x="7695" y="3431"/>
                    <a:pt x="6517" y="1501"/>
                    <a:pt x="7870" y="1501"/>
                  </a:cubicBezTo>
                  <a:cubicBezTo>
                    <a:pt x="9085" y="1501"/>
                    <a:pt x="12054" y="2469"/>
                    <a:pt x="13774" y="2469"/>
                  </a:cubicBezTo>
                  <a:cubicBezTo>
                    <a:pt x="13971" y="2469"/>
                    <a:pt x="14152" y="2456"/>
                    <a:pt x="14311" y="2428"/>
                  </a:cubicBezTo>
                  <a:cubicBezTo>
                    <a:pt x="14906" y="2321"/>
                    <a:pt x="15383" y="2259"/>
                    <a:pt x="15814" y="2259"/>
                  </a:cubicBezTo>
                  <a:cubicBezTo>
                    <a:pt x="16490" y="2259"/>
                    <a:pt x="17050" y="2411"/>
                    <a:pt x="17770" y="2779"/>
                  </a:cubicBezTo>
                  <a:cubicBezTo>
                    <a:pt x="18121" y="2954"/>
                    <a:pt x="18447" y="3255"/>
                    <a:pt x="18723" y="3581"/>
                  </a:cubicBezTo>
                  <a:cubicBezTo>
                    <a:pt x="19048" y="3280"/>
                    <a:pt x="19374" y="2979"/>
                    <a:pt x="19700" y="2629"/>
                  </a:cubicBezTo>
                  <a:cubicBezTo>
                    <a:pt x="19023" y="2027"/>
                    <a:pt x="18121" y="1476"/>
                    <a:pt x="17169" y="1350"/>
                  </a:cubicBezTo>
                  <a:cubicBezTo>
                    <a:pt x="16627" y="1263"/>
                    <a:pt x="16135" y="1235"/>
                    <a:pt x="15671" y="1235"/>
                  </a:cubicBezTo>
                  <a:cubicBezTo>
                    <a:pt x="14799" y="1235"/>
                    <a:pt x="14024" y="1335"/>
                    <a:pt x="13197" y="1335"/>
                  </a:cubicBezTo>
                  <a:cubicBezTo>
                    <a:pt x="12689" y="1335"/>
                    <a:pt x="12161" y="1297"/>
                    <a:pt x="11580" y="1175"/>
                  </a:cubicBezTo>
                  <a:cubicBezTo>
                    <a:pt x="10090" y="844"/>
                    <a:pt x="8924" y="0"/>
                    <a:pt x="7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42250" y="2542625"/>
              <a:ext cx="562050" cy="609050"/>
            </a:xfrm>
            <a:custGeom>
              <a:avLst/>
              <a:gdLst/>
              <a:ahLst/>
              <a:cxnLst/>
              <a:rect l="l" t="t" r="r" b="b"/>
              <a:pathLst>
                <a:path w="22482" h="24362" extrusionOk="0">
                  <a:moveTo>
                    <a:pt x="15966" y="1"/>
                  </a:moveTo>
                  <a:lnTo>
                    <a:pt x="15966" y="1"/>
                  </a:lnTo>
                  <a:cubicBezTo>
                    <a:pt x="18221" y="2357"/>
                    <a:pt x="19600" y="5515"/>
                    <a:pt x="19600" y="9049"/>
                  </a:cubicBezTo>
                  <a:cubicBezTo>
                    <a:pt x="19600" y="16242"/>
                    <a:pt x="13760" y="22106"/>
                    <a:pt x="6542" y="22106"/>
                  </a:cubicBezTo>
                  <a:cubicBezTo>
                    <a:pt x="4161" y="22106"/>
                    <a:pt x="1930" y="21455"/>
                    <a:pt x="1" y="20327"/>
                  </a:cubicBezTo>
                  <a:lnTo>
                    <a:pt x="1" y="20327"/>
                  </a:lnTo>
                  <a:cubicBezTo>
                    <a:pt x="2381" y="22808"/>
                    <a:pt x="5715" y="24362"/>
                    <a:pt x="9424" y="24362"/>
                  </a:cubicBezTo>
                  <a:cubicBezTo>
                    <a:pt x="16642" y="24362"/>
                    <a:pt x="22482" y="18497"/>
                    <a:pt x="22482" y="11304"/>
                  </a:cubicBezTo>
                  <a:cubicBezTo>
                    <a:pt x="22482" y="6467"/>
                    <a:pt x="19850" y="2257"/>
                    <a:pt x="15966" y="1"/>
                  </a:cubicBezTo>
                  <a:close/>
                </a:path>
              </a:pathLst>
            </a:custGeom>
            <a:solidFill>
              <a:srgbClr val="A6804B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 1">
  <p:cSld name="TITLE_AND_BODY_1_1_1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"/>
          <p:cNvSpPr/>
          <p:nvPr/>
        </p:nvSpPr>
        <p:spPr>
          <a:xfrm rot="1521954">
            <a:off x="-385060" y="-43163"/>
            <a:ext cx="9706358" cy="5726136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6" name="Google Shape;27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7"/>
          <p:cNvSpPr/>
          <p:nvPr/>
        </p:nvSpPr>
        <p:spPr>
          <a:xfrm>
            <a:off x="1629350" y="659775"/>
            <a:ext cx="5677500" cy="3957300"/>
          </a:xfrm>
          <a:prstGeom prst="roundRect">
            <a:avLst>
              <a:gd name="adj" fmla="val 16667"/>
            </a:avLst>
          </a:pr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7"/>
          <p:cNvGrpSpPr/>
          <p:nvPr/>
        </p:nvGrpSpPr>
        <p:grpSpPr>
          <a:xfrm>
            <a:off x="8383281" y="3781012"/>
            <a:ext cx="1408670" cy="1408647"/>
            <a:chOff x="3174950" y="3673600"/>
            <a:chExt cx="1481875" cy="1481850"/>
          </a:xfrm>
        </p:grpSpPr>
        <p:sp>
          <p:nvSpPr>
            <p:cNvPr id="279" name="Google Shape;279;p7"/>
            <p:cNvSpPr/>
            <p:nvPr/>
          </p:nvSpPr>
          <p:spPr>
            <a:xfrm>
              <a:off x="3174950" y="3673600"/>
              <a:ext cx="1481875" cy="1481850"/>
            </a:xfrm>
            <a:custGeom>
              <a:avLst/>
              <a:gdLst/>
              <a:ahLst/>
              <a:cxnLst/>
              <a:rect l="l" t="t" r="r" b="b"/>
              <a:pathLst>
                <a:path w="59275" h="59274" extrusionOk="0">
                  <a:moveTo>
                    <a:pt x="29625" y="0"/>
                  </a:moveTo>
                  <a:cubicBezTo>
                    <a:pt x="13259" y="0"/>
                    <a:pt x="1" y="13259"/>
                    <a:pt x="1" y="29650"/>
                  </a:cubicBezTo>
                  <a:cubicBezTo>
                    <a:pt x="1" y="46016"/>
                    <a:pt x="13259" y="59274"/>
                    <a:pt x="29625" y="59274"/>
                  </a:cubicBezTo>
                  <a:cubicBezTo>
                    <a:pt x="46016" y="59274"/>
                    <a:pt x="59274" y="46016"/>
                    <a:pt x="59274" y="29650"/>
                  </a:cubicBezTo>
                  <a:cubicBezTo>
                    <a:pt x="59274" y="13259"/>
                    <a:pt x="46016" y="0"/>
                    <a:pt x="29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3267075" y="3800150"/>
              <a:ext cx="1235600" cy="1232625"/>
            </a:xfrm>
            <a:custGeom>
              <a:avLst/>
              <a:gdLst/>
              <a:ahLst/>
              <a:cxnLst/>
              <a:rect l="l" t="t" r="r" b="b"/>
              <a:pathLst>
                <a:path w="49424" h="49305" extrusionOk="0">
                  <a:moveTo>
                    <a:pt x="26278" y="0"/>
                  </a:moveTo>
                  <a:cubicBezTo>
                    <a:pt x="24426" y="0"/>
                    <a:pt x="18194" y="1847"/>
                    <a:pt x="15589" y="3936"/>
                  </a:cubicBezTo>
                  <a:cubicBezTo>
                    <a:pt x="12807" y="6166"/>
                    <a:pt x="14887" y="7695"/>
                    <a:pt x="11278" y="10753"/>
                  </a:cubicBezTo>
                  <a:cubicBezTo>
                    <a:pt x="9558" y="12210"/>
                    <a:pt x="8055" y="12244"/>
                    <a:pt x="6727" y="12244"/>
                  </a:cubicBezTo>
                  <a:cubicBezTo>
                    <a:pt x="6661" y="12244"/>
                    <a:pt x="6597" y="12244"/>
                    <a:pt x="6532" y="12244"/>
                  </a:cubicBezTo>
                  <a:cubicBezTo>
                    <a:pt x="5157" y="12244"/>
                    <a:pt x="3973" y="12282"/>
                    <a:pt x="2932" y="13961"/>
                  </a:cubicBezTo>
                  <a:cubicBezTo>
                    <a:pt x="827" y="17294"/>
                    <a:pt x="276" y="23435"/>
                    <a:pt x="150" y="27319"/>
                  </a:cubicBezTo>
                  <a:cubicBezTo>
                    <a:pt x="0" y="31229"/>
                    <a:pt x="2782" y="29550"/>
                    <a:pt x="3208" y="33735"/>
                  </a:cubicBezTo>
                  <a:cubicBezTo>
                    <a:pt x="3609" y="37896"/>
                    <a:pt x="14612" y="47921"/>
                    <a:pt x="19223" y="49049"/>
                  </a:cubicBezTo>
                  <a:cubicBezTo>
                    <a:pt x="19967" y="49228"/>
                    <a:pt x="20571" y="49304"/>
                    <a:pt x="21077" y="49304"/>
                  </a:cubicBezTo>
                  <a:cubicBezTo>
                    <a:pt x="23692" y="49304"/>
                    <a:pt x="23673" y="47256"/>
                    <a:pt x="26592" y="46668"/>
                  </a:cubicBezTo>
                  <a:cubicBezTo>
                    <a:pt x="27196" y="46551"/>
                    <a:pt x="27766" y="46503"/>
                    <a:pt x="28321" y="46503"/>
                  </a:cubicBezTo>
                  <a:cubicBezTo>
                    <a:pt x="30611" y="46503"/>
                    <a:pt x="32634" y="47308"/>
                    <a:pt x="35679" y="47308"/>
                  </a:cubicBezTo>
                  <a:cubicBezTo>
                    <a:pt x="36149" y="47308"/>
                    <a:pt x="36644" y="47289"/>
                    <a:pt x="37168" y="47244"/>
                  </a:cubicBezTo>
                  <a:cubicBezTo>
                    <a:pt x="41905" y="46818"/>
                    <a:pt x="41780" y="43059"/>
                    <a:pt x="45389" y="38873"/>
                  </a:cubicBezTo>
                  <a:cubicBezTo>
                    <a:pt x="49023" y="34713"/>
                    <a:pt x="44562" y="29826"/>
                    <a:pt x="44010" y="28447"/>
                  </a:cubicBezTo>
                  <a:cubicBezTo>
                    <a:pt x="43434" y="27044"/>
                    <a:pt x="49148" y="25941"/>
                    <a:pt x="49299" y="22858"/>
                  </a:cubicBezTo>
                  <a:cubicBezTo>
                    <a:pt x="49424" y="19801"/>
                    <a:pt x="44136" y="7545"/>
                    <a:pt x="42456" y="5740"/>
                  </a:cubicBezTo>
                  <a:cubicBezTo>
                    <a:pt x="42001" y="5243"/>
                    <a:pt x="41480" y="5073"/>
                    <a:pt x="40913" y="5073"/>
                  </a:cubicBezTo>
                  <a:cubicBezTo>
                    <a:pt x="39687" y="5073"/>
                    <a:pt x="38241" y="5868"/>
                    <a:pt x="36757" y="5868"/>
                  </a:cubicBezTo>
                  <a:cubicBezTo>
                    <a:pt x="36435" y="5868"/>
                    <a:pt x="36113" y="5831"/>
                    <a:pt x="35790" y="5740"/>
                  </a:cubicBezTo>
                  <a:cubicBezTo>
                    <a:pt x="33283" y="5039"/>
                    <a:pt x="31128" y="1003"/>
                    <a:pt x="26592" y="26"/>
                  </a:cubicBezTo>
                  <a:cubicBezTo>
                    <a:pt x="26509" y="9"/>
                    <a:pt x="26403" y="0"/>
                    <a:pt x="262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3423700" y="3886675"/>
              <a:ext cx="915450" cy="938050"/>
            </a:xfrm>
            <a:custGeom>
              <a:avLst/>
              <a:gdLst/>
              <a:ahLst/>
              <a:cxnLst/>
              <a:rect l="l" t="t" r="r" b="b"/>
              <a:pathLst>
                <a:path w="36618" h="37522" extrusionOk="0">
                  <a:moveTo>
                    <a:pt x="21166" y="0"/>
                  </a:moveTo>
                  <a:cubicBezTo>
                    <a:pt x="20747" y="0"/>
                    <a:pt x="20260" y="99"/>
                    <a:pt x="19675" y="324"/>
                  </a:cubicBezTo>
                  <a:cubicBezTo>
                    <a:pt x="15740" y="1853"/>
                    <a:pt x="12983" y="6816"/>
                    <a:pt x="11555" y="7843"/>
                  </a:cubicBezTo>
                  <a:cubicBezTo>
                    <a:pt x="9074" y="9648"/>
                    <a:pt x="2783" y="11803"/>
                    <a:pt x="1805" y="14410"/>
                  </a:cubicBezTo>
                  <a:cubicBezTo>
                    <a:pt x="828" y="17041"/>
                    <a:pt x="1" y="21227"/>
                    <a:pt x="4312" y="23031"/>
                  </a:cubicBezTo>
                  <a:cubicBezTo>
                    <a:pt x="8622" y="24836"/>
                    <a:pt x="13234" y="28320"/>
                    <a:pt x="12808" y="31252"/>
                  </a:cubicBezTo>
                  <a:cubicBezTo>
                    <a:pt x="12382" y="34159"/>
                    <a:pt x="15690" y="37367"/>
                    <a:pt x="19675" y="37518"/>
                  </a:cubicBezTo>
                  <a:cubicBezTo>
                    <a:pt x="19749" y="37520"/>
                    <a:pt x="19825" y="37521"/>
                    <a:pt x="19903" y="37521"/>
                  </a:cubicBezTo>
                  <a:cubicBezTo>
                    <a:pt x="23989" y="37521"/>
                    <a:pt x="32572" y="34295"/>
                    <a:pt x="32031" y="29548"/>
                  </a:cubicBezTo>
                  <a:cubicBezTo>
                    <a:pt x="31480" y="24685"/>
                    <a:pt x="33008" y="20926"/>
                    <a:pt x="34813" y="18420"/>
                  </a:cubicBezTo>
                  <a:cubicBezTo>
                    <a:pt x="36618" y="15914"/>
                    <a:pt x="36066" y="12304"/>
                    <a:pt x="33560" y="9949"/>
                  </a:cubicBezTo>
                  <a:cubicBezTo>
                    <a:pt x="31054" y="7568"/>
                    <a:pt x="31179" y="5337"/>
                    <a:pt x="27144" y="4234"/>
                  </a:cubicBezTo>
                  <a:cubicBezTo>
                    <a:pt x="23705" y="3273"/>
                    <a:pt x="23579" y="0"/>
                    <a:pt x="21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3814675" y="4088925"/>
              <a:ext cx="406050" cy="481825"/>
            </a:xfrm>
            <a:custGeom>
              <a:avLst/>
              <a:gdLst/>
              <a:ahLst/>
              <a:cxnLst/>
              <a:rect l="l" t="t" r="r" b="b"/>
              <a:pathLst>
                <a:path w="16242" h="19273" extrusionOk="0">
                  <a:moveTo>
                    <a:pt x="5144" y="0"/>
                  </a:moveTo>
                  <a:cubicBezTo>
                    <a:pt x="5084" y="0"/>
                    <a:pt x="5024" y="1"/>
                    <a:pt x="4963" y="4"/>
                  </a:cubicBezTo>
                  <a:cubicBezTo>
                    <a:pt x="2282" y="104"/>
                    <a:pt x="1" y="2510"/>
                    <a:pt x="227" y="4214"/>
                  </a:cubicBezTo>
                  <a:cubicBezTo>
                    <a:pt x="502" y="6295"/>
                    <a:pt x="2883" y="10330"/>
                    <a:pt x="5114" y="11733"/>
                  </a:cubicBezTo>
                  <a:cubicBezTo>
                    <a:pt x="7274" y="13093"/>
                    <a:pt x="4991" y="19272"/>
                    <a:pt x="7123" y="19272"/>
                  </a:cubicBezTo>
                  <a:cubicBezTo>
                    <a:pt x="7192" y="19272"/>
                    <a:pt x="7266" y="19266"/>
                    <a:pt x="7344" y="19252"/>
                  </a:cubicBezTo>
                  <a:cubicBezTo>
                    <a:pt x="9851" y="18826"/>
                    <a:pt x="13034" y="15418"/>
                    <a:pt x="12482" y="13037"/>
                  </a:cubicBezTo>
                  <a:cubicBezTo>
                    <a:pt x="11931" y="10631"/>
                    <a:pt x="15139" y="7623"/>
                    <a:pt x="15690" y="7022"/>
                  </a:cubicBezTo>
                  <a:cubicBezTo>
                    <a:pt x="16242" y="6445"/>
                    <a:pt x="15966" y="4641"/>
                    <a:pt x="13886" y="3112"/>
                  </a:cubicBezTo>
                  <a:cubicBezTo>
                    <a:pt x="11780" y="1558"/>
                    <a:pt x="8598" y="1006"/>
                    <a:pt x="6768" y="305"/>
                  </a:cubicBezTo>
                  <a:cubicBezTo>
                    <a:pt x="6227" y="102"/>
                    <a:pt x="5685" y="0"/>
                    <a:pt x="51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3345375" y="3798900"/>
              <a:ext cx="1311450" cy="1356550"/>
            </a:xfrm>
            <a:custGeom>
              <a:avLst/>
              <a:gdLst/>
              <a:ahLst/>
              <a:cxnLst/>
              <a:rect l="l" t="t" r="r" b="b"/>
              <a:pathLst>
                <a:path w="52458" h="54262" extrusionOk="0">
                  <a:moveTo>
                    <a:pt x="39350" y="1"/>
                  </a:moveTo>
                  <a:lnTo>
                    <a:pt x="39350" y="1"/>
                  </a:lnTo>
                  <a:cubicBezTo>
                    <a:pt x="43610" y="5139"/>
                    <a:pt x="46167" y="11730"/>
                    <a:pt x="46167" y="18923"/>
                  </a:cubicBezTo>
                  <a:cubicBezTo>
                    <a:pt x="46167" y="35289"/>
                    <a:pt x="32883" y="48573"/>
                    <a:pt x="16517" y="48573"/>
                  </a:cubicBezTo>
                  <a:cubicBezTo>
                    <a:pt x="10402" y="48573"/>
                    <a:pt x="4713" y="46718"/>
                    <a:pt x="1" y="43535"/>
                  </a:cubicBezTo>
                  <a:lnTo>
                    <a:pt x="1" y="43535"/>
                  </a:lnTo>
                  <a:cubicBezTo>
                    <a:pt x="5440" y="50101"/>
                    <a:pt x="13635" y="54262"/>
                    <a:pt x="22808" y="54262"/>
                  </a:cubicBezTo>
                  <a:cubicBezTo>
                    <a:pt x="39199" y="54262"/>
                    <a:pt x="52457" y="41004"/>
                    <a:pt x="52457" y="24638"/>
                  </a:cubicBezTo>
                  <a:cubicBezTo>
                    <a:pt x="52457" y="14362"/>
                    <a:pt x="47244" y="5339"/>
                    <a:pt x="39350" y="1"/>
                  </a:cubicBezTo>
                  <a:close/>
                </a:path>
              </a:pathLst>
            </a:custGeom>
            <a:solidFill>
              <a:srgbClr val="AC476D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7"/>
          <p:cNvSpPr/>
          <p:nvPr/>
        </p:nvSpPr>
        <p:spPr>
          <a:xfrm rot="-9888660">
            <a:off x="-1518922" y="-1670745"/>
            <a:ext cx="3765401" cy="4161177"/>
          </a:xfrm>
          <a:custGeom>
            <a:avLst/>
            <a:gdLst/>
            <a:ahLst/>
            <a:cxnLst/>
            <a:rect l="l" t="t" r="r" b="b"/>
            <a:pathLst>
              <a:path w="117973" h="130373" extrusionOk="0">
                <a:moveTo>
                  <a:pt x="62662" y="21848"/>
                </a:moveTo>
                <a:cubicBezTo>
                  <a:pt x="63412" y="21848"/>
                  <a:pt x="64018" y="22455"/>
                  <a:pt x="64018" y="23213"/>
                </a:cubicBezTo>
                <a:cubicBezTo>
                  <a:pt x="64018" y="23963"/>
                  <a:pt x="63412" y="24578"/>
                  <a:pt x="62662" y="24578"/>
                </a:cubicBezTo>
                <a:cubicBezTo>
                  <a:pt x="61913" y="24578"/>
                  <a:pt x="61306" y="23963"/>
                  <a:pt x="61306" y="23213"/>
                </a:cubicBezTo>
                <a:cubicBezTo>
                  <a:pt x="61306" y="22455"/>
                  <a:pt x="61913" y="21848"/>
                  <a:pt x="62662" y="21848"/>
                </a:cubicBezTo>
                <a:close/>
                <a:moveTo>
                  <a:pt x="55293" y="30029"/>
                </a:moveTo>
                <a:cubicBezTo>
                  <a:pt x="56578" y="30029"/>
                  <a:pt x="57622" y="31082"/>
                  <a:pt x="57622" y="32384"/>
                </a:cubicBezTo>
                <a:cubicBezTo>
                  <a:pt x="57622" y="33678"/>
                  <a:pt x="56578" y="34730"/>
                  <a:pt x="55293" y="34730"/>
                </a:cubicBezTo>
                <a:cubicBezTo>
                  <a:pt x="54009" y="34730"/>
                  <a:pt x="52965" y="33678"/>
                  <a:pt x="52965" y="32384"/>
                </a:cubicBezTo>
                <a:cubicBezTo>
                  <a:pt x="52965" y="31082"/>
                  <a:pt x="54009" y="30029"/>
                  <a:pt x="55293" y="30029"/>
                </a:cubicBezTo>
                <a:close/>
                <a:moveTo>
                  <a:pt x="55772" y="36346"/>
                </a:moveTo>
                <a:cubicBezTo>
                  <a:pt x="56083" y="36346"/>
                  <a:pt x="56386" y="36398"/>
                  <a:pt x="56676" y="36506"/>
                </a:cubicBezTo>
                <a:cubicBezTo>
                  <a:pt x="59058" y="37380"/>
                  <a:pt x="59683" y="41671"/>
                  <a:pt x="58086" y="46069"/>
                </a:cubicBezTo>
                <a:cubicBezTo>
                  <a:pt x="56676" y="49937"/>
                  <a:pt x="54016" y="52616"/>
                  <a:pt x="51782" y="52616"/>
                </a:cubicBezTo>
                <a:cubicBezTo>
                  <a:pt x="51470" y="52616"/>
                  <a:pt x="51168" y="52564"/>
                  <a:pt x="50877" y="52456"/>
                </a:cubicBezTo>
                <a:cubicBezTo>
                  <a:pt x="48496" y="51573"/>
                  <a:pt x="47871" y="47291"/>
                  <a:pt x="49468" y="42884"/>
                </a:cubicBezTo>
                <a:cubicBezTo>
                  <a:pt x="50877" y="39024"/>
                  <a:pt x="53538" y="36346"/>
                  <a:pt x="55772" y="36346"/>
                </a:cubicBezTo>
                <a:close/>
                <a:moveTo>
                  <a:pt x="20544" y="84546"/>
                </a:moveTo>
                <a:cubicBezTo>
                  <a:pt x="23172" y="84546"/>
                  <a:pt x="25223" y="85438"/>
                  <a:pt x="25809" y="87079"/>
                </a:cubicBezTo>
                <a:cubicBezTo>
                  <a:pt x="26728" y="89684"/>
                  <a:pt x="23641" y="93181"/>
                  <a:pt x="18895" y="94893"/>
                </a:cubicBezTo>
                <a:cubicBezTo>
                  <a:pt x="17150" y="95524"/>
                  <a:pt x="15424" y="95825"/>
                  <a:pt x="13895" y="95825"/>
                </a:cubicBezTo>
                <a:cubicBezTo>
                  <a:pt x="11267" y="95825"/>
                  <a:pt x="9217" y="94934"/>
                  <a:pt x="8636" y="93288"/>
                </a:cubicBezTo>
                <a:cubicBezTo>
                  <a:pt x="7709" y="90692"/>
                  <a:pt x="10804" y="87195"/>
                  <a:pt x="15541" y="85482"/>
                </a:cubicBezTo>
                <a:cubicBezTo>
                  <a:pt x="17288" y="84848"/>
                  <a:pt x="19014" y="84546"/>
                  <a:pt x="20544" y="84546"/>
                </a:cubicBezTo>
                <a:close/>
                <a:moveTo>
                  <a:pt x="96045" y="1"/>
                </a:moveTo>
                <a:cubicBezTo>
                  <a:pt x="92574" y="4836"/>
                  <a:pt x="88533" y="9109"/>
                  <a:pt x="83386" y="12000"/>
                </a:cubicBezTo>
                <a:cubicBezTo>
                  <a:pt x="74233" y="17129"/>
                  <a:pt x="62359" y="17361"/>
                  <a:pt x="54892" y="24783"/>
                </a:cubicBezTo>
                <a:cubicBezTo>
                  <a:pt x="48460" y="31171"/>
                  <a:pt x="47229" y="41011"/>
                  <a:pt x="46105" y="50048"/>
                </a:cubicBezTo>
                <a:cubicBezTo>
                  <a:pt x="44981" y="59085"/>
                  <a:pt x="43116" y="68987"/>
                  <a:pt x="36033" y="74634"/>
                </a:cubicBezTo>
                <a:cubicBezTo>
                  <a:pt x="28700" y="80486"/>
                  <a:pt x="18075" y="79862"/>
                  <a:pt x="9948" y="84527"/>
                </a:cubicBezTo>
                <a:cubicBezTo>
                  <a:pt x="5701" y="86972"/>
                  <a:pt x="2400" y="90754"/>
                  <a:pt x="1" y="95090"/>
                </a:cubicBezTo>
                <a:lnTo>
                  <a:pt x="1" y="130372"/>
                </a:lnTo>
                <a:lnTo>
                  <a:pt x="117973" y="130372"/>
                </a:lnTo>
                <a:lnTo>
                  <a:pt x="117973" y="127625"/>
                </a:lnTo>
                <a:cubicBezTo>
                  <a:pt x="116840" y="126072"/>
                  <a:pt x="115823" y="124404"/>
                  <a:pt x="114681" y="122861"/>
                </a:cubicBezTo>
                <a:cubicBezTo>
                  <a:pt x="112672" y="120152"/>
                  <a:pt x="109769" y="117626"/>
                  <a:pt x="106470" y="117626"/>
                </a:cubicBezTo>
                <a:cubicBezTo>
                  <a:pt x="106282" y="117626"/>
                  <a:pt x="106093" y="117634"/>
                  <a:pt x="105902" y="117651"/>
                </a:cubicBezTo>
                <a:cubicBezTo>
                  <a:pt x="104732" y="117753"/>
                  <a:pt x="103514" y="118170"/>
                  <a:pt x="102375" y="118170"/>
                </a:cubicBezTo>
                <a:cubicBezTo>
                  <a:pt x="101830" y="118170"/>
                  <a:pt x="101303" y="118074"/>
                  <a:pt x="100809" y="117803"/>
                </a:cubicBezTo>
                <a:cubicBezTo>
                  <a:pt x="99943" y="117330"/>
                  <a:pt x="99417" y="116411"/>
                  <a:pt x="99015" y="115492"/>
                </a:cubicBezTo>
                <a:cubicBezTo>
                  <a:pt x="97213" y="111406"/>
                  <a:pt x="97097" y="106598"/>
                  <a:pt x="98694" y="102432"/>
                </a:cubicBezTo>
                <a:cubicBezTo>
                  <a:pt x="99533" y="100237"/>
                  <a:pt x="100853" y="98007"/>
                  <a:pt x="100416" y="95696"/>
                </a:cubicBezTo>
                <a:cubicBezTo>
                  <a:pt x="99676" y="91780"/>
                  <a:pt x="94332" y="89951"/>
                  <a:pt x="93913" y="85990"/>
                </a:cubicBezTo>
                <a:cubicBezTo>
                  <a:pt x="93663" y="83564"/>
                  <a:pt x="95385" y="81467"/>
                  <a:pt x="96696" y="79424"/>
                </a:cubicBezTo>
                <a:cubicBezTo>
                  <a:pt x="99783" y="74661"/>
                  <a:pt x="100835" y="67899"/>
                  <a:pt x="97267" y="63492"/>
                </a:cubicBezTo>
                <a:cubicBezTo>
                  <a:pt x="95848" y="61752"/>
                  <a:pt x="93886" y="60574"/>
                  <a:pt x="92182" y="59129"/>
                </a:cubicBezTo>
                <a:cubicBezTo>
                  <a:pt x="87748" y="55373"/>
                  <a:pt x="85063" y="49611"/>
                  <a:pt x="85009" y="43776"/>
                </a:cubicBezTo>
                <a:cubicBezTo>
                  <a:pt x="84965" y="37942"/>
                  <a:pt x="87561" y="32143"/>
                  <a:pt x="91932" y="28316"/>
                </a:cubicBezTo>
                <a:cubicBezTo>
                  <a:pt x="97285" y="23633"/>
                  <a:pt x="105180" y="21661"/>
                  <a:pt x="108641" y="15425"/>
                </a:cubicBezTo>
                <a:cubicBezTo>
                  <a:pt x="109935" y="13115"/>
                  <a:pt x="110434" y="10456"/>
                  <a:pt x="111193" y="7914"/>
                </a:cubicBezTo>
                <a:cubicBezTo>
                  <a:pt x="112004" y="5157"/>
                  <a:pt x="113137" y="2499"/>
                  <a:pt x="114538" y="1"/>
                </a:cubicBez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5" name="Google Shape;285;p7"/>
          <p:cNvGrpSpPr/>
          <p:nvPr/>
        </p:nvGrpSpPr>
        <p:grpSpPr>
          <a:xfrm rot="3204881">
            <a:off x="743780" y="3901862"/>
            <a:ext cx="229230" cy="183924"/>
            <a:chOff x="3483800" y="1530650"/>
            <a:chExt cx="1459674" cy="1397574"/>
          </a:xfrm>
        </p:grpSpPr>
        <p:sp>
          <p:nvSpPr>
            <p:cNvPr id="286" name="Google Shape;286;p7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7"/>
          <p:cNvGrpSpPr/>
          <p:nvPr/>
        </p:nvGrpSpPr>
        <p:grpSpPr>
          <a:xfrm rot="-2016257">
            <a:off x="1762290" y="711177"/>
            <a:ext cx="258192" cy="239776"/>
            <a:chOff x="3931664" y="3196564"/>
            <a:chExt cx="819834" cy="761359"/>
          </a:xfrm>
        </p:grpSpPr>
        <p:sp>
          <p:nvSpPr>
            <p:cNvPr id="296" name="Google Shape;296;p7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7"/>
          <p:cNvGrpSpPr/>
          <p:nvPr/>
        </p:nvGrpSpPr>
        <p:grpSpPr>
          <a:xfrm>
            <a:off x="6530688" y="224041"/>
            <a:ext cx="288008" cy="267466"/>
            <a:chOff x="3931664" y="3196564"/>
            <a:chExt cx="819834" cy="761359"/>
          </a:xfrm>
        </p:grpSpPr>
        <p:sp>
          <p:nvSpPr>
            <p:cNvPr id="300" name="Google Shape;300;p7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7"/>
          <p:cNvGrpSpPr/>
          <p:nvPr/>
        </p:nvGrpSpPr>
        <p:grpSpPr>
          <a:xfrm rot="1855">
            <a:off x="8074488" y="4766791"/>
            <a:ext cx="781556" cy="781145"/>
            <a:chOff x="4134250" y="882850"/>
            <a:chExt cx="843375" cy="844025"/>
          </a:xfrm>
        </p:grpSpPr>
        <p:sp>
          <p:nvSpPr>
            <p:cNvPr id="304" name="Google Shape;304;p7"/>
            <p:cNvSpPr/>
            <p:nvPr/>
          </p:nvSpPr>
          <p:spPr>
            <a:xfrm>
              <a:off x="4134250" y="882850"/>
              <a:ext cx="843375" cy="844025"/>
            </a:xfrm>
            <a:custGeom>
              <a:avLst/>
              <a:gdLst/>
              <a:ahLst/>
              <a:cxnLst/>
              <a:rect l="l" t="t" r="r" b="b"/>
              <a:pathLst>
                <a:path w="33735" h="33761" extrusionOk="0">
                  <a:moveTo>
                    <a:pt x="16867" y="1"/>
                  </a:moveTo>
                  <a:cubicBezTo>
                    <a:pt x="7544" y="1"/>
                    <a:pt x="0" y="7570"/>
                    <a:pt x="0" y="16893"/>
                  </a:cubicBezTo>
                  <a:cubicBezTo>
                    <a:pt x="0" y="26191"/>
                    <a:pt x="7544" y="33760"/>
                    <a:pt x="16867" y="33760"/>
                  </a:cubicBezTo>
                  <a:cubicBezTo>
                    <a:pt x="26191" y="33760"/>
                    <a:pt x="33735" y="26191"/>
                    <a:pt x="33735" y="16893"/>
                  </a:cubicBezTo>
                  <a:cubicBezTo>
                    <a:pt x="33735" y="7570"/>
                    <a:pt x="26191" y="1"/>
                    <a:pt x="168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4752650" y="944875"/>
              <a:ext cx="224975" cy="670475"/>
            </a:xfrm>
            <a:custGeom>
              <a:avLst/>
              <a:gdLst/>
              <a:ahLst/>
              <a:cxnLst/>
              <a:rect l="l" t="t" r="r" b="b"/>
              <a:pathLst>
                <a:path w="8999" h="26819" extrusionOk="0">
                  <a:moveTo>
                    <a:pt x="878" y="1"/>
                  </a:moveTo>
                  <a:lnTo>
                    <a:pt x="878" y="1"/>
                  </a:lnTo>
                  <a:cubicBezTo>
                    <a:pt x="1" y="1580"/>
                    <a:pt x="803" y="2432"/>
                    <a:pt x="2031" y="6617"/>
                  </a:cubicBezTo>
                  <a:cubicBezTo>
                    <a:pt x="3610" y="11931"/>
                    <a:pt x="6693" y="10051"/>
                    <a:pt x="5264" y="14412"/>
                  </a:cubicBezTo>
                  <a:cubicBezTo>
                    <a:pt x="3836" y="18748"/>
                    <a:pt x="3259" y="19951"/>
                    <a:pt x="3059" y="22407"/>
                  </a:cubicBezTo>
                  <a:cubicBezTo>
                    <a:pt x="2883" y="24587"/>
                    <a:pt x="2758" y="23359"/>
                    <a:pt x="3510" y="26818"/>
                  </a:cubicBezTo>
                  <a:cubicBezTo>
                    <a:pt x="6893" y="23735"/>
                    <a:pt x="8999" y="19324"/>
                    <a:pt x="8999" y="14412"/>
                  </a:cubicBezTo>
                  <a:cubicBezTo>
                    <a:pt x="8999" y="8297"/>
                    <a:pt x="5740" y="2958"/>
                    <a:pt x="878" y="1"/>
                  </a:cubicBezTo>
                  <a:close/>
                </a:path>
              </a:pathLst>
            </a:custGeom>
            <a:solidFill>
              <a:srgbClr val="6DF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4350400" y="882850"/>
              <a:ext cx="397275" cy="844025"/>
            </a:xfrm>
            <a:custGeom>
              <a:avLst/>
              <a:gdLst/>
              <a:ahLst/>
              <a:cxnLst/>
              <a:rect l="l" t="t" r="r" b="b"/>
              <a:pathLst>
                <a:path w="15891" h="33761" extrusionOk="0">
                  <a:moveTo>
                    <a:pt x="8221" y="1"/>
                  </a:moveTo>
                  <a:cubicBezTo>
                    <a:pt x="6091" y="1"/>
                    <a:pt x="4061" y="427"/>
                    <a:pt x="2181" y="1154"/>
                  </a:cubicBezTo>
                  <a:cubicBezTo>
                    <a:pt x="2106" y="2407"/>
                    <a:pt x="2457" y="3885"/>
                    <a:pt x="2457" y="7144"/>
                  </a:cubicBezTo>
                  <a:cubicBezTo>
                    <a:pt x="2457" y="12081"/>
                    <a:pt x="3359" y="10427"/>
                    <a:pt x="2156" y="13885"/>
                  </a:cubicBezTo>
                  <a:cubicBezTo>
                    <a:pt x="978" y="17344"/>
                    <a:pt x="1" y="18748"/>
                    <a:pt x="828" y="22056"/>
                  </a:cubicBezTo>
                  <a:cubicBezTo>
                    <a:pt x="1655" y="25339"/>
                    <a:pt x="2833" y="24462"/>
                    <a:pt x="2306" y="28046"/>
                  </a:cubicBezTo>
                  <a:cubicBezTo>
                    <a:pt x="2056" y="29800"/>
                    <a:pt x="803" y="30803"/>
                    <a:pt x="101" y="31680"/>
                  </a:cubicBezTo>
                  <a:cubicBezTo>
                    <a:pt x="2507" y="33008"/>
                    <a:pt x="5289" y="33760"/>
                    <a:pt x="8221" y="33760"/>
                  </a:cubicBezTo>
                  <a:cubicBezTo>
                    <a:pt x="10577" y="33760"/>
                    <a:pt x="12808" y="33284"/>
                    <a:pt x="14863" y="32407"/>
                  </a:cubicBezTo>
                  <a:cubicBezTo>
                    <a:pt x="14687" y="29399"/>
                    <a:pt x="13835" y="25264"/>
                    <a:pt x="14011" y="23109"/>
                  </a:cubicBezTo>
                  <a:cubicBezTo>
                    <a:pt x="14236" y="20251"/>
                    <a:pt x="15890" y="18597"/>
                    <a:pt x="15439" y="16216"/>
                  </a:cubicBezTo>
                  <a:cubicBezTo>
                    <a:pt x="14988" y="13810"/>
                    <a:pt x="13785" y="12081"/>
                    <a:pt x="13484" y="9550"/>
                  </a:cubicBezTo>
                  <a:cubicBezTo>
                    <a:pt x="13184" y="6993"/>
                    <a:pt x="13710" y="7219"/>
                    <a:pt x="14086" y="3459"/>
                  </a:cubicBezTo>
                  <a:cubicBezTo>
                    <a:pt x="14161" y="2607"/>
                    <a:pt x="14462" y="1930"/>
                    <a:pt x="14838" y="1354"/>
                  </a:cubicBezTo>
                  <a:cubicBezTo>
                    <a:pt x="12808" y="502"/>
                    <a:pt x="10577" y="1"/>
                    <a:pt x="8221" y="1"/>
                  </a:cubicBezTo>
                  <a:close/>
                </a:path>
              </a:pathLst>
            </a:custGeom>
            <a:solidFill>
              <a:srgbClr val="6DF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4483225" y="882850"/>
              <a:ext cx="139975" cy="844025"/>
            </a:xfrm>
            <a:custGeom>
              <a:avLst/>
              <a:gdLst/>
              <a:ahLst/>
              <a:cxnLst/>
              <a:rect l="l" t="t" r="r" b="b"/>
              <a:pathLst>
                <a:path w="5599" h="33761" extrusionOk="0">
                  <a:moveTo>
                    <a:pt x="2908" y="1"/>
                  </a:moveTo>
                  <a:cubicBezTo>
                    <a:pt x="2257" y="1"/>
                    <a:pt x="1605" y="51"/>
                    <a:pt x="953" y="126"/>
                  </a:cubicBezTo>
                  <a:cubicBezTo>
                    <a:pt x="452" y="1329"/>
                    <a:pt x="302" y="3159"/>
                    <a:pt x="978" y="4888"/>
                  </a:cubicBezTo>
                  <a:cubicBezTo>
                    <a:pt x="1956" y="7369"/>
                    <a:pt x="1204" y="11279"/>
                    <a:pt x="1129" y="15013"/>
                  </a:cubicBezTo>
                  <a:cubicBezTo>
                    <a:pt x="1054" y="18748"/>
                    <a:pt x="1354" y="17921"/>
                    <a:pt x="1129" y="21530"/>
                  </a:cubicBezTo>
                  <a:cubicBezTo>
                    <a:pt x="1064" y="22558"/>
                    <a:pt x="1210" y="22891"/>
                    <a:pt x="1456" y="22891"/>
                  </a:cubicBezTo>
                  <a:cubicBezTo>
                    <a:pt x="1908" y="22891"/>
                    <a:pt x="2700" y="21765"/>
                    <a:pt x="3146" y="21765"/>
                  </a:cubicBezTo>
                  <a:cubicBezTo>
                    <a:pt x="3303" y="21765"/>
                    <a:pt x="3418" y="21905"/>
                    <a:pt x="3460" y="22281"/>
                  </a:cubicBezTo>
                  <a:cubicBezTo>
                    <a:pt x="3685" y="24312"/>
                    <a:pt x="4362" y="24763"/>
                    <a:pt x="2708" y="27745"/>
                  </a:cubicBezTo>
                  <a:cubicBezTo>
                    <a:pt x="1054" y="30753"/>
                    <a:pt x="1" y="30778"/>
                    <a:pt x="1054" y="32256"/>
                  </a:cubicBezTo>
                  <a:cubicBezTo>
                    <a:pt x="1379" y="32708"/>
                    <a:pt x="1705" y="33234"/>
                    <a:pt x="2056" y="33710"/>
                  </a:cubicBezTo>
                  <a:cubicBezTo>
                    <a:pt x="2332" y="33735"/>
                    <a:pt x="2608" y="33760"/>
                    <a:pt x="2908" y="33760"/>
                  </a:cubicBezTo>
                  <a:cubicBezTo>
                    <a:pt x="3184" y="33760"/>
                    <a:pt x="3460" y="33735"/>
                    <a:pt x="3735" y="33710"/>
                  </a:cubicBezTo>
                  <a:cubicBezTo>
                    <a:pt x="3560" y="33159"/>
                    <a:pt x="3284" y="32482"/>
                    <a:pt x="3785" y="31129"/>
                  </a:cubicBezTo>
                  <a:cubicBezTo>
                    <a:pt x="4562" y="28873"/>
                    <a:pt x="5389" y="25565"/>
                    <a:pt x="5314" y="23936"/>
                  </a:cubicBezTo>
                  <a:cubicBezTo>
                    <a:pt x="5245" y="22418"/>
                    <a:pt x="5598" y="18960"/>
                    <a:pt x="4573" y="18960"/>
                  </a:cubicBezTo>
                  <a:cubicBezTo>
                    <a:pt x="4481" y="18960"/>
                    <a:pt x="4378" y="18988"/>
                    <a:pt x="4262" y="19048"/>
                  </a:cubicBezTo>
                  <a:cubicBezTo>
                    <a:pt x="3924" y="19232"/>
                    <a:pt x="3685" y="19320"/>
                    <a:pt x="3509" y="19320"/>
                  </a:cubicBezTo>
                  <a:cubicBezTo>
                    <a:pt x="2968" y="19320"/>
                    <a:pt x="3042" y="18482"/>
                    <a:pt x="2758" y="17043"/>
                  </a:cubicBezTo>
                  <a:cubicBezTo>
                    <a:pt x="2407" y="15164"/>
                    <a:pt x="2482" y="10427"/>
                    <a:pt x="2933" y="7369"/>
                  </a:cubicBezTo>
                  <a:cubicBezTo>
                    <a:pt x="3234" y="5189"/>
                    <a:pt x="3660" y="1905"/>
                    <a:pt x="3760" y="51"/>
                  </a:cubicBezTo>
                  <a:cubicBezTo>
                    <a:pt x="3485" y="26"/>
                    <a:pt x="3209" y="1"/>
                    <a:pt x="2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4270825" y="927350"/>
              <a:ext cx="706800" cy="799525"/>
            </a:xfrm>
            <a:custGeom>
              <a:avLst/>
              <a:gdLst/>
              <a:ahLst/>
              <a:cxnLst/>
              <a:rect l="l" t="t" r="r" b="b"/>
              <a:pathLst>
                <a:path w="28272" h="31981" extrusionOk="0">
                  <a:moveTo>
                    <a:pt x="18923" y="0"/>
                  </a:moveTo>
                  <a:lnTo>
                    <a:pt x="18923" y="0"/>
                  </a:lnTo>
                  <a:cubicBezTo>
                    <a:pt x="22256" y="3083"/>
                    <a:pt x="24387" y="7494"/>
                    <a:pt x="24387" y="12406"/>
                  </a:cubicBezTo>
                  <a:cubicBezTo>
                    <a:pt x="24387" y="21730"/>
                    <a:pt x="16818" y="29298"/>
                    <a:pt x="7520" y="29298"/>
                  </a:cubicBezTo>
                  <a:cubicBezTo>
                    <a:pt x="4813" y="29298"/>
                    <a:pt x="2256" y="28647"/>
                    <a:pt x="1" y="27519"/>
                  </a:cubicBezTo>
                  <a:lnTo>
                    <a:pt x="1" y="27519"/>
                  </a:lnTo>
                  <a:cubicBezTo>
                    <a:pt x="3008" y="30276"/>
                    <a:pt x="6993" y="31980"/>
                    <a:pt x="11404" y="31980"/>
                  </a:cubicBezTo>
                  <a:cubicBezTo>
                    <a:pt x="20728" y="31980"/>
                    <a:pt x="28272" y="24411"/>
                    <a:pt x="28272" y="15113"/>
                  </a:cubicBezTo>
                  <a:cubicBezTo>
                    <a:pt x="28272" y="8496"/>
                    <a:pt x="24462" y="2782"/>
                    <a:pt x="18923" y="0"/>
                  </a:cubicBezTo>
                  <a:close/>
                </a:path>
              </a:pathLst>
            </a:custGeom>
            <a:solidFill>
              <a:srgbClr val="5D4682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 1 1">
  <p:cSld name="TITLE_AND_BODY_1_1_1_1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8"/>
          <p:cNvSpPr/>
          <p:nvPr/>
        </p:nvSpPr>
        <p:spPr>
          <a:xfrm rot="1521954">
            <a:off x="-385060" y="-43163"/>
            <a:ext cx="9706358" cy="5726136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1" name="Google Shape;31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8"/>
          <p:cNvSpPr/>
          <p:nvPr/>
        </p:nvSpPr>
        <p:spPr>
          <a:xfrm>
            <a:off x="1629350" y="659775"/>
            <a:ext cx="5677500" cy="3957300"/>
          </a:xfrm>
          <a:prstGeom prst="roundRect">
            <a:avLst>
              <a:gd name="adj" fmla="val 16667"/>
            </a:avLst>
          </a:pr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8"/>
          <p:cNvGrpSpPr/>
          <p:nvPr/>
        </p:nvGrpSpPr>
        <p:grpSpPr>
          <a:xfrm rot="-2016257">
            <a:off x="1762290" y="711177"/>
            <a:ext cx="258192" cy="239776"/>
            <a:chOff x="3931664" y="3196564"/>
            <a:chExt cx="819834" cy="761359"/>
          </a:xfrm>
        </p:grpSpPr>
        <p:sp>
          <p:nvSpPr>
            <p:cNvPr id="314" name="Google Shape;314;p8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8"/>
          <p:cNvGrpSpPr/>
          <p:nvPr/>
        </p:nvGrpSpPr>
        <p:grpSpPr>
          <a:xfrm>
            <a:off x="6530688" y="224041"/>
            <a:ext cx="288008" cy="267466"/>
            <a:chOff x="3931664" y="3196564"/>
            <a:chExt cx="819834" cy="761359"/>
          </a:xfrm>
        </p:grpSpPr>
        <p:sp>
          <p:nvSpPr>
            <p:cNvPr id="318" name="Google Shape;318;p8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" name="Google Shape;321;p8"/>
          <p:cNvSpPr/>
          <p:nvPr/>
        </p:nvSpPr>
        <p:spPr>
          <a:xfrm rot="10800000">
            <a:off x="7446901" y="-526530"/>
            <a:ext cx="5253633" cy="5884059"/>
          </a:xfrm>
          <a:custGeom>
            <a:avLst/>
            <a:gdLst/>
            <a:ahLst/>
            <a:cxnLst/>
            <a:rect l="l" t="t" r="r" b="b"/>
            <a:pathLst>
              <a:path w="117973" h="130373" extrusionOk="0">
                <a:moveTo>
                  <a:pt x="62662" y="21848"/>
                </a:moveTo>
                <a:cubicBezTo>
                  <a:pt x="63412" y="21848"/>
                  <a:pt x="64018" y="22455"/>
                  <a:pt x="64018" y="23213"/>
                </a:cubicBezTo>
                <a:cubicBezTo>
                  <a:pt x="64018" y="23963"/>
                  <a:pt x="63412" y="24578"/>
                  <a:pt x="62662" y="24578"/>
                </a:cubicBezTo>
                <a:cubicBezTo>
                  <a:pt x="61913" y="24578"/>
                  <a:pt x="61306" y="23963"/>
                  <a:pt x="61306" y="23213"/>
                </a:cubicBezTo>
                <a:cubicBezTo>
                  <a:pt x="61306" y="22455"/>
                  <a:pt x="61913" y="21848"/>
                  <a:pt x="62662" y="21848"/>
                </a:cubicBezTo>
                <a:close/>
                <a:moveTo>
                  <a:pt x="55293" y="30029"/>
                </a:moveTo>
                <a:cubicBezTo>
                  <a:pt x="56578" y="30029"/>
                  <a:pt x="57622" y="31082"/>
                  <a:pt x="57622" y="32384"/>
                </a:cubicBezTo>
                <a:cubicBezTo>
                  <a:pt x="57622" y="33678"/>
                  <a:pt x="56578" y="34730"/>
                  <a:pt x="55293" y="34730"/>
                </a:cubicBezTo>
                <a:cubicBezTo>
                  <a:pt x="54009" y="34730"/>
                  <a:pt x="52965" y="33678"/>
                  <a:pt x="52965" y="32384"/>
                </a:cubicBezTo>
                <a:cubicBezTo>
                  <a:pt x="52965" y="31082"/>
                  <a:pt x="54009" y="30029"/>
                  <a:pt x="55293" y="30029"/>
                </a:cubicBezTo>
                <a:close/>
                <a:moveTo>
                  <a:pt x="55772" y="36346"/>
                </a:moveTo>
                <a:cubicBezTo>
                  <a:pt x="56083" y="36346"/>
                  <a:pt x="56386" y="36398"/>
                  <a:pt x="56676" y="36506"/>
                </a:cubicBezTo>
                <a:cubicBezTo>
                  <a:pt x="59058" y="37380"/>
                  <a:pt x="59683" y="41671"/>
                  <a:pt x="58086" y="46069"/>
                </a:cubicBezTo>
                <a:cubicBezTo>
                  <a:pt x="56676" y="49937"/>
                  <a:pt x="54016" y="52616"/>
                  <a:pt x="51782" y="52616"/>
                </a:cubicBezTo>
                <a:cubicBezTo>
                  <a:pt x="51470" y="52616"/>
                  <a:pt x="51168" y="52564"/>
                  <a:pt x="50877" y="52456"/>
                </a:cubicBezTo>
                <a:cubicBezTo>
                  <a:pt x="48496" y="51573"/>
                  <a:pt x="47871" y="47291"/>
                  <a:pt x="49468" y="42884"/>
                </a:cubicBezTo>
                <a:cubicBezTo>
                  <a:pt x="50877" y="39024"/>
                  <a:pt x="53538" y="36346"/>
                  <a:pt x="55772" y="36346"/>
                </a:cubicBezTo>
                <a:close/>
                <a:moveTo>
                  <a:pt x="20544" y="84546"/>
                </a:moveTo>
                <a:cubicBezTo>
                  <a:pt x="23172" y="84546"/>
                  <a:pt x="25223" y="85438"/>
                  <a:pt x="25809" y="87079"/>
                </a:cubicBezTo>
                <a:cubicBezTo>
                  <a:pt x="26728" y="89684"/>
                  <a:pt x="23641" y="93181"/>
                  <a:pt x="18895" y="94893"/>
                </a:cubicBezTo>
                <a:cubicBezTo>
                  <a:pt x="17150" y="95524"/>
                  <a:pt x="15424" y="95825"/>
                  <a:pt x="13895" y="95825"/>
                </a:cubicBezTo>
                <a:cubicBezTo>
                  <a:pt x="11267" y="95825"/>
                  <a:pt x="9217" y="94934"/>
                  <a:pt x="8636" y="93288"/>
                </a:cubicBezTo>
                <a:cubicBezTo>
                  <a:pt x="7709" y="90692"/>
                  <a:pt x="10804" y="87195"/>
                  <a:pt x="15541" y="85482"/>
                </a:cubicBezTo>
                <a:cubicBezTo>
                  <a:pt x="17288" y="84848"/>
                  <a:pt x="19014" y="84546"/>
                  <a:pt x="20544" y="84546"/>
                </a:cubicBezTo>
                <a:close/>
                <a:moveTo>
                  <a:pt x="96045" y="1"/>
                </a:moveTo>
                <a:cubicBezTo>
                  <a:pt x="92574" y="4836"/>
                  <a:pt x="88533" y="9109"/>
                  <a:pt x="83386" y="12000"/>
                </a:cubicBezTo>
                <a:cubicBezTo>
                  <a:pt x="74233" y="17129"/>
                  <a:pt x="62359" y="17361"/>
                  <a:pt x="54892" y="24783"/>
                </a:cubicBezTo>
                <a:cubicBezTo>
                  <a:pt x="48460" y="31171"/>
                  <a:pt x="47229" y="41011"/>
                  <a:pt x="46105" y="50048"/>
                </a:cubicBezTo>
                <a:cubicBezTo>
                  <a:pt x="44981" y="59085"/>
                  <a:pt x="43116" y="68987"/>
                  <a:pt x="36033" y="74634"/>
                </a:cubicBezTo>
                <a:cubicBezTo>
                  <a:pt x="28700" y="80486"/>
                  <a:pt x="18075" y="79862"/>
                  <a:pt x="9948" y="84527"/>
                </a:cubicBezTo>
                <a:cubicBezTo>
                  <a:pt x="5701" y="86972"/>
                  <a:pt x="2400" y="90754"/>
                  <a:pt x="1" y="95090"/>
                </a:cubicBezTo>
                <a:lnTo>
                  <a:pt x="1" y="130372"/>
                </a:lnTo>
                <a:lnTo>
                  <a:pt x="117973" y="130372"/>
                </a:lnTo>
                <a:lnTo>
                  <a:pt x="117973" y="127625"/>
                </a:lnTo>
                <a:cubicBezTo>
                  <a:pt x="116840" y="126072"/>
                  <a:pt x="115823" y="124404"/>
                  <a:pt x="114681" y="122861"/>
                </a:cubicBezTo>
                <a:cubicBezTo>
                  <a:pt x="112672" y="120152"/>
                  <a:pt x="109769" y="117626"/>
                  <a:pt x="106470" y="117626"/>
                </a:cubicBezTo>
                <a:cubicBezTo>
                  <a:pt x="106282" y="117626"/>
                  <a:pt x="106093" y="117634"/>
                  <a:pt x="105902" y="117651"/>
                </a:cubicBezTo>
                <a:cubicBezTo>
                  <a:pt x="104732" y="117753"/>
                  <a:pt x="103514" y="118170"/>
                  <a:pt x="102375" y="118170"/>
                </a:cubicBezTo>
                <a:cubicBezTo>
                  <a:pt x="101830" y="118170"/>
                  <a:pt x="101303" y="118074"/>
                  <a:pt x="100809" y="117803"/>
                </a:cubicBezTo>
                <a:cubicBezTo>
                  <a:pt x="99943" y="117330"/>
                  <a:pt x="99417" y="116411"/>
                  <a:pt x="99015" y="115492"/>
                </a:cubicBezTo>
                <a:cubicBezTo>
                  <a:pt x="97213" y="111406"/>
                  <a:pt x="97097" y="106598"/>
                  <a:pt x="98694" y="102432"/>
                </a:cubicBezTo>
                <a:cubicBezTo>
                  <a:pt x="99533" y="100237"/>
                  <a:pt x="100853" y="98007"/>
                  <a:pt x="100416" y="95696"/>
                </a:cubicBezTo>
                <a:cubicBezTo>
                  <a:pt x="99676" y="91780"/>
                  <a:pt x="94332" y="89951"/>
                  <a:pt x="93913" y="85990"/>
                </a:cubicBezTo>
                <a:cubicBezTo>
                  <a:pt x="93663" y="83564"/>
                  <a:pt x="95385" y="81467"/>
                  <a:pt x="96696" y="79424"/>
                </a:cubicBezTo>
                <a:cubicBezTo>
                  <a:pt x="99783" y="74661"/>
                  <a:pt x="100835" y="67899"/>
                  <a:pt x="97267" y="63492"/>
                </a:cubicBezTo>
                <a:cubicBezTo>
                  <a:pt x="95848" y="61752"/>
                  <a:pt x="93886" y="60574"/>
                  <a:pt x="92182" y="59129"/>
                </a:cubicBezTo>
                <a:cubicBezTo>
                  <a:pt x="87748" y="55373"/>
                  <a:pt x="85063" y="49611"/>
                  <a:pt x="85009" y="43776"/>
                </a:cubicBezTo>
                <a:cubicBezTo>
                  <a:pt x="84965" y="37942"/>
                  <a:pt x="87561" y="32143"/>
                  <a:pt x="91932" y="28316"/>
                </a:cubicBezTo>
                <a:cubicBezTo>
                  <a:pt x="97285" y="23633"/>
                  <a:pt x="105180" y="21661"/>
                  <a:pt x="108641" y="15425"/>
                </a:cubicBezTo>
                <a:cubicBezTo>
                  <a:pt x="109935" y="13115"/>
                  <a:pt x="110434" y="10456"/>
                  <a:pt x="111193" y="7914"/>
                </a:cubicBezTo>
                <a:cubicBezTo>
                  <a:pt x="112004" y="5157"/>
                  <a:pt x="113137" y="2499"/>
                  <a:pt x="114538" y="1"/>
                </a:cubicBez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37FEF"/>
              </a:solidFill>
            </a:endParaRPr>
          </a:p>
        </p:txBody>
      </p:sp>
      <p:grpSp>
        <p:nvGrpSpPr>
          <p:cNvPr id="322" name="Google Shape;322;p8"/>
          <p:cNvGrpSpPr/>
          <p:nvPr/>
        </p:nvGrpSpPr>
        <p:grpSpPr>
          <a:xfrm>
            <a:off x="7030779" y="728689"/>
            <a:ext cx="193699" cy="185318"/>
            <a:chOff x="3483800" y="1530650"/>
            <a:chExt cx="1459674" cy="1397574"/>
          </a:xfrm>
        </p:grpSpPr>
        <p:sp>
          <p:nvSpPr>
            <p:cNvPr id="323" name="Google Shape;323;p8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8"/>
          <p:cNvGrpSpPr/>
          <p:nvPr/>
        </p:nvGrpSpPr>
        <p:grpSpPr>
          <a:xfrm>
            <a:off x="7133488" y="3542250"/>
            <a:ext cx="652900" cy="652900"/>
            <a:chOff x="2751400" y="2498775"/>
            <a:chExt cx="652900" cy="652900"/>
          </a:xfrm>
        </p:grpSpPr>
        <p:sp>
          <p:nvSpPr>
            <p:cNvPr id="333" name="Google Shape;333;p8"/>
            <p:cNvSpPr/>
            <p:nvPr/>
          </p:nvSpPr>
          <p:spPr>
            <a:xfrm>
              <a:off x="2751400" y="2498775"/>
              <a:ext cx="652900" cy="652900"/>
            </a:xfrm>
            <a:custGeom>
              <a:avLst/>
              <a:gdLst/>
              <a:ahLst/>
              <a:cxnLst/>
              <a:rect l="l" t="t" r="r" b="b"/>
              <a:pathLst>
                <a:path w="26116" h="26116" extrusionOk="0">
                  <a:moveTo>
                    <a:pt x="13058" y="1"/>
                  </a:moveTo>
                  <a:cubicBezTo>
                    <a:pt x="5840" y="1"/>
                    <a:pt x="0" y="5840"/>
                    <a:pt x="0" y="13058"/>
                  </a:cubicBezTo>
                  <a:cubicBezTo>
                    <a:pt x="0" y="20251"/>
                    <a:pt x="5840" y="26116"/>
                    <a:pt x="13058" y="26116"/>
                  </a:cubicBezTo>
                  <a:cubicBezTo>
                    <a:pt x="20276" y="26116"/>
                    <a:pt x="26116" y="20251"/>
                    <a:pt x="26116" y="13058"/>
                  </a:cubicBezTo>
                  <a:cubicBezTo>
                    <a:pt x="26116" y="5840"/>
                    <a:pt x="20276" y="1"/>
                    <a:pt x="13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2758925" y="2889025"/>
              <a:ext cx="637875" cy="187500"/>
            </a:xfrm>
            <a:custGeom>
              <a:avLst/>
              <a:gdLst/>
              <a:ahLst/>
              <a:cxnLst/>
              <a:rect l="l" t="t" r="r" b="b"/>
              <a:pathLst>
                <a:path w="25515" h="7500" extrusionOk="0">
                  <a:moveTo>
                    <a:pt x="20492" y="0"/>
                  </a:moveTo>
                  <a:cubicBezTo>
                    <a:pt x="19762" y="0"/>
                    <a:pt x="19009" y="29"/>
                    <a:pt x="18246" y="105"/>
                  </a:cubicBezTo>
                  <a:cubicBezTo>
                    <a:pt x="14486" y="451"/>
                    <a:pt x="12558" y="4117"/>
                    <a:pt x="9135" y="4117"/>
                  </a:cubicBezTo>
                  <a:cubicBezTo>
                    <a:pt x="9090" y="4117"/>
                    <a:pt x="9044" y="4116"/>
                    <a:pt x="8998" y="4115"/>
                  </a:cubicBezTo>
                  <a:cubicBezTo>
                    <a:pt x="6291" y="4065"/>
                    <a:pt x="3183" y="1534"/>
                    <a:pt x="0" y="230"/>
                  </a:cubicBezTo>
                  <a:lnTo>
                    <a:pt x="0" y="230"/>
                  </a:lnTo>
                  <a:cubicBezTo>
                    <a:pt x="351" y="1809"/>
                    <a:pt x="978" y="3263"/>
                    <a:pt x="1830" y="4566"/>
                  </a:cubicBezTo>
                  <a:cubicBezTo>
                    <a:pt x="5238" y="5042"/>
                    <a:pt x="7920" y="6772"/>
                    <a:pt x="10953" y="7348"/>
                  </a:cubicBezTo>
                  <a:cubicBezTo>
                    <a:pt x="11518" y="7453"/>
                    <a:pt x="11996" y="7499"/>
                    <a:pt x="12409" y="7499"/>
                  </a:cubicBezTo>
                  <a:cubicBezTo>
                    <a:pt x="14646" y="7499"/>
                    <a:pt x="14969" y="6152"/>
                    <a:pt x="17043" y="5644"/>
                  </a:cubicBezTo>
                  <a:cubicBezTo>
                    <a:pt x="17262" y="5591"/>
                    <a:pt x="17491" y="5567"/>
                    <a:pt x="17729" y="5567"/>
                  </a:cubicBezTo>
                  <a:cubicBezTo>
                    <a:pt x="18962" y="5567"/>
                    <a:pt x="20426" y="6208"/>
                    <a:pt x="21855" y="6797"/>
                  </a:cubicBezTo>
                  <a:cubicBezTo>
                    <a:pt x="23659" y="5042"/>
                    <a:pt x="24963" y="2762"/>
                    <a:pt x="25514" y="230"/>
                  </a:cubicBezTo>
                  <a:cubicBezTo>
                    <a:pt x="24154" y="194"/>
                    <a:pt x="22401" y="0"/>
                    <a:pt x="204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2761425" y="2606275"/>
              <a:ext cx="637250" cy="224850"/>
            </a:xfrm>
            <a:custGeom>
              <a:avLst/>
              <a:gdLst/>
              <a:ahLst/>
              <a:cxnLst/>
              <a:rect l="l" t="t" r="r" b="b"/>
              <a:pathLst>
                <a:path w="25490" h="8994" extrusionOk="0">
                  <a:moveTo>
                    <a:pt x="16340" y="0"/>
                  </a:moveTo>
                  <a:cubicBezTo>
                    <a:pt x="16049" y="0"/>
                    <a:pt x="15700" y="56"/>
                    <a:pt x="15264" y="187"/>
                  </a:cubicBezTo>
                  <a:cubicBezTo>
                    <a:pt x="12906" y="907"/>
                    <a:pt x="11308" y="4234"/>
                    <a:pt x="8202" y="4234"/>
                  </a:cubicBezTo>
                  <a:cubicBezTo>
                    <a:pt x="7742" y="4234"/>
                    <a:pt x="7250" y="4161"/>
                    <a:pt x="6717" y="3996"/>
                  </a:cubicBezTo>
                  <a:cubicBezTo>
                    <a:pt x="4311" y="3270"/>
                    <a:pt x="3785" y="1440"/>
                    <a:pt x="2908" y="87"/>
                  </a:cubicBezTo>
                  <a:cubicBezTo>
                    <a:pt x="1529" y="1615"/>
                    <a:pt x="527" y="3495"/>
                    <a:pt x="0" y="5575"/>
                  </a:cubicBezTo>
                  <a:cubicBezTo>
                    <a:pt x="2121" y="6949"/>
                    <a:pt x="4797" y="8994"/>
                    <a:pt x="6738" y="8994"/>
                  </a:cubicBezTo>
                  <a:cubicBezTo>
                    <a:pt x="6816" y="8994"/>
                    <a:pt x="6892" y="8991"/>
                    <a:pt x="6968" y="8984"/>
                  </a:cubicBezTo>
                  <a:cubicBezTo>
                    <a:pt x="9750" y="8758"/>
                    <a:pt x="13058" y="6728"/>
                    <a:pt x="16016" y="5375"/>
                  </a:cubicBezTo>
                  <a:cubicBezTo>
                    <a:pt x="16522" y="5139"/>
                    <a:pt x="16912" y="5041"/>
                    <a:pt x="17230" y="5041"/>
                  </a:cubicBezTo>
                  <a:cubicBezTo>
                    <a:pt x="18766" y="5041"/>
                    <a:pt x="18593" y="7334"/>
                    <a:pt x="21605" y="7355"/>
                  </a:cubicBezTo>
                  <a:cubicBezTo>
                    <a:pt x="21654" y="7355"/>
                    <a:pt x="21702" y="7356"/>
                    <a:pt x="21751" y="7356"/>
                  </a:cubicBezTo>
                  <a:cubicBezTo>
                    <a:pt x="23334" y="7356"/>
                    <a:pt x="24565" y="6962"/>
                    <a:pt x="25489" y="6427"/>
                  </a:cubicBezTo>
                  <a:cubicBezTo>
                    <a:pt x="25088" y="4222"/>
                    <a:pt x="24161" y="2192"/>
                    <a:pt x="22783" y="513"/>
                  </a:cubicBezTo>
                  <a:cubicBezTo>
                    <a:pt x="22610" y="1333"/>
                    <a:pt x="22233" y="2023"/>
                    <a:pt x="21156" y="2023"/>
                  </a:cubicBezTo>
                  <a:cubicBezTo>
                    <a:pt x="20982" y="2023"/>
                    <a:pt x="20789" y="2005"/>
                    <a:pt x="20577" y="1966"/>
                  </a:cubicBezTo>
                  <a:cubicBezTo>
                    <a:pt x="17828" y="1484"/>
                    <a:pt x="17837" y="0"/>
                    <a:pt x="16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2907425" y="2498775"/>
              <a:ext cx="319575" cy="93675"/>
            </a:xfrm>
            <a:custGeom>
              <a:avLst/>
              <a:gdLst/>
              <a:ahLst/>
              <a:cxnLst/>
              <a:rect l="l" t="t" r="r" b="b"/>
              <a:pathLst>
                <a:path w="12783" h="3747" extrusionOk="0">
                  <a:moveTo>
                    <a:pt x="6817" y="1"/>
                  </a:moveTo>
                  <a:cubicBezTo>
                    <a:pt x="4311" y="1"/>
                    <a:pt x="2005" y="702"/>
                    <a:pt x="0" y="1930"/>
                  </a:cubicBezTo>
                  <a:cubicBezTo>
                    <a:pt x="619" y="2848"/>
                    <a:pt x="1510" y="3747"/>
                    <a:pt x="2426" y="3747"/>
                  </a:cubicBezTo>
                  <a:cubicBezTo>
                    <a:pt x="2586" y="3747"/>
                    <a:pt x="2747" y="3719"/>
                    <a:pt x="2907" y="3660"/>
                  </a:cubicBezTo>
                  <a:cubicBezTo>
                    <a:pt x="4837" y="2883"/>
                    <a:pt x="5013" y="1955"/>
                    <a:pt x="8145" y="1855"/>
                  </a:cubicBezTo>
                  <a:cubicBezTo>
                    <a:pt x="9524" y="1830"/>
                    <a:pt x="11479" y="1780"/>
                    <a:pt x="12782" y="1454"/>
                  </a:cubicBezTo>
                  <a:cubicBezTo>
                    <a:pt x="11003" y="527"/>
                    <a:pt x="8973" y="1"/>
                    <a:pt x="6817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2754525" y="2694275"/>
              <a:ext cx="632875" cy="116125"/>
            </a:xfrm>
            <a:custGeom>
              <a:avLst/>
              <a:gdLst/>
              <a:ahLst/>
              <a:cxnLst/>
              <a:rect l="l" t="t" r="r" b="b"/>
              <a:pathLst>
                <a:path w="25315" h="4645" extrusionOk="0">
                  <a:moveTo>
                    <a:pt x="24888" y="0"/>
                  </a:moveTo>
                  <a:cubicBezTo>
                    <a:pt x="23044" y="1480"/>
                    <a:pt x="20871" y="2937"/>
                    <a:pt x="19529" y="2937"/>
                  </a:cubicBezTo>
                  <a:cubicBezTo>
                    <a:pt x="19485" y="2937"/>
                    <a:pt x="19442" y="2936"/>
                    <a:pt x="19399" y="2932"/>
                  </a:cubicBezTo>
                  <a:cubicBezTo>
                    <a:pt x="16718" y="2682"/>
                    <a:pt x="14938" y="326"/>
                    <a:pt x="11204" y="25"/>
                  </a:cubicBezTo>
                  <a:cubicBezTo>
                    <a:pt x="11044" y="12"/>
                    <a:pt x="10887" y="6"/>
                    <a:pt x="10732" y="6"/>
                  </a:cubicBezTo>
                  <a:cubicBezTo>
                    <a:pt x="7762" y="6"/>
                    <a:pt x="5763" y="2284"/>
                    <a:pt x="3208" y="2284"/>
                  </a:cubicBezTo>
                  <a:cubicBezTo>
                    <a:pt x="2814" y="2284"/>
                    <a:pt x="2407" y="2230"/>
                    <a:pt x="1981" y="2105"/>
                  </a:cubicBezTo>
                  <a:cubicBezTo>
                    <a:pt x="1379" y="1905"/>
                    <a:pt x="853" y="1780"/>
                    <a:pt x="377" y="1654"/>
                  </a:cubicBezTo>
                  <a:cubicBezTo>
                    <a:pt x="226" y="2231"/>
                    <a:pt x="101" y="2832"/>
                    <a:pt x="1" y="3434"/>
                  </a:cubicBezTo>
                  <a:cubicBezTo>
                    <a:pt x="953" y="3659"/>
                    <a:pt x="2031" y="3835"/>
                    <a:pt x="2983" y="3835"/>
                  </a:cubicBezTo>
                  <a:cubicBezTo>
                    <a:pt x="3011" y="3835"/>
                    <a:pt x="3038" y="3836"/>
                    <a:pt x="3065" y="3836"/>
                  </a:cubicBezTo>
                  <a:cubicBezTo>
                    <a:pt x="5573" y="3836"/>
                    <a:pt x="7105" y="1577"/>
                    <a:pt x="10452" y="1429"/>
                  </a:cubicBezTo>
                  <a:cubicBezTo>
                    <a:pt x="10524" y="1425"/>
                    <a:pt x="10597" y="1423"/>
                    <a:pt x="10669" y="1423"/>
                  </a:cubicBezTo>
                  <a:cubicBezTo>
                    <a:pt x="13691" y="1423"/>
                    <a:pt x="16374" y="4644"/>
                    <a:pt x="18918" y="4644"/>
                  </a:cubicBezTo>
                  <a:cubicBezTo>
                    <a:pt x="19146" y="4644"/>
                    <a:pt x="19374" y="4618"/>
                    <a:pt x="19600" y="4562"/>
                  </a:cubicBezTo>
                  <a:cubicBezTo>
                    <a:pt x="20953" y="4186"/>
                    <a:pt x="23284" y="2607"/>
                    <a:pt x="25314" y="1078"/>
                  </a:cubicBezTo>
                  <a:cubicBezTo>
                    <a:pt x="25189" y="702"/>
                    <a:pt x="25038" y="351"/>
                    <a:pt x="24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2752025" y="2829175"/>
              <a:ext cx="619075" cy="167125"/>
            </a:xfrm>
            <a:custGeom>
              <a:avLst/>
              <a:gdLst/>
              <a:ahLst/>
              <a:cxnLst/>
              <a:rect l="l" t="t" r="r" b="b"/>
              <a:pathLst>
                <a:path w="24763" h="6685" extrusionOk="0">
                  <a:moveTo>
                    <a:pt x="14912" y="1"/>
                  </a:moveTo>
                  <a:cubicBezTo>
                    <a:pt x="14695" y="1"/>
                    <a:pt x="14486" y="30"/>
                    <a:pt x="14286" y="93"/>
                  </a:cubicBezTo>
                  <a:cubicBezTo>
                    <a:pt x="11352" y="1005"/>
                    <a:pt x="9922" y="3228"/>
                    <a:pt x="7370" y="3228"/>
                  </a:cubicBezTo>
                  <a:cubicBezTo>
                    <a:pt x="7328" y="3228"/>
                    <a:pt x="7286" y="3227"/>
                    <a:pt x="7244" y="3226"/>
                  </a:cubicBezTo>
                  <a:cubicBezTo>
                    <a:pt x="5188" y="3151"/>
                    <a:pt x="2657" y="995"/>
                    <a:pt x="0" y="168"/>
                  </a:cubicBezTo>
                  <a:lnTo>
                    <a:pt x="0" y="168"/>
                  </a:lnTo>
                  <a:cubicBezTo>
                    <a:pt x="0" y="770"/>
                    <a:pt x="76" y="1371"/>
                    <a:pt x="151" y="1973"/>
                  </a:cubicBezTo>
                  <a:cubicBezTo>
                    <a:pt x="2793" y="2784"/>
                    <a:pt x="5906" y="4259"/>
                    <a:pt x="8163" y="4259"/>
                  </a:cubicBezTo>
                  <a:cubicBezTo>
                    <a:pt x="8347" y="4259"/>
                    <a:pt x="8525" y="4249"/>
                    <a:pt x="8697" y="4228"/>
                  </a:cubicBezTo>
                  <a:cubicBezTo>
                    <a:pt x="11380" y="3933"/>
                    <a:pt x="13651" y="1801"/>
                    <a:pt x="15303" y="1801"/>
                  </a:cubicBezTo>
                  <a:cubicBezTo>
                    <a:pt x="15472" y="1801"/>
                    <a:pt x="15634" y="1824"/>
                    <a:pt x="15790" y="1872"/>
                  </a:cubicBezTo>
                  <a:cubicBezTo>
                    <a:pt x="17494" y="2374"/>
                    <a:pt x="19875" y="4228"/>
                    <a:pt x="21905" y="5582"/>
                  </a:cubicBezTo>
                  <a:cubicBezTo>
                    <a:pt x="22457" y="5958"/>
                    <a:pt x="23259" y="6334"/>
                    <a:pt x="24136" y="6684"/>
                  </a:cubicBezTo>
                  <a:cubicBezTo>
                    <a:pt x="24362" y="6308"/>
                    <a:pt x="24562" y="5933"/>
                    <a:pt x="24763" y="5532"/>
                  </a:cubicBezTo>
                  <a:lnTo>
                    <a:pt x="24763" y="5532"/>
                  </a:lnTo>
                  <a:cubicBezTo>
                    <a:pt x="24757" y="5532"/>
                    <a:pt x="24752" y="5532"/>
                    <a:pt x="24747" y="5532"/>
                  </a:cubicBezTo>
                  <a:cubicBezTo>
                    <a:pt x="22290" y="5532"/>
                    <a:pt x="17888" y="1"/>
                    <a:pt x="14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2817825" y="2553600"/>
              <a:ext cx="483100" cy="74275"/>
            </a:xfrm>
            <a:custGeom>
              <a:avLst/>
              <a:gdLst/>
              <a:ahLst/>
              <a:cxnLst/>
              <a:rect l="l" t="t" r="r" b="b"/>
              <a:pathLst>
                <a:path w="19324" h="2971" extrusionOk="0">
                  <a:moveTo>
                    <a:pt x="8727" y="1"/>
                  </a:moveTo>
                  <a:cubicBezTo>
                    <a:pt x="7522" y="1"/>
                    <a:pt x="5857" y="1578"/>
                    <a:pt x="4588" y="1578"/>
                  </a:cubicBezTo>
                  <a:cubicBezTo>
                    <a:pt x="4449" y="1578"/>
                    <a:pt x="4314" y="1559"/>
                    <a:pt x="4186" y="1517"/>
                  </a:cubicBezTo>
                  <a:cubicBezTo>
                    <a:pt x="3484" y="1266"/>
                    <a:pt x="2582" y="1191"/>
                    <a:pt x="1654" y="1166"/>
                  </a:cubicBezTo>
                  <a:cubicBezTo>
                    <a:pt x="1053" y="1717"/>
                    <a:pt x="501" y="2319"/>
                    <a:pt x="0" y="2970"/>
                  </a:cubicBezTo>
                  <a:cubicBezTo>
                    <a:pt x="2331" y="2920"/>
                    <a:pt x="5138" y="2595"/>
                    <a:pt x="6817" y="1542"/>
                  </a:cubicBezTo>
                  <a:cubicBezTo>
                    <a:pt x="7552" y="1091"/>
                    <a:pt x="8146" y="919"/>
                    <a:pt x="8680" y="919"/>
                  </a:cubicBezTo>
                  <a:cubicBezTo>
                    <a:pt x="9895" y="919"/>
                    <a:pt x="10799" y="1806"/>
                    <a:pt x="12331" y="2294"/>
                  </a:cubicBezTo>
                  <a:cubicBezTo>
                    <a:pt x="12976" y="2498"/>
                    <a:pt x="13813" y="2598"/>
                    <a:pt x="14691" y="2598"/>
                  </a:cubicBezTo>
                  <a:cubicBezTo>
                    <a:pt x="16506" y="2598"/>
                    <a:pt x="18496" y="2169"/>
                    <a:pt x="19323" y="1341"/>
                  </a:cubicBezTo>
                  <a:cubicBezTo>
                    <a:pt x="18847" y="890"/>
                    <a:pt x="18321" y="464"/>
                    <a:pt x="17770" y="88"/>
                  </a:cubicBezTo>
                  <a:cubicBezTo>
                    <a:pt x="17305" y="613"/>
                    <a:pt x="16629" y="1203"/>
                    <a:pt x="15677" y="1203"/>
                  </a:cubicBezTo>
                  <a:cubicBezTo>
                    <a:pt x="15447" y="1203"/>
                    <a:pt x="15201" y="1169"/>
                    <a:pt x="14937" y="1091"/>
                  </a:cubicBezTo>
                  <a:cubicBezTo>
                    <a:pt x="12832" y="439"/>
                    <a:pt x="10526" y="665"/>
                    <a:pt x="9173" y="88"/>
                  </a:cubicBezTo>
                  <a:cubicBezTo>
                    <a:pt x="9033" y="28"/>
                    <a:pt x="8884" y="1"/>
                    <a:pt x="8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2823450" y="2981950"/>
              <a:ext cx="492500" cy="130900"/>
            </a:xfrm>
            <a:custGeom>
              <a:avLst/>
              <a:gdLst/>
              <a:ahLst/>
              <a:cxnLst/>
              <a:rect l="l" t="t" r="r" b="b"/>
              <a:pathLst>
                <a:path w="19700" h="5236" extrusionOk="0">
                  <a:moveTo>
                    <a:pt x="7736" y="0"/>
                  </a:moveTo>
                  <a:cubicBezTo>
                    <a:pt x="7305" y="0"/>
                    <a:pt x="6870" y="111"/>
                    <a:pt x="6417" y="398"/>
                  </a:cubicBezTo>
                  <a:cubicBezTo>
                    <a:pt x="5154" y="1232"/>
                    <a:pt x="3212" y="1907"/>
                    <a:pt x="439" y="1907"/>
                  </a:cubicBezTo>
                  <a:cubicBezTo>
                    <a:pt x="295" y="1907"/>
                    <a:pt x="149" y="1905"/>
                    <a:pt x="1" y="1902"/>
                  </a:cubicBezTo>
                  <a:lnTo>
                    <a:pt x="1" y="1902"/>
                  </a:lnTo>
                  <a:cubicBezTo>
                    <a:pt x="1103" y="3255"/>
                    <a:pt x="2457" y="4383"/>
                    <a:pt x="3986" y="5235"/>
                  </a:cubicBezTo>
                  <a:cubicBezTo>
                    <a:pt x="4211" y="5110"/>
                    <a:pt x="4462" y="4959"/>
                    <a:pt x="4738" y="4834"/>
                  </a:cubicBezTo>
                  <a:cubicBezTo>
                    <a:pt x="7695" y="3431"/>
                    <a:pt x="6517" y="1501"/>
                    <a:pt x="7870" y="1501"/>
                  </a:cubicBezTo>
                  <a:cubicBezTo>
                    <a:pt x="9085" y="1501"/>
                    <a:pt x="12054" y="2469"/>
                    <a:pt x="13774" y="2469"/>
                  </a:cubicBezTo>
                  <a:cubicBezTo>
                    <a:pt x="13971" y="2469"/>
                    <a:pt x="14152" y="2456"/>
                    <a:pt x="14311" y="2428"/>
                  </a:cubicBezTo>
                  <a:cubicBezTo>
                    <a:pt x="14906" y="2321"/>
                    <a:pt x="15383" y="2259"/>
                    <a:pt x="15814" y="2259"/>
                  </a:cubicBezTo>
                  <a:cubicBezTo>
                    <a:pt x="16490" y="2259"/>
                    <a:pt x="17050" y="2411"/>
                    <a:pt x="17770" y="2779"/>
                  </a:cubicBezTo>
                  <a:cubicBezTo>
                    <a:pt x="18121" y="2954"/>
                    <a:pt x="18447" y="3255"/>
                    <a:pt x="18723" y="3581"/>
                  </a:cubicBezTo>
                  <a:cubicBezTo>
                    <a:pt x="19048" y="3280"/>
                    <a:pt x="19374" y="2979"/>
                    <a:pt x="19700" y="2629"/>
                  </a:cubicBezTo>
                  <a:cubicBezTo>
                    <a:pt x="19023" y="2027"/>
                    <a:pt x="18121" y="1476"/>
                    <a:pt x="17169" y="1350"/>
                  </a:cubicBezTo>
                  <a:cubicBezTo>
                    <a:pt x="16627" y="1263"/>
                    <a:pt x="16135" y="1235"/>
                    <a:pt x="15671" y="1235"/>
                  </a:cubicBezTo>
                  <a:cubicBezTo>
                    <a:pt x="14799" y="1235"/>
                    <a:pt x="14024" y="1335"/>
                    <a:pt x="13197" y="1335"/>
                  </a:cubicBezTo>
                  <a:cubicBezTo>
                    <a:pt x="12689" y="1335"/>
                    <a:pt x="12161" y="1297"/>
                    <a:pt x="11580" y="1175"/>
                  </a:cubicBezTo>
                  <a:cubicBezTo>
                    <a:pt x="10090" y="844"/>
                    <a:pt x="8924" y="0"/>
                    <a:pt x="7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2842250" y="2542625"/>
              <a:ext cx="562050" cy="609050"/>
            </a:xfrm>
            <a:custGeom>
              <a:avLst/>
              <a:gdLst/>
              <a:ahLst/>
              <a:cxnLst/>
              <a:rect l="l" t="t" r="r" b="b"/>
              <a:pathLst>
                <a:path w="22482" h="24362" extrusionOk="0">
                  <a:moveTo>
                    <a:pt x="15966" y="1"/>
                  </a:moveTo>
                  <a:lnTo>
                    <a:pt x="15966" y="1"/>
                  </a:lnTo>
                  <a:cubicBezTo>
                    <a:pt x="18221" y="2357"/>
                    <a:pt x="19600" y="5515"/>
                    <a:pt x="19600" y="9049"/>
                  </a:cubicBezTo>
                  <a:cubicBezTo>
                    <a:pt x="19600" y="16242"/>
                    <a:pt x="13760" y="22106"/>
                    <a:pt x="6542" y="22106"/>
                  </a:cubicBezTo>
                  <a:cubicBezTo>
                    <a:pt x="4161" y="22106"/>
                    <a:pt x="1930" y="21455"/>
                    <a:pt x="1" y="20327"/>
                  </a:cubicBezTo>
                  <a:lnTo>
                    <a:pt x="1" y="20327"/>
                  </a:lnTo>
                  <a:cubicBezTo>
                    <a:pt x="2381" y="22808"/>
                    <a:pt x="5715" y="24362"/>
                    <a:pt x="9424" y="24362"/>
                  </a:cubicBezTo>
                  <a:cubicBezTo>
                    <a:pt x="16642" y="24362"/>
                    <a:pt x="22482" y="18497"/>
                    <a:pt x="22482" y="11304"/>
                  </a:cubicBezTo>
                  <a:cubicBezTo>
                    <a:pt x="22482" y="6467"/>
                    <a:pt x="19850" y="2257"/>
                    <a:pt x="15966" y="1"/>
                  </a:cubicBezTo>
                  <a:close/>
                </a:path>
              </a:pathLst>
            </a:custGeom>
            <a:solidFill>
              <a:srgbClr val="A6804B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8"/>
          <p:cNvSpPr/>
          <p:nvPr/>
        </p:nvSpPr>
        <p:spPr>
          <a:xfrm flipH="1">
            <a:off x="-1802521" y="-114300"/>
            <a:ext cx="4423146" cy="6000703"/>
          </a:xfrm>
          <a:custGeom>
            <a:avLst/>
            <a:gdLst/>
            <a:ahLst/>
            <a:cxnLst/>
            <a:rect l="l" t="t" r="r" b="b"/>
            <a:pathLst>
              <a:path w="113414" h="140507" extrusionOk="0">
                <a:moveTo>
                  <a:pt x="91135" y="67459"/>
                </a:moveTo>
                <a:cubicBezTo>
                  <a:pt x="91498" y="67459"/>
                  <a:pt x="91809" y="67575"/>
                  <a:pt x="92030" y="67818"/>
                </a:cubicBezTo>
                <a:cubicBezTo>
                  <a:pt x="92726" y="68603"/>
                  <a:pt x="92244" y="70378"/>
                  <a:pt x="90950" y="71797"/>
                </a:cubicBezTo>
                <a:cubicBezTo>
                  <a:pt x="90064" y="72775"/>
                  <a:pt x="89022" y="73326"/>
                  <a:pt x="88231" y="73326"/>
                </a:cubicBezTo>
                <a:cubicBezTo>
                  <a:pt x="87867" y="73326"/>
                  <a:pt x="87556" y="73210"/>
                  <a:pt x="87337" y="72965"/>
                </a:cubicBezTo>
                <a:cubicBezTo>
                  <a:pt x="86632" y="72189"/>
                  <a:pt x="87114" y="70414"/>
                  <a:pt x="88408" y="68987"/>
                </a:cubicBezTo>
                <a:cubicBezTo>
                  <a:pt x="89296" y="68013"/>
                  <a:pt x="90340" y="67459"/>
                  <a:pt x="91135" y="67459"/>
                </a:cubicBezTo>
                <a:close/>
                <a:moveTo>
                  <a:pt x="81981" y="73877"/>
                </a:moveTo>
                <a:cubicBezTo>
                  <a:pt x="83619" y="73877"/>
                  <a:pt x="84918" y="74453"/>
                  <a:pt x="85500" y="75606"/>
                </a:cubicBezTo>
                <a:cubicBezTo>
                  <a:pt x="86686" y="77952"/>
                  <a:pt x="84474" y="81797"/>
                  <a:pt x="80557" y="84188"/>
                </a:cubicBezTo>
                <a:cubicBezTo>
                  <a:pt x="78580" y="85398"/>
                  <a:pt x="76545" y="86005"/>
                  <a:pt x="74865" y="86005"/>
                </a:cubicBezTo>
                <a:cubicBezTo>
                  <a:pt x="73225" y="86005"/>
                  <a:pt x="71923" y="85427"/>
                  <a:pt x="71342" y="84268"/>
                </a:cubicBezTo>
                <a:cubicBezTo>
                  <a:pt x="70155" y="81922"/>
                  <a:pt x="72368" y="78086"/>
                  <a:pt x="76284" y="75695"/>
                </a:cubicBezTo>
                <a:cubicBezTo>
                  <a:pt x="78264" y="74484"/>
                  <a:pt x="80300" y="73877"/>
                  <a:pt x="81981" y="73877"/>
                </a:cubicBezTo>
                <a:close/>
                <a:moveTo>
                  <a:pt x="88319" y="1"/>
                </a:moveTo>
                <a:cubicBezTo>
                  <a:pt x="88024" y="1713"/>
                  <a:pt x="91691" y="3944"/>
                  <a:pt x="96856" y="9840"/>
                </a:cubicBezTo>
                <a:cubicBezTo>
                  <a:pt x="102200" y="15925"/>
                  <a:pt x="104858" y="25006"/>
                  <a:pt x="103600" y="35042"/>
                </a:cubicBezTo>
                <a:cubicBezTo>
                  <a:pt x="102334" y="45069"/>
                  <a:pt x="92708" y="63063"/>
                  <a:pt x="74500" y="72921"/>
                </a:cubicBezTo>
                <a:cubicBezTo>
                  <a:pt x="70851" y="74901"/>
                  <a:pt x="66578" y="76364"/>
                  <a:pt x="64785" y="80379"/>
                </a:cubicBezTo>
                <a:cubicBezTo>
                  <a:pt x="63233" y="83831"/>
                  <a:pt x="63616" y="87890"/>
                  <a:pt x="63233" y="91708"/>
                </a:cubicBezTo>
                <a:cubicBezTo>
                  <a:pt x="62849" y="95536"/>
                  <a:pt x="61100" y="99827"/>
                  <a:pt x="57666" y="100567"/>
                </a:cubicBezTo>
                <a:cubicBezTo>
                  <a:pt x="57088" y="100693"/>
                  <a:pt x="56540" y="100752"/>
                  <a:pt x="56007" y="100752"/>
                </a:cubicBezTo>
                <a:cubicBezTo>
                  <a:pt x="53096" y="100752"/>
                  <a:pt x="50610" y="98978"/>
                  <a:pt x="46042" y="96490"/>
                </a:cubicBezTo>
                <a:cubicBezTo>
                  <a:pt x="44576" y="95691"/>
                  <a:pt x="43209" y="95309"/>
                  <a:pt x="41947" y="95309"/>
                </a:cubicBezTo>
                <a:cubicBezTo>
                  <a:pt x="38548" y="95309"/>
                  <a:pt x="35916" y="98079"/>
                  <a:pt x="34186" y="102913"/>
                </a:cubicBezTo>
                <a:cubicBezTo>
                  <a:pt x="28824" y="117909"/>
                  <a:pt x="23677" y="122450"/>
                  <a:pt x="16727" y="123182"/>
                </a:cubicBezTo>
                <a:cubicBezTo>
                  <a:pt x="16018" y="123258"/>
                  <a:pt x="15304" y="123289"/>
                  <a:pt x="14587" y="123289"/>
                </a:cubicBezTo>
                <a:cubicBezTo>
                  <a:pt x="11418" y="123289"/>
                  <a:pt x="8190" y="122683"/>
                  <a:pt x="5062" y="122683"/>
                </a:cubicBezTo>
                <a:cubicBezTo>
                  <a:pt x="3336" y="122683"/>
                  <a:pt x="1640" y="122867"/>
                  <a:pt x="0" y="123440"/>
                </a:cubicBezTo>
                <a:lnTo>
                  <a:pt x="0" y="140506"/>
                </a:lnTo>
                <a:lnTo>
                  <a:pt x="113413" y="140506"/>
                </a:lnTo>
                <a:lnTo>
                  <a:pt x="113413" y="1"/>
                </a:ln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" name="Google Shape;343;p8"/>
          <p:cNvGrpSpPr/>
          <p:nvPr/>
        </p:nvGrpSpPr>
        <p:grpSpPr>
          <a:xfrm rot="3204881">
            <a:off x="605380" y="1682687"/>
            <a:ext cx="229230" cy="183924"/>
            <a:chOff x="3483800" y="1530650"/>
            <a:chExt cx="1459674" cy="1397574"/>
          </a:xfrm>
        </p:grpSpPr>
        <p:sp>
          <p:nvSpPr>
            <p:cNvPr id="344" name="Google Shape;344;p8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353;p8"/>
          <p:cNvGrpSpPr/>
          <p:nvPr/>
        </p:nvGrpSpPr>
        <p:grpSpPr>
          <a:xfrm>
            <a:off x="675874" y="3833047"/>
            <a:ext cx="318260" cy="295560"/>
            <a:chOff x="3931664" y="3196564"/>
            <a:chExt cx="819834" cy="761359"/>
          </a:xfrm>
        </p:grpSpPr>
        <p:sp>
          <p:nvSpPr>
            <p:cNvPr id="354" name="Google Shape;354;p8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 1 1 1">
  <p:cSld name="TITLE_AND_BODY_1_1_1_1_1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9"/>
          <p:cNvSpPr/>
          <p:nvPr/>
        </p:nvSpPr>
        <p:spPr>
          <a:xfrm rot="1521954">
            <a:off x="-385060" y="-43163"/>
            <a:ext cx="9706358" cy="5726136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9" name="Google Shape;35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9"/>
          <p:cNvSpPr/>
          <p:nvPr/>
        </p:nvSpPr>
        <p:spPr>
          <a:xfrm>
            <a:off x="1629350" y="659775"/>
            <a:ext cx="5677500" cy="3957300"/>
          </a:xfrm>
          <a:prstGeom prst="roundRect">
            <a:avLst>
              <a:gd name="adj" fmla="val 16667"/>
            </a:avLst>
          </a:pr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9"/>
          <p:cNvSpPr/>
          <p:nvPr/>
        </p:nvSpPr>
        <p:spPr>
          <a:xfrm>
            <a:off x="5935700" y="-16100"/>
            <a:ext cx="4757717" cy="5894269"/>
          </a:xfrm>
          <a:custGeom>
            <a:avLst/>
            <a:gdLst/>
            <a:ahLst/>
            <a:cxnLst/>
            <a:rect l="l" t="t" r="r" b="b"/>
            <a:pathLst>
              <a:path w="113414" h="140507" extrusionOk="0">
                <a:moveTo>
                  <a:pt x="91135" y="67459"/>
                </a:moveTo>
                <a:cubicBezTo>
                  <a:pt x="91498" y="67459"/>
                  <a:pt x="91809" y="67575"/>
                  <a:pt x="92030" y="67818"/>
                </a:cubicBezTo>
                <a:cubicBezTo>
                  <a:pt x="92726" y="68603"/>
                  <a:pt x="92244" y="70378"/>
                  <a:pt x="90950" y="71797"/>
                </a:cubicBezTo>
                <a:cubicBezTo>
                  <a:pt x="90064" y="72775"/>
                  <a:pt x="89022" y="73326"/>
                  <a:pt x="88231" y="73326"/>
                </a:cubicBezTo>
                <a:cubicBezTo>
                  <a:pt x="87867" y="73326"/>
                  <a:pt x="87556" y="73210"/>
                  <a:pt x="87337" y="72965"/>
                </a:cubicBezTo>
                <a:cubicBezTo>
                  <a:pt x="86632" y="72189"/>
                  <a:pt x="87114" y="70414"/>
                  <a:pt x="88408" y="68987"/>
                </a:cubicBezTo>
                <a:cubicBezTo>
                  <a:pt x="89296" y="68013"/>
                  <a:pt x="90340" y="67459"/>
                  <a:pt x="91135" y="67459"/>
                </a:cubicBezTo>
                <a:close/>
                <a:moveTo>
                  <a:pt x="81981" y="73877"/>
                </a:moveTo>
                <a:cubicBezTo>
                  <a:pt x="83619" y="73877"/>
                  <a:pt x="84918" y="74453"/>
                  <a:pt x="85500" y="75606"/>
                </a:cubicBezTo>
                <a:cubicBezTo>
                  <a:pt x="86686" y="77952"/>
                  <a:pt x="84474" y="81797"/>
                  <a:pt x="80557" y="84188"/>
                </a:cubicBezTo>
                <a:cubicBezTo>
                  <a:pt x="78580" y="85398"/>
                  <a:pt x="76545" y="86005"/>
                  <a:pt x="74865" y="86005"/>
                </a:cubicBezTo>
                <a:cubicBezTo>
                  <a:pt x="73225" y="86005"/>
                  <a:pt x="71923" y="85427"/>
                  <a:pt x="71342" y="84268"/>
                </a:cubicBezTo>
                <a:cubicBezTo>
                  <a:pt x="70155" y="81922"/>
                  <a:pt x="72368" y="78086"/>
                  <a:pt x="76284" y="75695"/>
                </a:cubicBezTo>
                <a:cubicBezTo>
                  <a:pt x="78264" y="74484"/>
                  <a:pt x="80300" y="73877"/>
                  <a:pt x="81981" y="73877"/>
                </a:cubicBezTo>
                <a:close/>
                <a:moveTo>
                  <a:pt x="88319" y="1"/>
                </a:moveTo>
                <a:cubicBezTo>
                  <a:pt x="88024" y="1713"/>
                  <a:pt x="91691" y="3944"/>
                  <a:pt x="96856" y="9840"/>
                </a:cubicBezTo>
                <a:cubicBezTo>
                  <a:pt x="102200" y="15925"/>
                  <a:pt x="104858" y="25006"/>
                  <a:pt x="103600" y="35042"/>
                </a:cubicBezTo>
                <a:cubicBezTo>
                  <a:pt x="102334" y="45069"/>
                  <a:pt x="92708" y="63063"/>
                  <a:pt x="74500" y="72921"/>
                </a:cubicBezTo>
                <a:cubicBezTo>
                  <a:pt x="70851" y="74901"/>
                  <a:pt x="66578" y="76364"/>
                  <a:pt x="64785" y="80379"/>
                </a:cubicBezTo>
                <a:cubicBezTo>
                  <a:pt x="63233" y="83831"/>
                  <a:pt x="63616" y="87890"/>
                  <a:pt x="63233" y="91708"/>
                </a:cubicBezTo>
                <a:cubicBezTo>
                  <a:pt x="62849" y="95536"/>
                  <a:pt x="61100" y="99827"/>
                  <a:pt x="57666" y="100567"/>
                </a:cubicBezTo>
                <a:cubicBezTo>
                  <a:pt x="57088" y="100693"/>
                  <a:pt x="56540" y="100752"/>
                  <a:pt x="56007" y="100752"/>
                </a:cubicBezTo>
                <a:cubicBezTo>
                  <a:pt x="53096" y="100752"/>
                  <a:pt x="50610" y="98978"/>
                  <a:pt x="46042" y="96490"/>
                </a:cubicBezTo>
                <a:cubicBezTo>
                  <a:pt x="44576" y="95691"/>
                  <a:pt x="43209" y="95309"/>
                  <a:pt x="41947" y="95309"/>
                </a:cubicBezTo>
                <a:cubicBezTo>
                  <a:pt x="38548" y="95309"/>
                  <a:pt x="35916" y="98079"/>
                  <a:pt x="34186" y="102913"/>
                </a:cubicBezTo>
                <a:cubicBezTo>
                  <a:pt x="28824" y="117909"/>
                  <a:pt x="23677" y="122450"/>
                  <a:pt x="16727" y="123182"/>
                </a:cubicBezTo>
                <a:cubicBezTo>
                  <a:pt x="16018" y="123258"/>
                  <a:pt x="15304" y="123289"/>
                  <a:pt x="14587" y="123289"/>
                </a:cubicBezTo>
                <a:cubicBezTo>
                  <a:pt x="11418" y="123289"/>
                  <a:pt x="8190" y="122683"/>
                  <a:pt x="5062" y="122683"/>
                </a:cubicBezTo>
                <a:cubicBezTo>
                  <a:pt x="3336" y="122683"/>
                  <a:pt x="1640" y="122867"/>
                  <a:pt x="0" y="123440"/>
                </a:cubicBezTo>
                <a:lnTo>
                  <a:pt x="0" y="140506"/>
                </a:lnTo>
                <a:lnTo>
                  <a:pt x="113413" y="140506"/>
                </a:lnTo>
                <a:lnTo>
                  <a:pt x="113413" y="1"/>
                </a:ln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2" name="Google Shape;362;p9"/>
          <p:cNvGrpSpPr/>
          <p:nvPr/>
        </p:nvGrpSpPr>
        <p:grpSpPr>
          <a:xfrm rot="-7340515">
            <a:off x="7972572" y="485342"/>
            <a:ext cx="1893455" cy="683957"/>
            <a:chOff x="5725894" y="2571645"/>
            <a:chExt cx="1443144" cy="521294"/>
          </a:xfrm>
        </p:grpSpPr>
        <p:grpSp>
          <p:nvGrpSpPr>
            <p:cNvPr id="363" name="Google Shape;363;p9"/>
            <p:cNvGrpSpPr/>
            <p:nvPr/>
          </p:nvGrpSpPr>
          <p:grpSpPr>
            <a:xfrm rot="5400000">
              <a:off x="6186819" y="2110721"/>
              <a:ext cx="521294" cy="1443144"/>
              <a:chOff x="2916100" y="2780750"/>
              <a:chExt cx="389200" cy="1077375"/>
            </a:xfrm>
          </p:grpSpPr>
          <p:sp>
            <p:nvSpPr>
              <p:cNvPr id="364" name="Google Shape;364;p9"/>
              <p:cNvSpPr/>
              <p:nvPr/>
            </p:nvSpPr>
            <p:spPr>
              <a:xfrm>
                <a:off x="3049625" y="3452950"/>
                <a:ext cx="125550" cy="405175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16207" extrusionOk="0">
                    <a:moveTo>
                      <a:pt x="0" y="0"/>
                    </a:moveTo>
                    <a:lnTo>
                      <a:pt x="2511" y="16206"/>
                    </a:lnTo>
                    <a:lnTo>
                      <a:pt x="50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9"/>
              <p:cNvSpPr/>
              <p:nvPr/>
            </p:nvSpPr>
            <p:spPr>
              <a:xfrm>
                <a:off x="3063875" y="3452950"/>
                <a:ext cx="97050" cy="196325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7853" extrusionOk="0">
                    <a:moveTo>
                      <a:pt x="1" y="0"/>
                    </a:moveTo>
                    <a:lnTo>
                      <a:pt x="1941" y="7852"/>
                    </a:lnTo>
                    <a:lnTo>
                      <a:pt x="38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9"/>
              <p:cNvSpPr/>
              <p:nvPr/>
            </p:nvSpPr>
            <p:spPr>
              <a:xfrm>
                <a:off x="3026225" y="3342800"/>
                <a:ext cx="167800" cy="136125"/>
              </a:xfrm>
              <a:custGeom>
                <a:avLst/>
                <a:gdLst/>
                <a:ahLst/>
                <a:cxnLst/>
                <a:rect l="l" t="t" r="r" b="b"/>
                <a:pathLst>
                  <a:path w="6712" h="5445" extrusionOk="0">
                    <a:moveTo>
                      <a:pt x="1073" y="1"/>
                    </a:moveTo>
                    <a:cubicBezTo>
                      <a:pt x="777" y="1393"/>
                      <a:pt x="480" y="2786"/>
                      <a:pt x="160" y="4178"/>
                    </a:cubicBezTo>
                    <a:cubicBezTo>
                      <a:pt x="0" y="4794"/>
                      <a:pt x="503" y="5388"/>
                      <a:pt x="1187" y="5410"/>
                    </a:cubicBezTo>
                    <a:cubicBezTo>
                      <a:pt x="1906" y="5433"/>
                      <a:pt x="2631" y="5445"/>
                      <a:pt x="3356" y="5445"/>
                    </a:cubicBezTo>
                    <a:cubicBezTo>
                      <a:pt x="4080" y="5445"/>
                      <a:pt x="4805" y="5433"/>
                      <a:pt x="5524" y="5410"/>
                    </a:cubicBezTo>
                    <a:cubicBezTo>
                      <a:pt x="6209" y="5388"/>
                      <a:pt x="6711" y="4794"/>
                      <a:pt x="6574" y="4178"/>
                    </a:cubicBezTo>
                    <a:cubicBezTo>
                      <a:pt x="6255" y="2786"/>
                      <a:pt x="5935" y="1393"/>
                      <a:pt x="5661" y="1"/>
                    </a:cubicBezTo>
                    <a:cubicBezTo>
                      <a:pt x="4896" y="24"/>
                      <a:pt x="4132" y="35"/>
                      <a:pt x="3367" y="35"/>
                    </a:cubicBezTo>
                    <a:cubicBezTo>
                      <a:pt x="2603" y="35"/>
                      <a:pt x="1838" y="24"/>
                      <a:pt x="1073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9"/>
              <p:cNvSpPr/>
              <p:nvPr/>
            </p:nvSpPr>
            <p:spPr>
              <a:xfrm>
                <a:off x="3026225" y="3342800"/>
                <a:ext cx="54800" cy="135850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5434" extrusionOk="0">
                    <a:moveTo>
                      <a:pt x="1073" y="1"/>
                    </a:moveTo>
                    <a:cubicBezTo>
                      <a:pt x="777" y="1393"/>
                      <a:pt x="480" y="2786"/>
                      <a:pt x="160" y="4178"/>
                    </a:cubicBezTo>
                    <a:cubicBezTo>
                      <a:pt x="0" y="4794"/>
                      <a:pt x="503" y="5388"/>
                      <a:pt x="1187" y="5410"/>
                    </a:cubicBezTo>
                    <a:cubicBezTo>
                      <a:pt x="1530" y="5433"/>
                      <a:pt x="1849" y="5433"/>
                      <a:pt x="2192" y="5433"/>
                    </a:cubicBezTo>
                    <a:lnTo>
                      <a:pt x="2192" y="24"/>
                    </a:lnTo>
                    <a:cubicBezTo>
                      <a:pt x="1826" y="24"/>
                      <a:pt x="1438" y="1"/>
                      <a:pt x="1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9"/>
              <p:cNvSpPr/>
              <p:nvPr/>
            </p:nvSpPr>
            <p:spPr>
              <a:xfrm>
                <a:off x="3141500" y="3342800"/>
                <a:ext cx="52525" cy="135850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5434" extrusionOk="0">
                    <a:moveTo>
                      <a:pt x="1050" y="1"/>
                    </a:moveTo>
                    <a:cubicBezTo>
                      <a:pt x="685" y="1"/>
                      <a:pt x="343" y="24"/>
                      <a:pt x="0" y="24"/>
                    </a:cubicBezTo>
                    <a:lnTo>
                      <a:pt x="0" y="5433"/>
                    </a:lnTo>
                    <a:cubicBezTo>
                      <a:pt x="297" y="5433"/>
                      <a:pt x="616" y="5433"/>
                      <a:pt x="913" y="5410"/>
                    </a:cubicBezTo>
                    <a:cubicBezTo>
                      <a:pt x="1598" y="5388"/>
                      <a:pt x="2100" y="4794"/>
                      <a:pt x="1963" y="4178"/>
                    </a:cubicBezTo>
                    <a:cubicBezTo>
                      <a:pt x="1644" y="2786"/>
                      <a:pt x="1324" y="1393"/>
                      <a:pt x="10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2963450" y="2780750"/>
                <a:ext cx="295625" cy="633425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25337" extrusionOk="0">
                    <a:moveTo>
                      <a:pt x="5935" y="0"/>
                    </a:moveTo>
                    <a:cubicBezTo>
                      <a:pt x="5456" y="0"/>
                      <a:pt x="69" y="5661"/>
                      <a:pt x="46" y="12645"/>
                    </a:cubicBezTo>
                    <a:cubicBezTo>
                      <a:pt x="1" y="19653"/>
                      <a:pt x="4086" y="25336"/>
                      <a:pt x="5821" y="25336"/>
                    </a:cubicBezTo>
                    <a:cubicBezTo>
                      <a:pt x="7556" y="25336"/>
                      <a:pt x="11779" y="19698"/>
                      <a:pt x="11801" y="12691"/>
                    </a:cubicBezTo>
                    <a:cubicBezTo>
                      <a:pt x="11824" y="5706"/>
                      <a:pt x="6392" y="23"/>
                      <a:pt x="593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9"/>
              <p:cNvSpPr/>
              <p:nvPr/>
            </p:nvSpPr>
            <p:spPr>
              <a:xfrm>
                <a:off x="3026225" y="2780750"/>
                <a:ext cx="170650" cy="105575"/>
              </a:xfrm>
              <a:custGeom>
                <a:avLst/>
                <a:gdLst/>
                <a:ahLst/>
                <a:cxnLst/>
                <a:rect l="l" t="t" r="r" b="b"/>
                <a:pathLst>
                  <a:path w="6826" h="4223" extrusionOk="0">
                    <a:moveTo>
                      <a:pt x="3424" y="0"/>
                    </a:moveTo>
                    <a:cubicBezTo>
                      <a:pt x="3173" y="0"/>
                      <a:pt x="1507" y="1621"/>
                      <a:pt x="0" y="4200"/>
                    </a:cubicBezTo>
                    <a:lnTo>
                      <a:pt x="6825" y="4223"/>
                    </a:lnTo>
                    <a:cubicBezTo>
                      <a:pt x="5342" y="1643"/>
                      <a:pt x="3652" y="0"/>
                      <a:pt x="34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9"/>
              <p:cNvSpPr/>
              <p:nvPr/>
            </p:nvSpPr>
            <p:spPr>
              <a:xfrm>
                <a:off x="2966875" y="3143650"/>
                <a:ext cx="288775" cy="44550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178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6" y="594"/>
                      <a:pt x="138" y="1188"/>
                      <a:pt x="252" y="1758"/>
                    </a:cubicBezTo>
                    <a:lnTo>
                      <a:pt x="11276" y="1781"/>
                    </a:lnTo>
                    <a:cubicBezTo>
                      <a:pt x="11390" y="1211"/>
                      <a:pt x="11482" y="640"/>
                      <a:pt x="11550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9"/>
              <p:cNvSpPr/>
              <p:nvPr/>
            </p:nvSpPr>
            <p:spPr>
              <a:xfrm>
                <a:off x="3095275" y="3228100"/>
                <a:ext cx="34250" cy="2277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9109" extrusionOk="0">
                    <a:moveTo>
                      <a:pt x="699" y="0"/>
                    </a:moveTo>
                    <a:cubicBezTo>
                      <a:pt x="652" y="0"/>
                      <a:pt x="609" y="25"/>
                      <a:pt x="594" y="69"/>
                    </a:cubicBezTo>
                    <a:cubicBezTo>
                      <a:pt x="594" y="69"/>
                      <a:pt x="594" y="69"/>
                      <a:pt x="571" y="92"/>
                    </a:cubicBezTo>
                    <a:cubicBezTo>
                      <a:pt x="571" y="115"/>
                      <a:pt x="548" y="138"/>
                      <a:pt x="525" y="161"/>
                    </a:cubicBezTo>
                    <a:cubicBezTo>
                      <a:pt x="502" y="229"/>
                      <a:pt x="457" y="321"/>
                      <a:pt x="411" y="435"/>
                    </a:cubicBezTo>
                    <a:cubicBezTo>
                      <a:pt x="366" y="549"/>
                      <a:pt x="320" y="686"/>
                      <a:pt x="297" y="846"/>
                    </a:cubicBezTo>
                    <a:cubicBezTo>
                      <a:pt x="251" y="1005"/>
                      <a:pt x="229" y="1188"/>
                      <a:pt x="183" y="1393"/>
                    </a:cubicBezTo>
                    <a:cubicBezTo>
                      <a:pt x="160" y="1576"/>
                      <a:pt x="160" y="1804"/>
                      <a:pt x="137" y="2032"/>
                    </a:cubicBezTo>
                    <a:cubicBezTo>
                      <a:pt x="137" y="2261"/>
                      <a:pt x="137" y="2489"/>
                      <a:pt x="114" y="2740"/>
                    </a:cubicBezTo>
                    <a:cubicBezTo>
                      <a:pt x="92" y="3242"/>
                      <a:pt x="92" y="3767"/>
                      <a:pt x="69" y="4292"/>
                    </a:cubicBezTo>
                    <a:cubicBezTo>
                      <a:pt x="46" y="4817"/>
                      <a:pt x="46" y="5342"/>
                      <a:pt x="23" y="5844"/>
                    </a:cubicBezTo>
                    <a:cubicBezTo>
                      <a:pt x="23" y="6073"/>
                      <a:pt x="23" y="6324"/>
                      <a:pt x="23" y="6552"/>
                    </a:cubicBezTo>
                    <a:cubicBezTo>
                      <a:pt x="23" y="6780"/>
                      <a:pt x="0" y="6986"/>
                      <a:pt x="0" y="7191"/>
                    </a:cubicBezTo>
                    <a:cubicBezTo>
                      <a:pt x="0" y="7579"/>
                      <a:pt x="0" y="7921"/>
                      <a:pt x="0" y="8150"/>
                    </a:cubicBezTo>
                    <a:cubicBezTo>
                      <a:pt x="0" y="8378"/>
                      <a:pt x="0" y="8515"/>
                      <a:pt x="0" y="8515"/>
                    </a:cubicBezTo>
                    <a:cubicBezTo>
                      <a:pt x="0" y="8834"/>
                      <a:pt x="297" y="9108"/>
                      <a:pt x="685" y="9108"/>
                    </a:cubicBezTo>
                    <a:cubicBezTo>
                      <a:pt x="1050" y="9108"/>
                      <a:pt x="1370" y="8834"/>
                      <a:pt x="1370" y="8515"/>
                    </a:cubicBezTo>
                    <a:cubicBezTo>
                      <a:pt x="1370" y="8515"/>
                      <a:pt x="1370" y="8378"/>
                      <a:pt x="1370" y="8150"/>
                    </a:cubicBezTo>
                    <a:cubicBezTo>
                      <a:pt x="1370" y="7921"/>
                      <a:pt x="1370" y="7579"/>
                      <a:pt x="1370" y="7191"/>
                    </a:cubicBezTo>
                    <a:cubicBezTo>
                      <a:pt x="1370" y="6986"/>
                      <a:pt x="1370" y="6780"/>
                      <a:pt x="1370" y="6552"/>
                    </a:cubicBezTo>
                    <a:cubicBezTo>
                      <a:pt x="1370" y="6324"/>
                      <a:pt x="1370" y="6095"/>
                      <a:pt x="1370" y="5844"/>
                    </a:cubicBezTo>
                    <a:cubicBezTo>
                      <a:pt x="1347" y="5342"/>
                      <a:pt x="1347" y="4817"/>
                      <a:pt x="1324" y="4292"/>
                    </a:cubicBezTo>
                    <a:cubicBezTo>
                      <a:pt x="1324" y="3767"/>
                      <a:pt x="1301" y="3242"/>
                      <a:pt x="1301" y="2740"/>
                    </a:cubicBezTo>
                    <a:cubicBezTo>
                      <a:pt x="1279" y="2489"/>
                      <a:pt x="1279" y="2261"/>
                      <a:pt x="1279" y="2032"/>
                    </a:cubicBezTo>
                    <a:cubicBezTo>
                      <a:pt x="1256" y="1804"/>
                      <a:pt x="1256" y="1576"/>
                      <a:pt x="1233" y="1393"/>
                    </a:cubicBezTo>
                    <a:cubicBezTo>
                      <a:pt x="1210" y="1188"/>
                      <a:pt x="1164" y="1005"/>
                      <a:pt x="1142" y="846"/>
                    </a:cubicBezTo>
                    <a:cubicBezTo>
                      <a:pt x="1096" y="686"/>
                      <a:pt x="1050" y="549"/>
                      <a:pt x="1005" y="435"/>
                    </a:cubicBezTo>
                    <a:cubicBezTo>
                      <a:pt x="982" y="321"/>
                      <a:pt x="936" y="229"/>
                      <a:pt x="890" y="161"/>
                    </a:cubicBezTo>
                    <a:cubicBezTo>
                      <a:pt x="890" y="138"/>
                      <a:pt x="868" y="115"/>
                      <a:pt x="868" y="92"/>
                    </a:cubicBezTo>
                    <a:cubicBezTo>
                      <a:pt x="845" y="69"/>
                      <a:pt x="845" y="69"/>
                      <a:pt x="845" y="69"/>
                    </a:cubicBezTo>
                    <a:cubicBezTo>
                      <a:pt x="822" y="47"/>
                      <a:pt x="799" y="24"/>
                      <a:pt x="776" y="24"/>
                    </a:cubicBezTo>
                    <a:cubicBezTo>
                      <a:pt x="752" y="8"/>
                      <a:pt x="725" y="0"/>
                      <a:pt x="6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9"/>
              <p:cNvSpPr/>
              <p:nvPr/>
            </p:nvSpPr>
            <p:spPr>
              <a:xfrm>
                <a:off x="2916100" y="3237250"/>
                <a:ext cx="141525" cy="218325"/>
              </a:xfrm>
              <a:custGeom>
                <a:avLst/>
                <a:gdLst/>
                <a:ahLst/>
                <a:cxnLst/>
                <a:rect l="l" t="t" r="r" b="b"/>
                <a:pathLst>
                  <a:path w="5661" h="8733" extrusionOk="0">
                    <a:moveTo>
                      <a:pt x="2837" y="0"/>
                    </a:moveTo>
                    <a:cubicBezTo>
                      <a:pt x="2833" y="0"/>
                      <a:pt x="2831" y="0"/>
                      <a:pt x="2831" y="0"/>
                    </a:cubicBezTo>
                    <a:cubicBezTo>
                      <a:pt x="0" y="2534"/>
                      <a:pt x="822" y="6734"/>
                      <a:pt x="3355" y="8537"/>
                    </a:cubicBezTo>
                    <a:cubicBezTo>
                      <a:pt x="3563" y="8673"/>
                      <a:pt x="3733" y="8732"/>
                      <a:pt x="3866" y="8732"/>
                    </a:cubicBezTo>
                    <a:cubicBezTo>
                      <a:pt x="4201" y="8732"/>
                      <a:pt x="4311" y="8361"/>
                      <a:pt x="4246" y="7921"/>
                    </a:cubicBezTo>
                    <a:cubicBezTo>
                      <a:pt x="3903" y="5798"/>
                      <a:pt x="5661" y="5638"/>
                      <a:pt x="5661" y="5638"/>
                    </a:cubicBezTo>
                    <a:cubicBezTo>
                      <a:pt x="5108" y="86"/>
                      <a:pt x="2968" y="0"/>
                      <a:pt x="2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9"/>
              <p:cNvSpPr/>
              <p:nvPr/>
            </p:nvSpPr>
            <p:spPr>
              <a:xfrm>
                <a:off x="3160900" y="3239525"/>
                <a:ext cx="144400" cy="216825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8673" extrusionOk="0">
                    <a:moveTo>
                      <a:pt x="2948" y="0"/>
                    </a:moveTo>
                    <a:cubicBezTo>
                      <a:pt x="2724" y="0"/>
                      <a:pt x="584" y="143"/>
                      <a:pt x="0" y="5570"/>
                    </a:cubicBezTo>
                    <a:cubicBezTo>
                      <a:pt x="0" y="5570"/>
                      <a:pt x="1758" y="5730"/>
                      <a:pt x="1415" y="7852"/>
                    </a:cubicBezTo>
                    <a:cubicBezTo>
                      <a:pt x="1349" y="8298"/>
                      <a:pt x="1462" y="8672"/>
                      <a:pt x="1807" y="8672"/>
                    </a:cubicBezTo>
                    <a:cubicBezTo>
                      <a:pt x="1938" y="8672"/>
                      <a:pt x="2104" y="8618"/>
                      <a:pt x="2306" y="8492"/>
                    </a:cubicBezTo>
                    <a:cubicBezTo>
                      <a:pt x="4839" y="6688"/>
                      <a:pt x="5775" y="2534"/>
                      <a:pt x="2968" y="1"/>
                    </a:cubicBezTo>
                    <a:cubicBezTo>
                      <a:pt x="2968" y="1"/>
                      <a:pt x="2961" y="0"/>
                      <a:pt x="29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9"/>
              <p:cNvSpPr/>
              <p:nvPr/>
            </p:nvSpPr>
            <p:spPr>
              <a:xfrm>
                <a:off x="3017100" y="2934225"/>
                <a:ext cx="187750" cy="187200"/>
              </a:xfrm>
              <a:custGeom>
                <a:avLst/>
                <a:gdLst/>
                <a:ahLst/>
                <a:cxnLst/>
                <a:rect l="l" t="t" r="r" b="b"/>
                <a:pathLst>
                  <a:path w="7510" h="7488" extrusionOk="0">
                    <a:moveTo>
                      <a:pt x="3725" y="1"/>
                    </a:moveTo>
                    <a:cubicBezTo>
                      <a:pt x="1667" y="1"/>
                      <a:pt x="0" y="1681"/>
                      <a:pt x="0" y="3722"/>
                    </a:cubicBezTo>
                    <a:cubicBezTo>
                      <a:pt x="0" y="5799"/>
                      <a:pt x="1666" y="7488"/>
                      <a:pt x="3721" y="7488"/>
                    </a:cubicBezTo>
                    <a:cubicBezTo>
                      <a:pt x="5798" y="7488"/>
                      <a:pt x="7487" y="5821"/>
                      <a:pt x="7487" y="3744"/>
                    </a:cubicBezTo>
                    <a:cubicBezTo>
                      <a:pt x="7510" y="1690"/>
                      <a:pt x="5821" y="1"/>
                      <a:pt x="3766" y="1"/>
                    </a:cubicBezTo>
                    <a:cubicBezTo>
                      <a:pt x="3753" y="1"/>
                      <a:pt x="3739" y="1"/>
                      <a:pt x="37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9"/>
              <p:cNvSpPr/>
              <p:nvPr/>
            </p:nvSpPr>
            <p:spPr>
              <a:xfrm>
                <a:off x="3031925" y="2949075"/>
                <a:ext cx="158100" cy="157525"/>
              </a:xfrm>
              <a:custGeom>
                <a:avLst/>
                <a:gdLst/>
                <a:ahLst/>
                <a:cxnLst/>
                <a:rect l="l" t="t" r="r" b="b"/>
                <a:pathLst>
                  <a:path w="6324" h="6301" extrusionOk="0">
                    <a:moveTo>
                      <a:pt x="3132" y="0"/>
                    </a:moveTo>
                    <a:cubicBezTo>
                      <a:pt x="1393" y="0"/>
                      <a:pt x="1" y="1407"/>
                      <a:pt x="1" y="3128"/>
                    </a:cubicBezTo>
                    <a:cubicBezTo>
                      <a:pt x="1" y="4885"/>
                      <a:pt x="1393" y="6300"/>
                      <a:pt x="3151" y="6300"/>
                    </a:cubicBezTo>
                    <a:cubicBezTo>
                      <a:pt x="4885" y="6300"/>
                      <a:pt x="6300" y="4908"/>
                      <a:pt x="6300" y="3150"/>
                    </a:cubicBezTo>
                    <a:cubicBezTo>
                      <a:pt x="6323" y="1416"/>
                      <a:pt x="4908" y="0"/>
                      <a:pt x="3173" y="0"/>
                    </a:cubicBezTo>
                    <a:cubicBezTo>
                      <a:pt x="3159" y="0"/>
                      <a:pt x="3145" y="0"/>
                      <a:pt x="31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9"/>
              <p:cNvSpPr/>
              <p:nvPr/>
            </p:nvSpPr>
            <p:spPr>
              <a:xfrm>
                <a:off x="3049050" y="2966200"/>
                <a:ext cx="123275" cy="123275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4931" extrusionOk="0">
                    <a:moveTo>
                      <a:pt x="2466" y="0"/>
                    </a:moveTo>
                    <a:cubicBezTo>
                      <a:pt x="1119" y="0"/>
                      <a:pt x="0" y="1096"/>
                      <a:pt x="0" y="2443"/>
                    </a:cubicBezTo>
                    <a:cubicBezTo>
                      <a:pt x="0" y="3812"/>
                      <a:pt x="1096" y="4930"/>
                      <a:pt x="2466" y="4930"/>
                    </a:cubicBezTo>
                    <a:cubicBezTo>
                      <a:pt x="3812" y="4930"/>
                      <a:pt x="4931" y="3835"/>
                      <a:pt x="4931" y="2465"/>
                    </a:cubicBezTo>
                    <a:cubicBezTo>
                      <a:pt x="4931" y="1119"/>
                      <a:pt x="3835" y="0"/>
                      <a:pt x="24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8" name="Google Shape;378;p9"/>
            <p:cNvSpPr/>
            <p:nvPr/>
          </p:nvSpPr>
          <p:spPr>
            <a:xfrm rot="5400000">
              <a:off x="6569756" y="2493657"/>
              <a:ext cx="263728" cy="934837"/>
            </a:xfrm>
            <a:custGeom>
              <a:avLst/>
              <a:gdLst/>
              <a:ahLst/>
              <a:cxnLst/>
              <a:rect l="l" t="t" r="r" b="b"/>
              <a:pathLst>
                <a:path w="7876" h="27916" extrusionOk="0">
                  <a:moveTo>
                    <a:pt x="137" y="0"/>
                  </a:moveTo>
                  <a:cubicBezTo>
                    <a:pt x="114" y="0"/>
                    <a:pt x="92" y="23"/>
                    <a:pt x="92" y="23"/>
                  </a:cubicBezTo>
                  <a:cubicBezTo>
                    <a:pt x="1644" y="4542"/>
                    <a:pt x="2169" y="9404"/>
                    <a:pt x="2100" y="13969"/>
                  </a:cubicBezTo>
                  <a:cubicBezTo>
                    <a:pt x="2055" y="18671"/>
                    <a:pt x="1187" y="24240"/>
                    <a:pt x="0" y="27915"/>
                  </a:cubicBezTo>
                  <a:cubicBezTo>
                    <a:pt x="731" y="27915"/>
                    <a:pt x="1484" y="27915"/>
                    <a:pt x="2237" y="27892"/>
                  </a:cubicBezTo>
                  <a:cubicBezTo>
                    <a:pt x="2922" y="27870"/>
                    <a:pt x="3424" y="27276"/>
                    <a:pt x="3287" y="26660"/>
                  </a:cubicBezTo>
                  <a:cubicBezTo>
                    <a:pt x="3082" y="25815"/>
                    <a:pt x="2899" y="24971"/>
                    <a:pt x="2717" y="24126"/>
                  </a:cubicBezTo>
                  <a:lnTo>
                    <a:pt x="2717" y="24126"/>
                  </a:lnTo>
                  <a:cubicBezTo>
                    <a:pt x="3196" y="24377"/>
                    <a:pt x="3721" y="24948"/>
                    <a:pt x="3515" y="26203"/>
                  </a:cubicBezTo>
                  <a:cubicBezTo>
                    <a:pt x="3449" y="26649"/>
                    <a:pt x="3562" y="27023"/>
                    <a:pt x="3907" y="27023"/>
                  </a:cubicBezTo>
                  <a:cubicBezTo>
                    <a:pt x="4038" y="27023"/>
                    <a:pt x="4204" y="26969"/>
                    <a:pt x="4406" y="26843"/>
                  </a:cubicBezTo>
                  <a:cubicBezTo>
                    <a:pt x="6939" y="25039"/>
                    <a:pt x="7875" y="20908"/>
                    <a:pt x="5068" y="18352"/>
                  </a:cubicBezTo>
                  <a:cubicBezTo>
                    <a:pt x="5638" y="16662"/>
                    <a:pt x="6003" y="14722"/>
                    <a:pt x="6003" y="12691"/>
                  </a:cubicBezTo>
                  <a:cubicBezTo>
                    <a:pt x="6026" y="9450"/>
                    <a:pt x="4839" y="6482"/>
                    <a:pt x="3538" y="4223"/>
                  </a:cubicBezTo>
                  <a:cubicBezTo>
                    <a:pt x="3447" y="4063"/>
                    <a:pt x="3356" y="3903"/>
                    <a:pt x="3264" y="3766"/>
                  </a:cubicBezTo>
                  <a:cubicBezTo>
                    <a:pt x="3264" y="3766"/>
                    <a:pt x="3264" y="3766"/>
                    <a:pt x="3264" y="3743"/>
                  </a:cubicBezTo>
                  <a:cubicBezTo>
                    <a:pt x="3082" y="3447"/>
                    <a:pt x="2876" y="3150"/>
                    <a:pt x="2694" y="2876"/>
                  </a:cubicBezTo>
                  <a:cubicBezTo>
                    <a:pt x="2694" y="2876"/>
                    <a:pt x="2671" y="2853"/>
                    <a:pt x="2671" y="2830"/>
                  </a:cubicBezTo>
                  <a:cubicBezTo>
                    <a:pt x="2580" y="2716"/>
                    <a:pt x="2511" y="2602"/>
                    <a:pt x="2420" y="2488"/>
                  </a:cubicBezTo>
                  <a:cubicBezTo>
                    <a:pt x="2397" y="2465"/>
                    <a:pt x="2374" y="2442"/>
                    <a:pt x="2374" y="2397"/>
                  </a:cubicBezTo>
                  <a:cubicBezTo>
                    <a:pt x="2306" y="2305"/>
                    <a:pt x="2237" y="2214"/>
                    <a:pt x="2169" y="2123"/>
                  </a:cubicBezTo>
                  <a:cubicBezTo>
                    <a:pt x="2123" y="2100"/>
                    <a:pt x="2100" y="2054"/>
                    <a:pt x="2077" y="2031"/>
                  </a:cubicBezTo>
                  <a:cubicBezTo>
                    <a:pt x="2009" y="1940"/>
                    <a:pt x="1963" y="1872"/>
                    <a:pt x="1895" y="1780"/>
                  </a:cubicBezTo>
                  <a:cubicBezTo>
                    <a:pt x="1872" y="1758"/>
                    <a:pt x="1849" y="1712"/>
                    <a:pt x="1803" y="1689"/>
                  </a:cubicBezTo>
                  <a:cubicBezTo>
                    <a:pt x="1758" y="1621"/>
                    <a:pt x="1689" y="1552"/>
                    <a:pt x="1644" y="1484"/>
                  </a:cubicBezTo>
                  <a:cubicBezTo>
                    <a:pt x="1621" y="1438"/>
                    <a:pt x="1598" y="1415"/>
                    <a:pt x="1552" y="1370"/>
                  </a:cubicBezTo>
                  <a:cubicBezTo>
                    <a:pt x="1507" y="1324"/>
                    <a:pt x="1461" y="1255"/>
                    <a:pt x="1415" y="1187"/>
                  </a:cubicBezTo>
                  <a:cubicBezTo>
                    <a:pt x="1370" y="1164"/>
                    <a:pt x="1347" y="1118"/>
                    <a:pt x="1324" y="1096"/>
                  </a:cubicBezTo>
                  <a:cubicBezTo>
                    <a:pt x="1279" y="1050"/>
                    <a:pt x="1233" y="981"/>
                    <a:pt x="1187" y="936"/>
                  </a:cubicBezTo>
                  <a:cubicBezTo>
                    <a:pt x="1142" y="913"/>
                    <a:pt x="1119" y="867"/>
                    <a:pt x="1096" y="845"/>
                  </a:cubicBezTo>
                  <a:cubicBezTo>
                    <a:pt x="1050" y="799"/>
                    <a:pt x="1005" y="753"/>
                    <a:pt x="959" y="708"/>
                  </a:cubicBezTo>
                  <a:cubicBezTo>
                    <a:pt x="936" y="685"/>
                    <a:pt x="913" y="662"/>
                    <a:pt x="890" y="639"/>
                  </a:cubicBezTo>
                  <a:cubicBezTo>
                    <a:pt x="845" y="593"/>
                    <a:pt x="822" y="548"/>
                    <a:pt x="776" y="525"/>
                  </a:cubicBezTo>
                  <a:cubicBezTo>
                    <a:pt x="754" y="479"/>
                    <a:pt x="731" y="457"/>
                    <a:pt x="708" y="434"/>
                  </a:cubicBezTo>
                  <a:cubicBezTo>
                    <a:pt x="662" y="411"/>
                    <a:pt x="639" y="388"/>
                    <a:pt x="594" y="342"/>
                  </a:cubicBezTo>
                  <a:cubicBezTo>
                    <a:pt x="571" y="320"/>
                    <a:pt x="548" y="320"/>
                    <a:pt x="548" y="297"/>
                  </a:cubicBezTo>
                  <a:cubicBezTo>
                    <a:pt x="502" y="274"/>
                    <a:pt x="480" y="228"/>
                    <a:pt x="457" y="205"/>
                  </a:cubicBezTo>
                  <a:cubicBezTo>
                    <a:pt x="434" y="205"/>
                    <a:pt x="411" y="183"/>
                    <a:pt x="388" y="160"/>
                  </a:cubicBezTo>
                  <a:cubicBezTo>
                    <a:pt x="365" y="137"/>
                    <a:pt x="343" y="137"/>
                    <a:pt x="320" y="114"/>
                  </a:cubicBezTo>
                  <a:cubicBezTo>
                    <a:pt x="297" y="114"/>
                    <a:pt x="297" y="91"/>
                    <a:pt x="274" y="91"/>
                  </a:cubicBezTo>
                  <a:cubicBezTo>
                    <a:pt x="251" y="68"/>
                    <a:pt x="229" y="46"/>
                    <a:pt x="206" y="46"/>
                  </a:cubicBezTo>
                  <a:cubicBezTo>
                    <a:pt x="206" y="46"/>
                    <a:pt x="206" y="23"/>
                    <a:pt x="183" y="23"/>
                  </a:cubicBezTo>
                  <a:cubicBezTo>
                    <a:pt x="160" y="23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A9A7A7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9"/>
          <p:cNvGrpSpPr/>
          <p:nvPr/>
        </p:nvGrpSpPr>
        <p:grpSpPr>
          <a:xfrm rot="3203653">
            <a:off x="240691" y="985951"/>
            <a:ext cx="297660" cy="239057"/>
            <a:chOff x="3483800" y="1530650"/>
            <a:chExt cx="1459674" cy="1397574"/>
          </a:xfrm>
        </p:grpSpPr>
        <p:sp>
          <p:nvSpPr>
            <p:cNvPr id="380" name="Google Shape;380;p9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389;p9"/>
          <p:cNvGrpSpPr/>
          <p:nvPr/>
        </p:nvGrpSpPr>
        <p:grpSpPr>
          <a:xfrm>
            <a:off x="447585" y="150969"/>
            <a:ext cx="374992" cy="348246"/>
            <a:chOff x="3931664" y="3196564"/>
            <a:chExt cx="819834" cy="761359"/>
          </a:xfrm>
        </p:grpSpPr>
        <p:sp>
          <p:nvSpPr>
            <p:cNvPr id="390" name="Google Shape;390;p9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 1 1 1 1">
  <p:cSld name="TITLE_AND_BODY_1_1_1_1_1_1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0"/>
          <p:cNvSpPr/>
          <p:nvPr/>
        </p:nvSpPr>
        <p:spPr>
          <a:xfrm rot="1521954">
            <a:off x="-385060" y="-43163"/>
            <a:ext cx="9706358" cy="5726136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5" name="Google Shape;39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0"/>
          <p:cNvSpPr/>
          <p:nvPr/>
        </p:nvSpPr>
        <p:spPr>
          <a:xfrm>
            <a:off x="1629350" y="659775"/>
            <a:ext cx="5677500" cy="3957300"/>
          </a:xfrm>
          <a:prstGeom prst="roundRect">
            <a:avLst>
              <a:gd name="adj" fmla="val 16667"/>
            </a:avLst>
          </a:pr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7" name="Google Shape;397;p10"/>
          <p:cNvGrpSpPr/>
          <p:nvPr/>
        </p:nvGrpSpPr>
        <p:grpSpPr>
          <a:xfrm>
            <a:off x="8370238" y="202775"/>
            <a:ext cx="652900" cy="652900"/>
            <a:chOff x="2751400" y="2498775"/>
            <a:chExt cx="652900" cy="652900"/>
          </a:xfrm>
        </p:grpSpPr>
        <p:sp>
          <p:nvSpPr>
            <p:cNvPr id="398" name="Google Shape;398;p10"/>
            <p:cNvSpPr/>
            <p:nvPr/>
          </p:nvSpPr>
          <p:spPr>
            <a:xfrm>
              <a:off x="2751400" y="2498775"/>
              <a:ext cx="652900" cy="652900"/>
            </a:xfrm>
            <a:custGeom>
              <a:avLst/>
              <a:gdLst/>
              <a:ahLst/>
              <a:cxnLst/>
              <a:rect l="l" t="t" r="r" b="b"/>
              <a:pathLst>
                <a:path w="26116" h="26116" extrusionOk="0">
                  <a:moveTo>
                    <a:pt x="13058" y="1"/>
                  </a:moveTo>
                  <a:cubicBezTo>
                    <a:pt x="5840" y="1"/>
                    <a:pt x="0" y="5840"/>
                    <a:pt x="0" y="13058"/>
                  </a:cubicBezTo>
                  <a:cubicBezTo>
                    <a:pt x="0" y="20251"/>
                    <a:pt x="5840" y="26116"/>
                    <a:pt x="13058" y="26116"/>
                  </a:cubicBezTo>
                  <a:cubicBezTo>
                    <a:pt x="20276" y="26116"/>
                    <a:pt x="26116" y="20251"/>
                    <a:pt x="26116" y="13058"/>
                  </a:cubicBezTo>
                  <a:cubicBezTo>
                    <a:pt x="26116" y="5840"/>
                    <a:pt x="20276" y="1"/>
                    <a:pt x="13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2758925" y="2889025"/>
              <a:ext cx="637875" cy="187500"/>
            </a:xfrm>
            <a:custGeom>
              <a:avLst/>
              <a:gdLst/>
              <a:ahLst/>
              <a:cxnLst/>
              <a:rect l="l" t="t" r="r" b="b"/>
              <a:pathLst>
                <a:path w="25515" h="7500" extrusionOk="0">
                  <a:moveTo>
                    <a:pt x="20492" y="0"/>
                  </a:moveTo>
                  <a:cubicBezTo>
                    <a:pt x="19762" y="0"/>
                    <a:pt x="19009" y="29"/>
                    <a:pt x="18246" y="105"/>
                  </a:cubicBezTo>
                  <a:cubicBezTo>
                    <a:pt x="14486" y="451"/>
                    <a:pt x="12558" y="4117"/>
                    <a:pt x="9135" y="4117"/>
                  </a:cubicBezTo>
                  <a:cubicBezTo>
                    <a:pt x="9090" y="4117"/>
                    <a:pt x="9044" y="4116"/>
                    <a:pt x="8998" y="4115"/>
                  </a:cubicBezTo>
                  <a:cubicBezTo>
                    <a:pt x="6291" y="4065"/>
                    <a:pt x="3183" y="1534"/>
                    <a:pt x="0" y="230"/>
                  </a:cubicBezTo>
                  <a:lnTo>
                    <a:pt x="0" y="230"/>
                  </a:lnTo>
                  <a:cubicBezTo>
                    <a:pt x="351" y="1809"/>
                    <a:pt x="978" y="3263"/>
                    <a:pt x="1830" y="4566"/>
                  </a:cubicBezTo>
                  <a:cubicBezTo>
                    <a:pt x="5238" y="5042"/>
                    <a:pt x="7920" y="6772"/>
                    <a:pt x="10953" y="7348"/>
                  </a:cubicBezTo>
                  <a:cubicBezTo>
                    <a:pt x="11518" y="7453"/>
                    <a:pt x="11996" y="7499"/>
                    <a:pt x="12409" y="7499"/>
                  </a:cubicBezTo>
                  <a:cubicBezTo>
                    <a:pt x="14646" y="7499"/>
                    <a:pt x="14969" y="6152"/>
                    <a:pt x="17043" y="5644"/>
                  </a:cubicBezTo>
                  <a:cubicBezTo>
                    <a:pt x="17262" y="5591"/>
                    <a:pt x="17491" y="5567"/>
                    <a:pt x="17729" y="5567"/>
                  </a:cubicBezTo>
                  <a:cubicBezTo>
                    <a:pt x="18962" y="5567"/>
                    <a:pt x="20426" y="6208"/>
                    <a:pt x="21855" y="6797"/>
                  </a:cubicBezTo>
                  <a:cubicBezTo>
                    <a:pt x="23659" y="5042"/>
                    <a:pt x="24963" y="2762"/>
                    <a:pt x="25514" y="230"/>
                  </a:cubicBezTo>
                  <a:cubicBezTo>
                    <a:pt x="24154" y="194"/>
                    <a:pt x="22401" y="0"/>
                    <a:pt x="204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2761425" y="2606275"/>
              <a:ext cx="637250" cy="224850"/>
            </a:xfrm>
            <a:custGeom>
              <a:avLst/>
              <a:gdLst/>
              <a:ahLst/>
              <a:cxnLst/>
              <a:rect l="l" t="t" r="r" b="b"/>
              <a:pathLst>
                <a:path w="25490" h="8994" extrusionOk="0">
                  <a:moveTo>
                    <a:pt x="16340" y="0"/>
                  </a:moveTo>
                  <a:cubicBezTo>
                    <a:pt x="16049" y="0"/>
                    <a:pt x="15700" y="56"/>
                    <a:pt x="15264" y="187"/>
                  </a:cubicBezTo>
                  <a:cubicBezTo>
                    <a:pt x="12906" y="907"/>
                    <a:pt x="11308" y="4234"/>
                    <a:pt x="8202" y="4234"/>
                  </a:cubicBezTo>
                  <a:cubicBezTo>
                    <a:pt x="7742" y="4234"/>
                    <a:pt x="7250" y="4161"/>
                    <a:pt x="6717" y="3996"/>
                  </a:cubicBezTo>
                  <a:cubicBezTo>
                    <a:pt x="4311" y="3270"/>
                    <a:pt x="3785" y="1440"/>
                    <a:pt x="2908" y="87"/>
                  </a:cubicBezTo>
                  <a:cubicBezTo>
                    <a:pt x="1529" y="1615"/>
                    <a:pt x="527" y="3495"/>
                    <a:pt x="0" y="5575"/>
                  </a:cubicBezTo>
                  <a:cubicBezTo>
                    <a:pt x="2121" y="6949"/>
                    <a:pt x="4797" y="8994"/>
                    <a:pt x="6738" y="8994"/>
                  </a:cubicBezTo>
                  <a:cubicBezTo>
                    <a:pt x="6816" y="8994"/>
                    <a:pt x="6892" y="8991"/>
                    <a:pt x="6968" y="8984"/>
                  </a:cubicBezTo>
                  <a:cubicBezTo>
                    <a:pt x="9750" y="8758"/>
                    <a:pt x="13058" y="6728"/>
                    <a:pt x="16016" y="5375"/>
                  </a:cubicBezTo>
                  <a:cubicBezTo>
                    <a:pt x="16522" y="5139"/>
                    <a:pt x="16912" y="5041"/>
                    <a:pt x="17230" y="5041"/>
                  </a:cubicBezTo>
                  <a:cubicBezTo>
                    <a:pt x="18766" y="5041"/>
                    <a:pt x="18593" y="7334"/>
                    <a:pt x="21605" y="7355"/>
                  </a:cubicBezTo>
                  <a:cubicBezTo>
                    <a:pt x="21654" y="7355"/>
                    <a:pt x="21702" y="7356"/>
                    <a:pt x="21751" y="7356"/>
                  </a:cubicBezTo>
                  <a:cubicBezTo>
                    <a:pt x="23334" y="7356"/>
                    <a:pt x="24565" y="6962"/>
                    <a:pt x="25489" y="6427"/>
                  </a:cubicBezTo>
                  <a:cubicBezTo>
                    <a:pt x="25088" y="4222"/>
                    <a:pt x="24161" y="2192"/>
                    <a:pt x="22783" y="513"/>
                  </a:cubicBezTo>
                  <a:cubicBezTo>
                    <a:pt x="22610" y="1333"/>
                    <a:pt x="22233" y="2023"/>
                    <a:pt x="21156" y="2023"/>
                  </a:cubicBezTo>
                  <a:cubicBezTo>
                    <a:pt x="20982" y="2023"/>
                    <a:pt x="20789" y="2005"/>
                    <a:pt x="20577" y="1966"/>
                  </a:cubicBezTo>
                  <a:cubicBezTo>
                    <a:pt x="17828" y="1484"/>
                    <a:pt x="17837" y="0"/>
                    <a:pt x="16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2907425" y="2498775"/>
              <a:ext cx="319575" cy="93675"/>
            </a:xfrm>
            <a:custGeom>
              <a:avLst/>
              <a:gdLst/>
              <a:ahLst/>
              <a:cxnLst/>
              <a:rect l="l" t="t" r="r" b="b"/>
              <a:pathLst>
                <a:path w="12783" h="3747" extrusionOk="0">
                  <a:moveTo>
                    <a:pt x="6817" y="1"/>
                  </a:moveTo>
                  <a:cubicBezTo>
                    <a:pt x="4311" y="1"/>
                    <a:pt x="2005" y="702"/>
                    <a:pt x="0" y="1930"/>
                  </a:cubicBezTo>
                  <a:cubicBezTo>
                    <a:pt x="619" y="2848"/>
                    <a:pt x="1510" y="3747"/>
                    <a:pt x="2426" y="3747"/>
                  </a:cubicBezTo>
                  <a:cubicBezTo>
                    <a:pt x="2586" y="3747"/>
                    <a:pt x="2747" y="3719"/>
                    <a:pt x="2907" y="3660"/>
                  </a:cubicBezTo>
                  <a:cubicBezTo>
                    <a:pt x="4837" y="2883"/>
                    <a:pt x="5013" y="1955"/>
                    <a:pt x="8145" y="1855"/>
                  </a:cubicBezTo>
                  <a:cubicBezTo>
                    <a:pt x="9524" y="1830"/>
                    <a:pt x="11479" y="1780"/>
                    <a:pt x="12782" y="1454"/>
                  </a:cubicBezTo>
                  <a:cubicBezTo>
                    <a:pt x="11003" y="527"/>
                    <a:pt x="8973" y="1"/>
                    <a:pt x="6817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2754525" y="2694275"/>
              <a:ext cx="632875" cy="116125"/>
            </a:xfrm>
            <a:custGeom>
              <a:avLst/>
              <a:gdLst/>
              <a:ahLst/>
              <a:cxnLst/>
              <a:rect l="l" t="t" r="r" b="b"/>
              <a:pathLst>
                <a:path w="25315" h="4645" extrusionOk="0">
                  <a:moveTo>
                    <a:pt x="24888" y="0"/>
                  </a:moveTo>
                  <a:cubicBezTo>
                    <a:pt x="23044" y="1480"/>
                    <a:pt x="20871" y="2937"/>
                    <a:pt x="19529" y="2937"/>
                  </a:cubicBezTo>
                  <a:cubicBezTo>
                    <a:pt x="19485" y="2937"/>
                    <a:pt x="19442" y="2936"/>
                    <a:pt x="19399" y="2932"/>
                  </a:cubicBezTo>
                  <a:cubicBezTo>
                    <a:pt x="16718" y="2682"/>
                    <a:pt x="14938" y="326"/>
                    <a:pt x="11204" y="25"/>
                  </a:cubicBezTo>
                  <a:cubicBezTo>
                    <a:pt x="11044" y="12"/>
                    <a:pt x="10887" y="6"/>
                    <a:pt x="10732" y="6"/>
                  </a:cubicBezTo>
                  <a:cubicBezTo>
                    <a:pt x="7762" y="6"/>
                    <a:pt x="5763" y="2284"/>
                    <a:pt x="3208" y="2284"/>
                  </a:cubicBezTo>
                  <a:cubicBezTo>
                    <a:pt x="2814" y="2284"/>
                    <a:pt x="2407" y="2230"/>
                    <a:pt x="1981" y="2105"/>
                  </a:cubicBezTo>
                  <a:cubicBezTo>
                    <a:pt x="1379" y="1905"/>
                    <a:pt x="853" y="1780"/>
                    <a:pt x="377" y="1654"/>
                  </a:cubicBezTo>
                  <a:cubicBezTo>
                    <a:pt x="226" y="2231"/>
                    <a:pt x="101" y="2832"/>
                    <a:pt x="1" y="3434"/>
                  </a:cubicBezTo>
                  <a:cubicBezTo>
                    <a:pt x="953" y="3659"/>
                    <a:pt x="2031" y="3835"/>
                    <a:pt x="2983" y="3835"/>
                  </a:cubicBezTo>
                  <a:cubicBezTo>
                    <a:pt x="3011" y="3835"/>
                    <a:pt x="3038" y="3836"/>
                    <a:pt x="3065" y="3836"/>
                  </a:cubicBezTo>
                  <a:cubicBezTo>
                    <a:pt x="5573" y="3836"/>
                    <a:pt x="7105" y="1577"/>
                    <a:pt x="10452" y="1429"/>
                  </a:cubicBezTo>
                  <a:cubicBezTo>
                    <a:pt x="10524" y="1425"/>
                    <a:pt x="10597" y="1423"/>
                    <a:pt x="10669" y="1423"/>
                  </a:cubicBezTo>
                  <a:cubicBezTo>
                    <a:pt x="13691" y="1423"/>
                    <a:pt x="16374" y="4644"/>
                    <a:pt x="18918" y="4644"/>
                  </a:cubicBezTo>
                  <a:cubicBezTo>
                    <a:pt x="19146" y="4644"/>
                    <a:pt x="19374" y="4618"/>
                    <a:pt x="19600" y="4562"/>
                  </a:cubicBezTo>
                  <a:cubicBezTo>
                    <a:pt x="20953" y="4186"/>
                    <a:pt x="23284" y="2607"/>
                    <a:pt x="25314" y="1078"/>
                  </a:cubicBezTo>
                  <a:cubicBezTo>
                    <a:pt x="25189" y="702"/>
                    <a:pt x="25038" y="351"/>
                    <a:pt x="24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2752025" y="2829175"/>
              <a:ext cx="619075" cy="167125"/>
            </a:xfrm>
            <a:custGeom>
              <a:avLst/>
              <a:gdLst/>
              <a:ahLst/>
              <a:cxnLst/>
              <a:rect l="l" t="t" r="r" b="b"/>
              <a:pathLst>
                <a:path w="24763" h="6685" extrusionOk="0">
                  <a:moveTo>
                    <a:pt x="14912" y="1"/>
                  </a:moveTo>
                  <a:cubicBezTo>
                    <a:pt x="14695" y="1"/>
                    <a:pt x="14486" y="30"/>
                    <a:pt x="14286" y="93"/>
                  </a:cubicBezTo>
                  <a:cubicBezTo>
                    <a:pt x="11352" y="1005"/>
                    <a:pt x="9922" y="3228"/>
                    <a:pt x="7370" y="3228"/>
                  </a:cubicBezTo>
                  <a:cubicBezTo>
                    <a:pt x="7328" y="3228"/>
                    <a:pt x="7286" y="3227"/>
                    <a:pt x="7244" y="3226"/>
                  </a:cubicBezTo>
                  <a:cubicBezTo>
                    <a:pt x="5188" y="3151"/>
                    <a:pt x="2657" y="995"/>
                    <a:pt x="0" y="168"/>
                  </a:cubicBezTo>
                  <a:lnTo>
                    <a:pt x="0" y="168"/>
                  </a:lnTo>
                  <a:cubicBezTo>
                    <a:pt x="0" y="770"/>
                    <a:pt x="76" y="1371"/>
                    <a:pt x="151" y="1973"/>
                  </a:cubicBezTo>
                  <a:cubicBezTo>
                    <a:pt x="2793" y="2784"/>
                    <a:pt x="5906" y="4259"/>
                    <a:pt x="8163" y="4259"/>
                  </a:cubicBezTo>
                  <a:cubicBezTo>
                    <a:pt x="8347" y="4259"/>
                    <a:pt x="8525" y="4249"/>
                    <a:pt x="8697" y="4228"/>
                  </a:cubicBezTo>
                  <a:cubicBezTo>
                    <a:pt x="11380" y="3933"/>
                    <a:pt x="13651" y="1801"/>
                    <a:pt x="15303" y="1801"/>
                  </a:cubicBezTo>
                  <a:cubicBezTo>
                    <a:pt x="15472" y="1801"/>
                    <a:pt x="15634" y="1824"/>
                    <a:pt x="15790" y="1872"/>
                  </a:cubicBezTo>
                  <a:cubicBezTo>
                    <a:pt x="17494" y="2374"/>
                    <a:pt x="19875" y="4228"/>
                    <a:pt x="21905" y="5582"/>
                  </a:cubicBezTo>
                  <a:cubicBezTo>
                    <a:pt x="22457" y="5958"/>
                    <a:pt x="23259" y="6334"/>
                    <a:pt x="24136" y="6684"/>
                  </a:cubicBezTo>
                  <a:cubicBezTo>
                    <a:pt x="24362" y="6308"/>
                    <a:pt x="24562" y="5933"/>
                    <a:pt x="24763" y="5532"/>
                  </a:cubicBezTo>
                  <a:lnTo>
                    <a:pt x="24763" y="5532"/>
                  </a:lnTo>
                  <a:cubicBezTo>
                    <a:pt x="24757" y="5532"/>
                    <a:pt x="24752" y="5532"/>
                    <a:pt x="24747" y="5532"/>
                  </a:cubicBezTo>
                  <a:cubicBezTo>
                    <a:pt x="22290" y="5532"/>
                    <a:pt x="17888" y="1"/>
                    <a:pt x="14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2817825" y="2553600"/>
              <a:ext cx="483100" cy="74275"/>
            </a:xfrm>
            <a:custGeom>
              <a:avLst/>
              <a:gdLst/>
              <a:ahLst/>
              <a:cxnLst/>
              <a:rect l="l" t="t" r="r" b="b"/>
              <a:pathLst>
                <a:path w="19324" h="2971" extrusionOk="0">
                  <a:moveTo>
                    <a:pt x="8727" y="1"/>
                  </a:moveTo>
                  <a:cubicBezTo>
                    <a:pt x="7522" y="1"/>
                    <a:pt x="5857" y="1578"/>
                    <a:pt x="4588" y="1578"/>
                  </a:cubicBezTo>
                  <a:cubicBezTo>
                    <a:pt x="4449" y="1578"/>
                    <a:pt x="4314" y="1559"/>
                    <a:pt x="4186" y="1517"/>
                  </a:cubicBezTo>
                  <a:cubicBezTo>
                    <a:pt x="3484" y="1266"/>
                    <a:pt x="2582" y="1191"/>
                    <a:pt x="1654" y="1166"/>
                  </a:cubicBezTo>
                  <a:cubicBezTo>
                    <a:pt x="1053" y="1717"/>
                    <a:pt x="501" y="2319"/>
                    <a:pt x="0" y="2970"/>
                  </a:cubicBezTo>
                  <a:cubicBezTo>
                    <a:pt x="2331" y="2920"/>
                    <a:pt x="5138" y="2595"/>
                    <a:pt x="6817" y="1542"/>
                  </a:cubicBezTo>
                  <a:cubicBezTo>
                    <a:pt x="7552" y="1091"/>
                    <a:pt x="8146" y="919"/>
                    <a:pt x="8680" y="919"/>
                  </a:cubicBezTo>
                  <a:cubicBezTo>
                    <a:pt x="9895" y="919"/>
                    <a:pt x="10799" y="1806"/>
                    <a:pt x="12331" y="2294"/>
                  </a:cubicBezTo>
                  <a:cubicBezTo>
                    <a:pt x="12976" y="2498"/>
                    <a:pt x="13813" y="2598"/>
                    <a:pt x="14691" y="2598"/>
                  </a:cubicBezTo>
                  <a:cubicBezTo>
                    <a:pt x="16506" y="2598"/>
                    <a:pt x="18496" y="2169"/>
                    <a:pt x="19323" y="1341"/>
                  </a:cubicBezTo>
                  <a:cubicBezTo>
                    <a:pt x="18847" y="890"/>
                    <a:pt x="18321" y="464"/>
                    <a:pt x="17770" y="88"/>
                  </a:cubicBezTo>
                  <a:cubicBezTo>
                    <a:pt x="17305" y="613"/>
                    <a:pt x="16629" y="1203"/>
                    <a:pt x="15677" y="1203"/>
                  </a:cubicBezTo>
                  <a:cubicBezTo>
                    <a:pt x="15447" y="1203"/>
                    <a:pt x="15201" y="1169"/>
                    <a:pt x="14937" y="1091"/>
                  </a:cubicBezTo>
                  <a:cubicBezTo>
                    <a:pt x="12832" y="439"/>
                    <a:pt x="10526" y="665"/>
                    <a:pt x="9173" y="88"/>
                  </a:cubicBezTo>
                  <a:cubicBezTo>
                    <a:pt x="9033" y="28"/>
                    <a:pt x="8884" y="1"/>
                    <a:pt x="8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2823450" y="2981950"/>
              <a:ext cx="492500" cy="130900"/>
            </a:xfrm>
            <a:custGeom>
              <a:avLst/>
              <a:gdLst/>
              <a:ahLst/>
              <a:cxnLst/>
              <a:rect l="l" t="t" r="r" b="b"/>
              <a:pathLst>
                <a:path w="19700" h="5236" extrusionOk="0">
                  <a:moveTo>
                    <a:pt x="7736" y="0"/>
                  </a:moveTo>
                  <a:cubicBezTo>
                    <a:pt x="7305" y="0"/>
                    <a:pt x="6870" y="111"/>
                    <a:pt x="6417" y="398"/>
                  </a:cubicBezTo>
                  <a:cubicBezTo>
                    <a:pt x="5154" y="1232"/>
                    <a:pt x="3212" y="1907"/>
                    <a:pt x="439" y="1907"/>
                  </a:cubicBezTo>
                  <a:cubicBezTo>
                    <a:pt x="295" y="1907"/>
                    <a:pt x="149" y="1905"/>
                    <a:pt x="1" y="1902"/>
                  </a:cubicBezTo>
                  <a:lnTo>
                    <a:pt x="1" y="1902"/>
                  </a:lnTo>
                  <a:cubicBezTo>
                    <a:pt x="1103" y="3255"/>
                    <a:pt x="2457" y="4383"/>
                    <a:pt x="3986" y="5235"/>
                  </a:cubicBezTo>
                  <a:cubicBezTo>
                    <a:pt x="4211" y="5110"/>
                    <a:pt x="4462" y="4959"/>
                    <a:pt x="4738" y="4834"/>
                  </a:cubicBezTo>
                  <a:cubicBezTo>
                    <a:pt x="7695" y="3431"/>
                    <a:pt x="6517" y="1501"/>
                    <a:pt x="7870" y="1501"/>
                  </a:cubicBezTo>
                  <a:cubicBezTo>
                    <a:pt x="9085" y="1501"/>
                    <a:pt x="12054" y="2469"/>
                    <a:pt x="13774" y="2469"/>
                  </a:cubicBezTo>
                  <a:cubicBezTo>
                    <a:pt x="13971" y="2469"/>
                    <a:pt x="14152" y="2456"/>
                    <a:pt x="14311" y="2428"/>
                  </a:cubicBezTo>
                  <a:cubicBezTo>
                    <a:pt x="14906" y="2321"/>
                    <a:pt x="15383" y="2259"/>
                    <a:pt x="15814" y="2259"/>
                  </a:cubicBezTo>
                  <a:cubicBezTo>
                    <a:pt x="16490" y="2259"/>
                    <a:pt x="17050" y="2411"/>
                    <a:pt x="17770" y="2779"/>
                  </a:cubicBezTo>
                  <a:cubicBezTo>
                    <a:pt x="18121" y="2954"/>
                    <a:pt x="18447" y="3255"/>
                    <a:pt x="18723" y="3581"/>
                  </a:cubicBezTo>
                  <a:cubicBezTo>
                    <a:pt x="19048" y="3280"/>
                    <a:pt x="19374" y="2979"/>
                    <a:pt x="19700" y="2629"/>
                  </a:cubicBezTo>
                  <a:cubicBezTo>
                    <a:pt x="19023" y="2027"/>
                    <a:pt x="18121" y="1476"/>
                    <a:pt x="17169" y="1350"/>
                  </a:cubicBezTo>
                  <a:cubicBezTo>
                    <a:pt x="16627" y="1263"/>
                    <a:pt x="16135" y="1235"/>
                    <a:pt x="15671" y="1235"/>
                  </a:cubicBezTo>
                  <a:cubicBezTo>
                    <a:pt x="14799" y="1235"/>
                    <a:pt x="14024" y="1335"/>
                    <a:pt x="13197" y="1335"/>
                  </a:cubicBezTo>
                  <a:cubicBezTo>
                    <a:pt x="12689" y="1335"/>
                    <a:pt x="12161" y="1297"/>
                    <a:pt x="11580" y="1175"/>
                  </a:cubicBezTo>
                  <a:cubicBezTo>
                    <a:pt x="10090" y="844"/>
                    <a:pt x="8924" y="0"/>
                    <a:pt x="7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2842250" y="2542625"/>
              <a:ext cx="562050" cy="609050"/>
            </a:xfrm>
            <a:custGeom>
              <a:avLst/>
              <a:gdLst/>
              <a:ahLst/>
              <a:cxnLst/>
              <a:rect l="l" t="t" r="r" b="b"/>
              <a:pathLst>
                <a:path w="22482" h="24362" extrusionOk="0">
                  <a:moveTo>
                    <a:pt x="15966" y="1"/>
                  </a:moveTo>
                  <a:lnTo>
                    <a:pt x="15966" y="1"/>
                  </a:lnTo>
                  <a:cubicBezTo>
                    <a:pt x="18221" y="2357"/>
                    <a:pt x="19600" y="5515"/>
                    <a:pt x="19600" y="9049"/>
                  </a:cubicBezTo>
                  <a:cubicBezTo>
                    <a:pt x="19600" y="16242"/>
                    <a:pt x="13760" y="22106"/>
                    <a:pt x="6542" y="22106"/>
                  </a:cubicBezTo>
                  <a:cubicBezTo>
                    <a:pt x="4161" y="22106"/>
                    <a:pt x="1930" y="21455"/>
                    <a:pt x="1" y="20327"/>
                  </a:cubicBezTo>
                  <a:lnTo>
                    <a:pt x="1" y="20327"/>
                  </a:lnTo>
                  <a:cubicBezTo>
                    <a:pt x="2381" y="22808"/>
                    <a:pt x="5715" y="24362"/>
                    <a:pt x="9424" y="24362"/>
                  </a:cubicBezTo>
                  <a:cubicBezTo>
                    <a:pt x="16642" y="24362"/>
                    <a:pt x="22482" y="18497"/>
                    <a:pt x="22482" y="11304"/>
                  </a:cubicBezTo>
                  <a:cubicBezTo>
                    <a:pt x="22482" y="6467"/>
                    <a:pt x="19850" y="2257"/>
                    <a:pt x="15966" y="1"/>
                  </a:cubicBezTo>
                  <a:close/>
                </a:path>
              </a:pathLst>
            </a:custGeom>
            <a:solidFill>
              <a:srgbClr val="A6804B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10"/>
          <p:cNvGrpSpPr/>
          <p:nvPr/>
        </p:nvGrpSpPr>
        <p:grpSpPr>
          <a:xfrm rot="3203653">
            <a:off x="197091" y="1556026"/>
            <a:ext cx="297660" cy="239057"/>
            <a:chOff x="3483800" y="1530650"/>
            <a:chExt cx="1459674" cy="1397574"/>
          </a:xfrm>
        </p:grpSpPr>
        <p:sp>
          <p:nvSpPr>
            <p:cNvPr id="408" name="Google Shape;408;p10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0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0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0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0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0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0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10"/>
          <p:cNvGrpSpPr/>
          <p:nvPr/>
        </p:nvGrpSpPr>
        <p:grpSpPr>
          <a:xfrm>
            <a:off x="1373635" y="365869"/>
            <a:ext cx="374992" cy="348246"/>
            <a:chOff x="3931664" y="3196564"/>
            <a:chExt cx="819834" cy="761359"/>
          </a:xfrm>
        </p:grpSpPr>
        <p:sp>
          <p:nvSpPr>
            <p:cNvPr id="418" name="Google Shape;418;p10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0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0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10"/>
          <p:cNvGrpSpPr/>
          <p:nvPr/>
        </p:nvGrpSpPr>
        <p:grpSpPr>
          <a:xfrm rot="3204101">
            <a:off x="7014638" y="4759494"/>
            <a:ext cx="197087" cy="158154"/>
            <a:chOff x="3483800" y="1530650"/>
            <a:chExt cx="1459674" cy="1397574"/>
          </a:xfrm>
        </p:grpSpPr>
        <p:sp>
          <p:nvSpPr>
            <p:cNvPr id="422" name="Google Shape;422;p10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0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0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0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0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0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0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0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0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10"/>
          <p:cNvGrpSpPr/>
          <p:nvPr/>
        </p:nvGrpSpPr>
        <p:grpSpPr>
          <a:xfrm>
            <a:off x="8873360" y="3817444"/>
            <a:ext cx="374992" cy="348246"/>
            <a:chOff x="3931664" y="3196564"/>
            <a:chExt cx="819834" cy="761359"/>
          </a:xfrm>
        </p:grpSpPr>
        <p:sp>
          <p:nvSpPr>
            <p:cNvPr id="432" name="Google Shape;432;p10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0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0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10"/>
          <p:cNvGrpSpPr/>
          <p:nvPr/>
        </p:nvGrpSpPr>
        <p:grpSpPr>
          <a:xfrm>
            <a:off x="-154252" y="2571744"/>
            <a:ext cx="320309" cy="297463"/>
            <a:chOff x="3931664" y="3196564"/>
            <a:chExt cx="819834" cy="761359"/>
          </a:xfrm>
        </p:grpSpPr>
        <p:sp>
          <p:nvSpPr>
            <p:cNvPr id="436" name="Google Shape;436;p10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0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0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9" name="Google Shape;439;p10"/>
          <p:cNvSpPr/>
          <p:nvPr/>
        </p:nvSpPr>
        <p:spPr>
          <a:xfrm rot="-9962495">
            <a:off x="-1041962" y="-1281078"/>
            <a:ext cx="2949109" cy="3259086"/>
          </a:xfrm>
          <a:custGeom>
            <a:avLst/>
            <a:gdLst/>
            <a:ahLst/>
            <a:cxnLst/>
            <a:rect l="l" t="t" r="r" b="b"/>
            <a:pathLst>
              <a:path w="117973" h="130373" extrusionOk="0">
                <a:moveTo>
                  <a:pt x="62662" y="21848"/>
                </a:moveTo>
                <a:cubicBezTo>
                  <a:pt x="63412" y="21848"/>
                  <a:pt x="64018" y="22455"/>
                  <a:pt x="64018" y="23213"/>
                </a:cubicBezTo>
                <a:cubicBezTo>
                  <a:pt x="64018" y="23963"/>
                  <a:pt x="63412" y="24578"/>
                  <a:pt x="62662" y="24578"/>
                </a:cubicBezTo>
                <a:cubicBezTo>
                  <a:pt x="61913" y="24578"/>
                  <a:pt x="61306" y="23963"/>
                  <a:pt x="61306" y="23213"/>
                </a:cubicBezTo>
                <a:cubicBezTo>
                  <a:pt x="61306" y="22455"/>
                  <a:pt x="61913" y="21848"/>
                  <a:pt x="62662" y="21848"/>
                </a:cubicBezTo>
                <a:close/>
                <a:moveTo>
                  <a:pt x="55293" y="30029"/>
                </a:moveTo>
                <a:cubicBezTo>
                  <a:pt x="56578" y="30029"/>
                  <a:pt x="57622" y="31082"/>
                  <a:pt x="57622" y="32384"/>
                </a:cubicBezTo>
                <a:cubicBezTo>
                  <a:pt x="57622" y="33678"/>
                  <a:pt x="56578" y="34730"/>
                  <a:pt x="55293" y="34730"/>
                </a:cubicBezTo>
                <a:cubicBezTo>
                  <a:pt x="54009" y="34730"/>
                  <a:pt x="52965" y="33678"/>
                  <a:pt x="52965" y="32384"/>
                </a:cubicBezTo>
                <a:cubicBezTo>
                  <a:pt x="52965" y="31082"/>
                  <a:pt x="54009" y="30029"/>
                  <a:pt x="55293" y="30029"/>
                </a:cubicBezTo>
                <a:close/>
                <a:moveTo>
                  <a:pt x="55772" y="36346"/>
                </a:moveTo>
                <a:cubicBezTo>
                  <a:pt x="56083" y="36346"/>
                  <a:pt x="56386" y="36398"/>
                  <a:pt x="56676" y="36506"/>
                </a:cubicBezTo>
                <a:cubicBezTo>
                  <a:pt x="59058" y="37380"/>
                  <a:pt x="59683" y="41671"/>
                  <a:pt x="58086" y="46069"/>
                </a:cubicBezTo>
                <a:cubicBezTo>
                  <a:pt x="56676" y="49937"/>
                  <a:pt x="54016" y="52616"/>
                  <a:pt x="51782" y="52616"/>
                </a:cubicBezTo>
                <a:cubicBezTo>
                  <a:pt x="51470" y="52616"/>
                  <a:pt x="51168" y="52564"/>
                  <a:pt x="50877" y="52456"/>
                </a:cubicBezTo>
                <a:cubicBezTo>
                  <a:pt x="48496" y="51573"/>
                  <a:pt x="47871" y="47291"/>
                  <a:pt x="49468" y="42884"/>
                </a:cubicBezTo>
                <a:cubicBezTo>
                  <a:pt x="50877" y="39024"/>
                  <a:pt x="53538" y="36346"/>
                  <a:pt x="55772" y="36346"/>
                </a:cubicBezTo>
                <a:close/>
                <a:moveTo>
                  <a:pt x="20544" y="84546"/>
                </a:moveTo>
                <a:cubicBezTo>
                  <a:pt x="23172" y="84546"/>
                  <a:pt x="25223" y="85438"/>
                  <a:pt x="25809" y="87079"/>
                </a:cubicBezTo>
                <a:cubicBezTo>
                  <a:pt x="26728" y="89684"/>
                  <a:pt x="23641" y="93181"/>
                  <a:pt x="18895" y="94893"/>
                </a:cubicBezTo>
                <a:cubicBezTo>
                  <a:pt x="17150" y="95524"/>
                  <a:pt x="15424" y="95825"/>
                  <a:pt x="13895" y="95825"/>
                </a:cubicBezTo>
                <a:cubicBezTo>
                  <a:pt x="11267" y="95825"/>
                  <a:pt x="9217" y="94934"/>
                  <a:pt x="8636" y="93288"/>
                </a:cubicBezTo>
                <a:cubicBezTo>
                  <a:pt x="7709" y="90692"/>
                  <a:pt x="10804" y="87195"/>
                  <a:pt x="15541" y="85482"/>
                </a:cubicBezTo>
                <a:cubicBezTo>
                  <a:pt x="17288" y="84848"/>
                  <a:pt x="19014" y="84546"/>
                  <a:pt x="20544" y="84546"/>
                </a:cubicBezTo>
                <a:close/>
                <a:moveTo>
                  <a:pt x="96045" y="1"/>
                </a:moveTo>
                <a:cubicBezTo>
                  <a:pt x="92574" y="4836"/>
                  <a:pt x="88533" y="9109"/>
                  <a:pt x="83386" y="12000"/>
                </a:cubicBezTo>
                <a:cubicBezTo>
                  <a:pt x="74233" y="17129"/>
                  <a:pt x="62359" y="17361"/>
                  <a:pt x="54892" y="24783"/>
                </a:cubicBezTo>
                <a:cubicBezTo>
                  <a:pt x="48460" y="31171"/>
                  <a:pt x="47229" y="41011"/>
                  <a:pt x="46105" y="50048"/>
                </a:cubicBezTo>
                <a:cubicBezTo>
                  <a:pt x="44981" y="59085"/>
                  <a:pt x="43116" y="68987"/>
                  <a:pt x="36033" y="74634"/>
                </a:cubicBezTo>
                <a:cubicBezTo>
                  <a:pt x="28700" y="80486"/>
                  <a:pt x="18075" y="79862"/>
                  <a:pt x="9948" y="84527"/>
                </a:cubicBezTo>
                <a:cubicBezTo>
                  <a:pt x="5701" y="86972"/>
                  <a:pt x="2400" y="90754"/>
                  <a:pt x="1" y="95090"/>
                </a:cubicBezTo>
                <a:lnTo>
                  <a:pt x="1" y="130372"/>
                </a:lnTo>
                <a:lnTo>
                  <a:pt x="117973" y="130372"/>
                </a:lnTo>
                <a:lnTo>
                  <a:pt x="117973" y="127625"/>
                </a:lnTo>
                <a:cubicBezTo>
                  <a:pt x="116840" y="126072"/>
                  <a:pt x="115823" y="124404"/>
                  <a:pt x="114681" y="122861"/>
                </a:cubicBezTo>
                <a:cubicBezTo>
                  <a:pt x="112672" y="120152"/>
                  <a:pt x="109769" y="117626"/>
                  <a:pt x="106470" y="117626"/>
                </a:cubicBezTo>
                <a:cubicBezTo>
                  <a:pt x="106282" y="117626"/>
                  <a:pt x="106093" y="117634"/>
                  <a:pt x="105902" y="117651"/>
                </a:cubicBezTo>
                <a:cubicBezTo>
                  <a:pt x="104732" y="117753"/>
                  <a:pt x="103514" y="118170"/>
                  <a:pt x="102375" y="118170"/>
                </a:cubicBezTo>
                <a:cubicBezTo>
                  <a:pt x="101830" y="118170"/>
                  <a:pt x="101303" y="118074"/>
                  <a:pt x="100809" y="117803"/>
                </a:cubicBezTo>
                <a:cubicBezTo>
                  <a:pt x="99943" y="117330"/>
                  <a:pt x="99417" y="116411"/>
                  <a:pt x="99015" y="115492"/>
                </a:cubicBezTo>
                <a:cubicBezTo>
                  <a:pt x="97213" y="111406"/>
                  <a:pt x="97097" y="106598"/>
                  <a:pt x="98694" y="102432"/>
                </a:cubicBezTo>
                <a:cubicBezTo>
                  <a:pt x="99533" y="100237"/>
                  <a:pt x="100853" y="98007"/>
                  <a:pt x="100416" y="95696"/>
                </a:cubicBezTo>
                <a:cubicBezTo>
                  <a:pt x="99676" y="91780"/>
                  <a:pt x="94332" y="89951"/>
                  <a:pt x="93913" y="85990"/>
                </a:cubicBezTo>
                <a:cubicBezTo>
                  <a:pt x="93663" y="83564"/>
                  <a:pt x="95385" y="81467"/>
                  <a:pt x="96696" y="79424"/>
                </a:cubicBezTo>
                <a:cubicBezTo>
                  <a:pt x="99783" y="74661"/>
                  <a:pt x="100835" y="67899"/>
                  <a:pt x="97267" y="63492"/>
                </a:cubicBezTo>
                <a:cubicBezTo>
                  <a:pt x="95848" y="61752"/>
                  <a:pt x="93886" y="60574"/>
                  <a:pt x="92182" y="59129"/>
                </a:cubicBezTo>
                <a:cubicBezTo>
                  <a:pt x="87748" y="55373"/>
                  <a:pt x="85063" y="49611"/>
                  <a:pt x="85009" y="43776"/>
                </a:cubicBezTo>
                <a:cubicBezTo>
                  <a:pt x="84965" y="37942"/>
                  <a:pt x="87561" y="32143"/>
                  <a:pt x="91932" y="28316"/>
                </a:cubicBezTo>
                <a:cubicBezTo>
                  <a:pt x="97285" y="23633"/>
                  <a:pt x="105180" y="21661"/>
                  <a:pt x="108641" y="15425"/>
                </a:cubicBezTo>
                <a:cubicBezTo>
                  <a:pt x="109935" y="13115"/>
                  <a:pt x="110434" y="10456"/>
                  <a:pt x="111193" y="7914"/>
                </a:cubicBezTo>
                <a:cubicBezTo>
                  <a:pt x="112004" y="5157"/>
                  <a:pt x="113137" y="2499"/>
                  <a:pt x="114538" y="1"/>
                </a:cubicBez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0" name="Google Shape;440;p10"/>
          <p:cNvGrpSpPr/>
          <p:nvPr/>
        </p:nvGrpSpPr>
        <p:grpSpPr>
          <a:xfrm rot="3203653">
            <a:off x="8694441" y="1676501"/>
            <a:ext cx="297660" cy="239057"/>
            <a:chOff x="3483800" y="1530650"/>
            <a:chExt cx="1459674" cy="1397574"/>
          </a:xfrm>
        </p:grpSpPr>
        <p:sp>
          <p:nvSpPr>
            <p:cNvPr id="441" name="Google Shape;441;p10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0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0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0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0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0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0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0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" name="Google Shape;450;p10"/>
          <p:cNvGrpSpPr/>
          <p:nvPr/>
        </p:nvGrpSpPr>
        <p:grpSpPr>
          <a:xfrm rot="-1813197">
            <a:off x="4011119" y="587201"/>
            <a:ext cx="250191" cy="232308"/>
            <a:chOff x="3931664" y="3196564"/>
            <a:chExt cx="819834" cy="761359"/>
          </a:xfrm>
        </p:grpSpPr>
        <p:sp>
          <p:nvSpPr>
            <p:cNvPr id="451" name="Google Shape;451;p10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0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0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10"/>
          <p:cNvGrpSpPr/>
          <p:nvPr/>
        </p:nvGrpSpPr>
        <p:grpSpPr>
          <a:xfrm rot="3202496">
            <a:off x="6455782" y="205593"/>
            <a:ext cx="266451" cy="213788"/>
            <a:chOff x="3483800" y="1530650"/>
            <a:chExt cx="1459674" cy="1397574"/>
          </a:xfrm>
        </p:grpSpPr>
        <p:sp>
          <p:nvSpPr>
            <p:cNvPr id="455" name="Google Shape;455;p10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0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0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0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0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0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0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0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0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" name="Google Shape;464;p10"/>
          <p:cNvGrpSpPr/>
          <p:nvPr/>
        </p:nvGrpSpPr>
        <p:grpSpPr>
          <a:xfrm>
            <a:off x="-423288" y="4459184"/>
            <a:ext cx="1143068" cy="1143068"/>
            <a:chOff x="1565300" y="733100"/>
            <a:chExt cx="1143525" cy="1143525"/>
          </a:xfrm>
        </p:grpSpPr>
        <p:sp>
          <p:nvSpPr>
            <p:cNvPr id="465" name="Google Shape;465;p10"/>
            <p:cNvSpPr/>
            <p:nvPr/>
          </p:nvSpPr>
          <p:spPr>
            <a:xfrm>
              <a:off x="1565300" y="733100"/>
              <a:ext cx="1143525" cy="1143525"/>
            </a:xfrm>
            <a:custGeom>
              <a:avLst/>
              <a:gdLst/>
              <a:ahLst/>
              <a:cxnLst/>
              <a:rect l="l" t="t" r="r" b="b"/>
              <a:pathLst>
                <a:path w="45741" h="45741" extrusionOk="0">
                  <a:moveTo>
                    <a:pt x="22883" y="1"/>
                  </a:moveTo>
                  <a:cubicBezTo>
                    <a:pt x="10251" y="1"/>
                    <a:pt x="1" y="10251"/>
                    <a:pt x="1" y="22883"/>
                  </a:cubicBezTo>
                  <a:cubicBezTo>
                    <a:pt x="1" y="35515"/>
                    <a:pt x="10251" y="45740"/>
                    <a:pt x="22883" y="45740"/>
                  </a:cubicBezTo>
                  <a:cubicBezTo>
                    <a:pt x="35515" y="45740"/>
                    <a:pt x="45740" y="35515"/>
                    <a:pt x="45740" y="22883"/>
                  </a:cubicBezTo>
                  <a:cubicBezTo>
                    <a:pt x="45740" y="10251"/>
                    <a:pt x="35515" y="1"/>
                    <a:pt x="22883" y="1"/>
                  </a:cubicBezTo>
                  <a:close/>
                </a:path>
              </a:pathLst>
            </a:custGeom>
            <a:solidFill>
              <a:srgbClr val="CB5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0"/>
            <p:cNvSpPr/>
            <p:nvPr/>
          </p:nvSpPr>
          <p:spPr>
            <a:xfrm>
              <a:off x="1565300" y="906675"/>
              <a:ext cx="1143525" cy="708025"/>
            </a:xfrm>
            <a:custGeom>
              <a:avLst/>
              <a:gdLst/>
              <a:ahLst/>
              <a:cxnLst/>
              <a:rect l="l" t="t" r="r" b="b"/>
              <a:pathLst>
                <a:path w="45741" h="28321" extrusionOk="0">
                  <a:moveTo>
                    <a:pt x="39299" y="0"/>
                  </a:moveTo>
                  <a:cubicBezTo>
                    <a:pt x="36417" y="2080"/>
                    <a:pt x="38547" y="6065"/>
                    <a:pt x="35189" y="7619"/>
                  </a:cubicBezTo>
                  <a:cubicBezTo>
                    <a:pt x="34542" y="7912"/>
                    <a:pt x="33927" y="8029"/>
                    <a:pt x="33333" y="8029"/>
                  </a:cubicBezTo>
                  <a:cubicBezTo>
                    <a:pt x="31015" y="8029"/>
                    <a:pt x="29010" y="6254"/>
                    <a:pt x="26643" y="6254"/>
                  </a:cubicBezTo>
                  <a:cubicBezTo>
                    <a:pt x="26089" y="6254"/>
                    <a:pt x="25515" y="6351"/>
                    <a:pt x="24913" y="6592"/>
                  </a:cubicBezTo>
                  <a:cubicBezTo>
                    <a:pt x="21328" y="8030"/>
                    <a:pt x="21583" y="9846"/>
                    <a:pt x="18617" y="9846"/>
                  </a:cubicBezTo>
                  <a:cubicBezTo>
                    <a:pt x="18431" y="9846"/>
                    <a:pt x="18233" y="9839"/>
                    <a:pt x="18021" y="9825"/>
                  </a:cubicBezTo>
                  <a:cubicBezTo>
                    <a:pt x="14437" y="9549"/>
                    <a:pt x="13534" y="6566"/>
                    <a:pt x="10752" y="5815"/>
                  </a:cubicBezTo>
                  <a:cubicBezTo>
                    <a:pt x="8798" y="5288"/>
                    <a:pt x="5690" y="4236"/>
                    <a:pt x="3559" y="3684"/>
                  </a:cubicBezTo>
                  <a:cubicBezTo>
                    <a:pt x="1304" y="7243"/>
                    <a:pt x="1" y="11429"/>
                    <a:pt x="1" y="15940"/>
                  </a:cubicBezTo>
                  <a:cubicBezTo>
                    <a:pt x="1" y="18095"/>
                    <a:pt x="301" y="20176"/>
                    <a:pt x="878" y="22156"/>
                  </a:cubicBezTo>
                  <a:cubicBezTo>
                    <a:pt x="1517" y="21811"/>
                    <a:pt x="2019" y="21669"/>
                    <a:pt x="2497" y="21669"/>
                  </a:cubicBezTo>
                  <a:cubicBezTo>
                    <a:pt x="3965" y="21669"/>
                    <a:pt x="5200" y="23014"/>
                    <a:pt x="9474" y="23960"/>
                  </a:cubicBezTo>
                  <a:cubicBezTo>
                    <a:pt x="14945" y="25173"/>
                    <a:pt x="18101" y="28321"/>
                    <a:pt x="23058" y="28321"/>
                  </a:cubicBezTo>
                  <a:cubicBezTo>
                    <a:pt x="23938" y="28321"/>
                    <a:pt x="24874" y="28222"/>
                    <a:pt x="25890" y="27995"/>
                  </a:cubicBezTo>
                  <a:cubicBezTo>
                    <a:pt x="31499" y="26744"/>
                    <a:pt x="30482" y="25909"/>
                    <a:pt x="34065" y="25909"/>
                  </a:cubicBezTo>
                  <a:cubicBezTo>
                    <a:pt x="34789" y="25909"/>
                    <a:pt x="35701" y="25944"/>
                    <a:pt x="36893" y="26015"/>
                  </a:cubicBezTo>
                  <a:cubicBezTo>
                    <a:pt x="40352" y="26216"/>
                    <a:pt x="41855" y="26767"/>
                    <a:pt x="42983" y="26842"/>
                  </a:cubicBezTo>
                  <a:cubicBezTo>
                    <a:pt x="44738" y="23609"/>
                    <a:pt x="45740" y="19875"/>
                    <a:pt x="45740" y="15940"/>
                  </a:cubicBezTo>
                  <a:cubicBezTo>
                    <a:pt x="45740" y="9749"/>
                    <a:pt x="43284" y="4135"/>
                    <a:pt x="39299" y="0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0"/>
            <p:cNvSpPr/>
            <p:nvPr/>
          </p:nvSpPr>
          <p:spPr>
            <a:xfrm>
              <a:off x="1666800" y="1616175"/>
              <a:ext cx="896650" cy="260450"/>
            </a:xfrm>
            <a:custGeom>
              <a:avLst/>
              <a:gdLst/>
              <a:ahLst/>
              <a:cxnLst/>
              <a:rect l="l" t="t" r="r" b="b"/>
              <a:pathLst>
                <a:path w="35866" h="10418" extrusionOk="0">
                  <a:moveTo>
                    <a:pt x="3072" y="1"/>
                  </a:moveTo>
                  <a:cubicBezTo>
                    <a:pt x="2065" y="1"/>
                    <a:pt x="1090" y="233"/>
                    <a:pt x="1" y="542"/>
                  </a:cubicBezTo>
                  <a:cubicBezTo>
                    <a:pt x="4136" y="6507"/>
                    <a:pt x="11028" y="10417"/>
                    <a:pt x="18823" y="10417"/>
                  </a:cubicBezTo>
                  <a:cubicBezTo>
                    <a:pt x="25590" y="10417"/>
                    <a:pt x="31680" y="7460"/>
                    <a:pt x="35866" y="2798"/>
                  </a:cubicBezTo>
                  <a:lnTo>
                    <a:pt x="35866" y="2798"/>
                  </a:lnTo>
                  <a:cubicBezTo>
                    <a:pt x="32532" y="2823"/>
                    <a:pt x="28572" y="3450"/>
                    <a:pt x="27294" y="4101"/>
                  </a:cubicBezTo>
                  <a:cubicBezTo>
                    <a:pt x="24612" y="5530"/>
                    <a:pt x="25590" y="4928"/>
                    <a:pt x="21454" y="6056"/>
                  </a:cubicBezTo>
                  <a:cubicBezTo>
                    <a:pt x="20763" y="6246"/>
                    <a:pt x="20046" y="6333"/>
                    <a:pt x="19309" y="6333"/>
                  </a:cubicBezTo>
                  <a:cubicBezTo>
                    <a:pt x="15662" y="6333"/>
                    <a:pt x="11527" y="4189"/>
                    <a:pt x="7670" y="1645"/>
                  </a:cubicBezTo>
                  <a:cubicBezTo>
                    <a:pt x="5843" y="422"/>
                    <a:pt x="4429" y="1"/>
                    <a:pt x="3072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0"/>
            <p:cNvSpPr/>
            <p:nvPr/>
          </p:nvSpPr>
          <p:spPr>
            <a:xfrm>
              <a:off x="1790250" y="733100"/>
              <a:ext cx="664800" cy="158550"/>
            </a:xfrm>
            <a:custGeom>
              <a:avLst/>
              <a:gdLst/>
              <a:ahLst/>
              <a:cxnLst/>
              <a:rect l="l" t="t" r="r" b="b"/>
              <a:pathLst>
                <a:path w="26592" h="6342" extrusionOk="0">
                  <a:moveTo>
                    <a:pt x="13885" y="1"/>
                  </a:moveTo>
                  <a:cubicBezTo>
                    <a:pt x="8647" y="1"/>
                    <a:pt x="3835" y="1755"/>
                    <a:pt x="0" y="4712"/>
                  </a:cubicBezTo>
                  <a:cubicBezTo>
                    <a:pt x="2207" y="5280"/>
                    <a:pt x="4502" y="5371"/>
                    <a:pt x="6220" y="5371"/>
                  </a:cubicBezTo>
                  <a:cubicBezTo>
                    <a:pt x="6551" y="5371"/>
                    <a:pt x="6860" y="5368"/>
                    <a:pt x="7143" y="5364"/>
                  </a:cubicBezTo>
                  <a:cubicBezTo>
                    <a:pt x="9624" y="5339"/>
                    <a:pt x="11955" y="4763"/>
                    <a:pt x="14336" y="4462"/>
                  </a:cubicBezTo>
                  <a:cubicBezTo>
                    <a:pt x="14485" y="4442"/>
                    <a:pt x="14630" y="4432"/>
                    <a:pt x="14774" y="4432"/>
                  </a:cubicBezTo>
                  <a:cubicBezTo>
                    <a:pt x="16811" y="4432"/>
                    <a:pt x="18330" y="6342"/>
                    <a:pt x="21077" y="6342"/>
                  </a:cubicBezTo>
                  <a:cubicBezTo>
                    <a:pt x="21255" y="6342"/>
                    <a:pt x="21440" y="6334"/>
                    <a:pt x="21629" y="6316"/>
                  </a:cubicBezTo>
                  <a:cubicBezTo>
                    <a:pt x="24136" y="6091"/>
                    <a:pt x="25439" y="5013"/>
                    <a:pt x="26592" y="3860"/>
                  </a:cubicBezTo>
                  <a:cubicBezTo>
                    <a:pt x="22958" y="1429"/>
                    <a:pt x="18597" y="1"/>
                    <a:pt x="13885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0"/>
            <p:cNvSpPr/>
            <p:nvPr/>
          </p:nvSpPr>
          <p:spPr>
            <a:xfrm>
              <a:off x="1575325" y="1062675"/>
              <a:ext cx="1133500" cy="371550"/>
            </a:xfrm>
            <a:custGeom>
              <a:avLst/>
              <a:gdLst/>
              <a:ahLst/>
              <a:cxnLst/>
              <a:rect l="l" t="t" r="r" b="b"/>
              <a:pathLst>
                <a:path w="45340" h="14862" extrusionOk="0">
                  <a:moveTo>
                    <a:pt x="43184" y="1"/>
                  </a:moveTo>
                  <a:cubicBezTo>
                    <a:pt x="42883" y="251"/>
                    <a:pt x="42582" y="477"/>
                    <a:pt x="42281" y="702"/>
                  </a:cubicBezTo>
                  <a:cubicBezTo>
                    <a:pt x="40627" y="1905"/>
                    <a:pt x="38146" y="3986"/>
                    <a:pt x="36216" y="5364"/>
                  </a:cubicBezTo>
                  <a:cubicBezTo>
                    <a:pt x="35020" y="6207"/>
                    <a:pt x="33853" y="6460"/>
                    <a:pt x="31961" y="6460"/>
                  </a:cubicBezTo>
                  <a:cubicBezTo>
                    <a:pt x="30761" y="6460"/>
                    <a:pt x="29269" y="6358"/>
                    <a:pt x="27294" y="6241"/>
                  </a:cubicBezTo>
                  <a:cubicBezTo>
                    <a:pt x="26757" y="6210"/>
                    <a:pt x="26295" y="6195"/>
                    <a:pt x="25896" y="6195"/>
                  </a:cubicBezTo>
                  <a:cubicBezTo>
                    <a:pt x="22515" y="6195"/>
                    <a:pt x="23606" y="7271"/>
                    <a:pt x="21028" y="8347"/>
                  </a:cubicBezTo>
                  <a:cubicBezTo>
                    <a:pt x="18444" y="9416"/>
                    <a:pt x="17880" y="9713"/>
                    <a:pt x="15322" y="9713"/>
                  </a:cubicBezTo>
                  <a:cubicBezTo>
                    <a:pt x="15002" y="9713"/>
                    <a:pt x="14651" y="9708"/>
                    <a:pt x="14261" y="9700"/>
                  </a:cubicBezTo>
                  <a:cubicBezTo>
                    <a:pt x="10727" y="9625"/>
                    <a:pt x="9299" y="7670"/>
                    <a:pt x="6542" y="5790"/>
                  </a:cubicBezTo>
                  <a:cubicBezTo>
                    <a:pt x="4286" y="4286"/>
                    <a:pt x="2532" y="3560"/>
                    <a:pt x="452" y="3509"/>
                  </a:cubicBezTo>
                  <a:cubicBezTo>
                    <a:pt x="276" y="4161"/>
                    <a:pt x="126" y="4813"/>
                    <a:pt x="1" y="5489"/>
                  </a:cubicBezTo>
                  <a:cubicBezTo>
                    <a:pt x="1354" y="6166"/>
                    <a:pt x="1955" y="7946"/>
                    <a:pt x="3309" y="9123"/>
                  </a:cubicBezTo>
                  <a:cubicBezTo>
                    <a:pt x="5121" y="10657"/>
                    <a:pt x="11566" y="13182"/>
                    <a:pt x="15711" y="13182"/>
                  </a:cubicBezTo>
                  <a:cubicBezTo>
                    <a:pt x="16037" y="13182"/>
                    <a:pt x="16348" y="13166"/>
                    <a:pt x="16642" y="13134"/>
                  </a:cubicBezTo>
                  <a:cubicBezTo>
                    <a:pt x="20702" y="12682"/>
                    <a:pt x="20101" y="11254"/>
                    <a:pt x="23384" y="10126"/>
                  </a:cubicBezTo>
                  <a:cubicBezTo>
                    <a:pt x="24259" y="9828"/>
                    <a:pt x="24856" y="9689"/>
                    <a:pt x="25284" y="9689"/>
                  </a:cubicBezTo>
                  <a:cubicBezTo>
                    <a:pt x="26476" y="9689"/>
                    <a:pt x="26374" y="10761"/>
                    <a:pt x="27369" y="12457"/>
                  </a:cubicBezTo>
                  <a:cubicBezTo>
                    <a:pt x="28310" y="14077"/>
                    <a:pt x="31598" y="14861"/>
                    <a:pt x="34451" y="14861"/>
                  </a:cubicBezTo>
                  <a:cubicBezTo>
                    <a:pt x="35703" y="14861"/>
                    <a:pt x="36871" y="14710"/>
                    <a:pt x="37720" y="14412"/>
                  </a:cubicBezTo>
                  <a:cubicBezTo>
                    <a:pt x="40151" y="13560"/>
                    <a:pt x="42933" y="13735"/>
                    <a:pt x="45038" y="13334"/>
                  </a:cubicBezTo>
                  <a:cubicBezTo>
                    <a:pt x="45239" y="12156"/>
                    <a:pt x="45339" y="10928"/>
                    <a:pt x="45339" y="9700"/>
                  </a:cubicBezTo>
                  <a:cubicBezTo>
                    <a:pt x="45339" y="8923"/>
                    <a:pt x="45314" y="8196"/>
                    <a:pt x="45239" y="7444"/>
                  </a:cubicBezTo>
                  <a:cubicBezTo>
                    <a:pt x="45020" y="7225"/>
                    <a:pt x="44791" y="7132"/>
                    <a:pt x="44538" y="7132"/>
                  </a:cubicBezTo>
                  <a:cubicBezTo>
                    <a:pt x="43665" y="7132"/>
                    <a:pt x="42516" y="8248"/>
                    <a:pt x="40552" y="9123"/>
                  </a:cubicBezTo>
                  <a:cubicBezTo>
                    <a:pt x="37921" y="10251"/>
                    <a:pt x="37344" y="11404"/>
                    <a:pt x="34938" y="12006"/>
                  </a:cubicBezTo>
                  <a:cubicBezTo>
                    <a:pt x="34627" y="12084"/>
                    <a:pt x="34339" y="12120"/>
                    <a:pt x="34076" y="12120"/>
                  </a:cubicBezTo>
                  <a:cubicBezTo>
                    <a:pt x="32306" y="12120"/>
                    <a:pt x="31632" y="10478"/>
                    <a:pt x="32156" y="8798"/>
                  </a:cubicBezTo>
                  <a:cubicBezTo>
                    <a:pt x="32401" y="8001"/>
                    <a:pt x="32921" y="7804"/>
                    <a:pt x="33593" y="7804"/>
                  </a:cubicBezTo>
                  <a:cubicBezTo>
                    <a:pt x="34254" y="7804"/>
                    <a:pt x="35061" y="7994"/>
                    <a:pt x="35900" y="7994"/>
                  </a:cubicBezTo>
                  <a:cubicBezTo>
                    <a:pt x="36303" y="7994"/>
                    <a:pt x="36714" y="7950"/>
                    <a:pt x="37119" y="7820"/>
                  </a:cubicBezTo>
                  <a:cubicBezTo>
                    <a:pt x="39199" y="7144"/>
                    <a:pt x="41830" y="4738"/>
                    <a:pt x="42733" y="4111"/>
                  </a:cubicBezTo>
                  <a:cubicBezTo>
                    <a:pt x="43033" y="3885"/>
                    <a:pt x="43610" y="3284"/>
                    <a:pt x="44211" y="2557"/>
                  </a:cubicBezTo>
                  <a:cubicBezTo>
                    <a:pt x="43911" y="1680"/>
                    <a:pt x="43585" y="828"/>
                    <a:pt x="43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0"/>
            <p:cNvSpPr/>
            <p:nvPr/>
          </p:nvSpPr>
          <p:spPr>
            <a:xfrm>
              <a:off x="1569675" y="1373450"/>
              <a:ext cx="1104675" cy="161625"/>
            </a:xfrm>
            <a:custGeom>
              <a:avLst/>
              <a:gdLst/>
              <a:ahLst/>
              <a:cxnLst/>
              <a:rect l="l" t="t" r="r" b="b"/>
              <a:pathLst>
                <a:path w="44187" h="6465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527"/>
                    <a:pt x="151" y="1053"/>
                    <a:pt x="252" y="1580"/>
                  </a:cubicBezTo>
                  <a:cubicBezTo>
                    <a:pt x="3184" y="1605"/>
                    <a:pt x="7094" y="1805"/>
                    <a:pt x="8773" y="3209"/>
                  </a:cubicBezTo>
                  <a:cubicBezTo>
                    <a:pt x="10805" y="4937"/>
                    <a:pt x="13686" y="5294"/>
                    <a:pt x="15753" y="5294"/>
                  </a:cubicBezTo>
                  <a:cubicBezTo>
                    <a:pt x="15904" y="5294"/>
                    <a:pt x="16050" y="5292"/>
                    <a:pt x="16192" y="5289"/>
                  </a:cubicBezTo>
                  <a:cubicBezTo>
                    <a:pt x="18060" y="5222"/>
                    <a:pt x="21348" y="4208"/>
                    <a:pt x="23624" y="4208"/>
                  </a:cubicBezTo>
                  <a:cubicBezTo>
                    <a:pt x="23913" y="4208"/>
                    <a:pt x="24186" y="4225"/>
                    <a:pt x="24437" y="4261"/>
                  </a:cubicBezTo>
                  <a:cubicBezTo>
                    <a:pt x="26550" y="4567"/>
                    <a:pt x="26420" y="6037"/>
                    <a:pt x="28310" y="6037"/>
                  </a:cubicBezTo>
                  <a:cubicBezTo>
                    <a:pt x="28438" y="6037"/>
                    <a:pt x="28575" y="6030"/>
                    <a:pt x="28723" y="6016"/>
                  </a:cubicBezTo>
                  <a:cubicBezTo>
                    <a:pt x="29352" y="5954"/>
                    <a:pt x="30473" y="5926"/>
                    <a:pt x="31823" y="5926"/>
                  </a:cubicBezTo>
                  <a:cubicBezTo>
                    <a:pt x="35422" y="5926"/>
                    <a:pt x="40648" y="6125"/>
                    <a:pt x="42507" y="6417"/>
                  </a:cubicBezTo>
                  <a:cubicBezTo>
                    <a:pt x="42734" y="6451"/>
                    <a:pt x="42929" y="6464"/>
                    <a:pt x="43104" y="6464"/>
                  </a:cubicBezTo>
                  <a:cubicBezTo>
                    <a:pt x="43315" y="6464"/>
                    <a:pt x="43495" y="6444"/>
                    <a:pt x="43660" y="6417"/>
                  </a:cubicBezTo>
                  <a:cubicBezTo>
                    <a:pt x="43836" y="5991"/>
                    <a:pt x="44036" y="5540"/>
                    <a:pt x="44187" y="5089"/>
                  </a:cubicBezTo>
                  <a:cubicBezTo>
                    <a:pt x="41605" y="4838"/>
                    <a:pt x="37169" y="4487"/>
                    <a:pt x="35615" y="4437"/>
                  </a:cubicBezTo>
                  <a:cubicBezTo>
                    <a:pt x="35091" y="4416"/>
                    <a:pt x="34654" y="4408"/>
                    <a:pt x="34260" y="4408"/>
                  </a:cubicBezTo>
                  <a:cubicBezTo>
                    <a:pt x="33185" y="4408"/>
                    <a:pt x="32435" y="4466"/>
                    <a:pt x="31118" y="4466"/>
                  </a:cubicBezTo>
                  <a:cubicBezTo>
                    <a:pt x="30636" y="4466"/>
                    <a:pt x="30078" y="4458"/>
                    <a:pt x="29400" y="4437"/>
                  </a:cubicBezTo>
                  <a:cubicBezTo>
                    <a:pt x="26449" y="4345"/>
                    <a:pt x="26254" y="2375"/>
                    <a:pt x="24069" y="2375"/>
                  </a:cubicBezTo>
                  <a:cubicBezTo>
                    <a:pt x="23861" y="2375"/>
                    <a:pt x="23634" y="2393"/>
                    <a:pt x="23385" y="2432"/>
                  </a:cubicBezTo>
                  <a:cubicBezTo>
                    <a:pt x="20552" y="2883"/>
                    <a:pt x="20402" y="3259"/>
                    <a:pt x="16567" y="3785"/>
                  </a:cubicBezTo>
                  <a:cubicBezTo>
                    <a:pt x="15992" y="3865"/>
                    <a:pt x="15484" y="3901"/>
                    <a:pt x="15028" y="3901"/>
                  </a:cubicBezTo>
                  <a:cubicBezTo>
                    <a:pt x="12467" y="3901"/>
                    <a:pt x="11533" y="2746"/>
                    <a:pt x="9299" y="1555"/>
                  </a:cubicBezTo>
                  <a:cubicBezTo>
                    <a:pt x="7420" y="552"/>
                    <a:pt x="3109" y="7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0"/>
            <p:cNvSpPr/>
            <p:nvPr/>
          </p:nvSpPr>
          <p:spPr>
            <a:xfrm>
              <a:off x="1731975" y="809550"/>
              <a:ext cx="976850" cy="1067075"/>
            </a:xfrm>
            <a:custGeom>
              <a:avLst/>
              <a:gdLst/>
              <a:ahLst/>
              <a:cxnLst/>
              <a:rect l="l" t="t" r="r" b="b"/>
              <a:pathLst>
                <a:path w="39074" h="42683" extrusionOk="0">
                  <a:moveTo>
                    <a:pt x="27619" y="0"/>
                  </a:moveTo>
                  <a:lnTo>
                    <a:pt x="27619" y="0"/>
                  </a:lnTo>
                  <a:cubicBezTo>
                    <a:pt x="31730" y="4136"/>
                    <a:pt x="34286" y="9825"/>
                    <a:pt x="34286" y="16141"/>
                  </a:cubicBezTo>
                  <a:cubicBezTo>
                    <a:pt x="34286" y="28747"/>
                    <a:pt x="24035" y="38998"/>
                    <a:pt x="11404" y="38998"/>
                  </a:cubicBezTo>
                  <a:cubicBezTo>
                    <a:pt x="7243" y="38998"/>
                    <a:pt x="3359" y="37870"/>
                    <a:pt x="0" y="35940"/>
                  </a:cubicBezTo>
                  <a:lnTo>
                    <a:pt x="0" y="35940"/>
                  </a:lnTo>
                  <a:cubicBezTo>
                    <a:pt x="4136" y="40101"/>
                    <a:pt x="9875" y="42682"/>
                    <a:pt x="16216" y="42682"/>
                  </a:cubicBezTo>
                  <a:cubicBezTo>
                    <a:pt x="28848" y="42682"/>
                    <a:pt x="39073" y="32457"/>
                    <a:pt x="39073" y="19825"/>
                  </a:cubicBezTo>
                  <a:cubicBezTo>
                    <a:pt x="39073" y="11354"/>
                    <a:pt x="34462" y="3960"/>
                    <a:pt x="27619" y="0"/>
                  </a:cubicBezTo>
                  <a:close/>
                </a:path>
              </a:pathLst>
            </a:custGeom>
            <a:solidFill>
              <a:srgbClr val="CB5568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31350"/>
            <a:ext cx="77040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uprum"/>
              <a:buNone/>
              <a:defRPr sz="3600" b="1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00FF00"/>
          </p15:clr>
        </p15:guide>
        <p15:guide id="2" pos="2880">
          <p15:clr>
            <a:srgbClr val="00FF00"/>
          </p15:clr>
        </p15:guide>
        <p15:guide id="3" pos="454">
          <p15:clr>
            <a:srgbClr val="00FF00"/>
          </p15:clr>
        </p15:guide>
        <p15:guide id="4" pos="5306">
          <p15:clr>
            <a:srgbClr val="00FF00"/>
          </p15:clr>
        </p15:guide>
        <p15:guide id="5" orient="horz" pos="340">
          <p15:clr>
            <a:srgbClr val="00FF00"/>
          </p15:clr>
        </p15:guide>
        <p15:guide id="6" orient="horz" pos="2900">
          <p15:clr>
            <a:srgbClr val="00FF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2TtBDfr" TargetMode="External"/><Relationship Id="rId3" Type="http://schemas.openxmlformats.org/officeDocument/2006/relationships/hyperlink" Target="https://mars.nasa.gov/resources/20314/mars-exploration-rover-mission-animation/" TargetMode="External"/><Relationship Id="rId7" Type="http://schemas.openxmlformats.org/officeDocument/2006/relationships/hyperlink" Target="http://bit.ly/2TyoMs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Relationship Id="rId6" Type="http://schemas.openxmlformats.org/officeDocument/2006/relationships/hyperlink" Target="http://bit.ly/2Tynxth" TargetMode="External"/><Relationship Id="rId5" Type="http://schemas.openxmlformats.org/officeDocument/2006/relationships/hyperlink" Target="http://www.youtube.com/watch?v=tITni_HY1Bk&amp;t=1s" TargetMode="External"/><Relationship Id="rId10" Type="http://schemas.openxmlformats.org/officeDocument/2006/relationships/hyperlink" Target="https://nam04.safelinks.protection.outlook.com/?url=https%3A%2F%2Feeo.okstate.edu%2F&amp;data=05%7C01%7Ck.wardlaw%40okstate.edu%7Cc0894f75a6ee43be2ff008db15a703e9%7C2a69c91de8494e34a230cdf8b27e1964%7C0%7C0%7C638127579298891464%7CUnknown%7CTWFpbGZsb3d8eyJWIjoiMC4wLjAwMDAiLCJQIjoiV2luMzIiLCJBTiI6Ik1haWwiLCJXVCI6Mn0%3D%7C3000%7C%7C%7C&amp;sdata=ZZ755wasuOw8jrKeafXiXIfwKPqzT960kLb52rHliC8%3D&amp;reserved=0" TargetMode="External"/><Relationship Id="rId4" Type="http://schemas.openxmlformats.org/officeDocument/2006/relationships/hyperlink" Target="https://www.youtube.com/watch?v=Ki_Af_o9Q9s&amp;t=1s" TargetMode="Externa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8.xml"/><Relationship Id="rId1" Type="http://schemas.openxmlformats.org/officeDocument/2006/relationships/video" Target="https://www.youtube.com/embed/b_lPbSdkLKM?start=91&amp;feature=oembed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6.xml"/><Relationship Id="rId1" Type="http://schemas.openxmlformats.org/officeDocument/2006/relationships/video" Target="https://www.youtube.com/embed/Ki_Af_o9Q9s?start=1&amp;feature=oembe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9.xml"/><Relationship Id="rId1" Type="http://schemas.openxmlformats.org/officeDocument/2006/relationships/video" Target="https://www.youtube.com/embed/tITni_HY1Bk?start=1&amp;feature=oembed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9.xml"/><Relationship Id="rId1" Type="http://schemas.openxmlformats.org/officeDocument/2006/relationships/video" Target="https://www.youtube.com/embed/hH5pNFROlYU?feature=oembed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buddies.org/teacher-resources/lesson-plans/egg-dropengineering-desig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p40"/>
          <p:cNvSpPr txBox="1">
            <a:spLocks noGrp="1"/>
          </p:cNvSpPr>
          <p:nvPr>
            <p:ph type="ctrTitle"/>
          </p:nvPr>
        </p:nvSpPr>
        <p:spPr>
          <a:xfrm>
            <a:off x="1755300" y="1795813"/>
            <a:ext cx="5633400" cy="98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Egg Drop Challenge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9" name="Google Shape;1789;p48" descr="choose a solution cogwheel drawing." title="choose a solution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9100" y="873150"/>
            <a:ext cx="3665800" cy="3649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Choose</a:t>
            </a:r>
            <a:r>
              <a:rPr lang="en-US" baseline="0" dirty="0" smtClean="0"/>
              <a:t> a solution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4" name="Google Shape;1794;p49" descr="construct and test protoype cogwheel." title="construct and test prototyp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7876" y="669650"/>
            <a:ext cx="3788237" cy="380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Construct and test a prototype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9" name="Google Shape;1799;p50" descr="evaluate solution cogwheel." title="evaluate solu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9625" y="753325"/>
            <a:ext cx="3764750" cy="374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Evaluate solution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4" name="Google Shape;1804;p51" descr="present solution cogwheel." title="present solu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0074" y="789826"/>
            <a:ext cx="3563851" cy="35638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Present solution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p52"/>
          <p:cNvSpPr txBox="1">
            <a:spLocks noGrp="1"/>
          </p:cNvSpPr>
          <p:nvPr>
            <p:ph type="title"/>
          </p:nvPr>
        </p:nvSpPr>
        <p:spPr>
          <a:xfrm>
            <a:off x="720000" y="431350"/>
            <a:ext cx="7704000" cy="4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</a:t>
            </a:r>
            <a:endParaRPr/>
          </a:p>
        </p:txBody>
      </p:sp>
      <p:sp>
        <p:nvSpPr>
          <p:cNvPr id="1810" name="Google Shape;1810;p52"/>
          <p:cNvSpPr txBox="1">
            <a:spLocks noGrp="1"/>
          </p:cNvSpPr>
          <p:nvPr>
            <p:ph type="body" idx="1"/>
          </p:nvPr>
        </p:nvSpPr>
        <p:spPr>
          <a:xfrm>
            <a:off x="720000" y="1268500"/>
            <a:ext cx="7886400" cy="333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What ideas did people have? Any similar ideas? Any unique ideas?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What problems did you have? How did you solve them?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What did you learn in your initial test? What changes did you make?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What were the results of the final test?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Which devices survived the most drops? Did they have anything in common?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Record these and other thoughts in your Mission Notebook.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p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Questions?</a:t>
            </a:r>
            <a:endParaRPr sz="6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Google Shape;1822;p54"/>
          <p:cNvSpPr txBox="1">
            <a:spLocks noGrp="1"/>
          </p:cNvSpPr>
          <p:nvPr>
            <p:ph type="title" idx="4294967295"/>
          </p:nvPr>
        </p:nvSpPr>
        <p:spPr>
          <a:xfrm>
            <a:off x="5061525" y="237533"/>
            <a:ext cx="3852000" cy="4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Credits</a:t>
            </a:r>
            <a:endParaRPr dirty="0"/>
          </a:p>
        </p:txBody>
      </p:sp>
      <p:sp>
        <p:nvSpPr>
          <p:cNvPr id="1821" name="Google Shape;1821;p54"/>
          <p:cNvSpPr txBox="1">
            <a:spLocks noGrp="1"/>
          </p:cNvSpPr>
          <p:nvPr>
            <p:ph type="subTitle" idx="4294967295"/>
          </p:nvPr>
        </p:nvSpPr>
        <p:spPr>
          <a:xfrm>
            <a:off x="604800" y="459301"/>
            <a:ext cx="7934400" cy="272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Videos: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400" dirty="0">
                <a:latin typeface="Karla" pitchFamily="2" charset="0"/>
                <a:ea typeface="Arial"/>
                <a:cs typeface="Arial"/>
                <a:sym typeface="Arial"/>
              </a:rPr>
              <a:t>Mars Spirit/Opportunity Landing animation, NASA Mars Exploration, </a:t>
            </a:r>
            <a:r>
              <a:rPr lang="en" sz="1400" u="sng" dirty="0">
                <a:solidFill>
                  <a:schemeClr val="hlink"/>
                </a:solidFill>
                <a:latin typeface="Karla" pitchFamily="2" charset="0"/>
                <a:ea typeface="Arial"/>
                <a:cs typeface="Arial"/>
                <a:sym typeface="Arial"/>
                <a:hlinkClick r:id="rId3"/>
              </a:rPr>
              <a:t>https://mars.nasa.gov/resources/20314/mars-exploration-rover-mission-animation/</a:t>
            </a:r>
            <a:endParaRPr sz="1400" dirty="0">
              <a:latin typeface="Karla" pitchFamily="2" charset="0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400" dirty="0">
                <a:latin typeface="Karla" pitchFamily="2" charset="0"/>
                <a:ea typeface="Arial"/>
                <a:cs typeface="Arial"/>
                <a:sym typeface="Arial"/>
              </a:rPr>
              <a:t>Curiosity’s 7 Minutes of Terror, NASA Jet Propulsion Laboratory, </a:t>
            </a:r>
            <a:r>
              <a:rPr lang="en" sz="1400" u="sng" dirty="0">
                <a:solidFill>
                  <a:schemeClr val="hlink"/>
                </a:solidFill>
                <a:latin typeface="Karla" pitchFamily="2" charset="0"/>
                <a:ea typeface="Arial"/>
                <a:cs typeface="Arial"/>
                <a:sym typeface="Arial"/>
                <a:hlinkClick r:id="rId4"/>
              </a:rPr>
              <a:t>https://www.youtube.com/watch?v=Ki_Af_o9Q9s&amp;t=1s</a:t>
            </a:r>
            <a:r>
              <a:rPr lang="en" sz="1400" dirty="0">
                <a:latin typeface="Karla" pitchFamily="2" charset="0"/>
                <a:ea typeface="Arial"/>
                <a:cs typeface="Arial"/>
                <a:sym typeface="Arial"/>
              </a:rPr>
              <a:t> </a:t>
            </a:r>
            <a:endParaRPr sz="1400" dirty="0">
              <a:latin typeface="Karla" pitchFamily="2" charset="0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400" dirty="0">
                <a:latin typeface="Karla" pitchFamily="2" charset="0"/>
                <a:ea typeface="Arial"/>
                <a:cs typeface="Arial"/>
                <a:sym typeface="Arial"/>
              </a:rPr>
              <a:t>Perseverance arrives at Mars, NASA Jet Propulsion Laboratory, https://</a:t>
            </a:r>
            <a:r>
              <a:rPr lang="en" sz="1400" u="sng" dirty="0">
                <a:solidFill>
                  <a:schemeClr val="hlink"/>
                </a:solidFill>
                <a:latin typeface="Karla" pitchFamily="2" charset="0"/>
                <a:ea typeface="Arial"/>
                <a:cs typeface="Arial"/>
                <a:sym typeface="Arial"/>
                <a:hlinkClick r:id="rId5"/>
              </a:rPr>
              <a:t>www.youtube.com/watch?v=tITni_HY1Bk&amp;t=1s</a:t>
            </a:r>
            <a:r>
              <a:rPr lang="en" sz="1400" dirty="0">
                <a:latin typeface="Karla" pitchFamily="2" charset="0"/>
                <a:ea typeface="Arial"/>
                <a:cs typeface="Arial"/>
                <a:sym typeface="Arial"/>
              </a:rPr>
              <a:t> </a:t>
            </a:r>
          </a:p>
          <a:p>
            <a:pPr>
              <a:lnSpc>
                <a:spcPct val="90000"/>
              </a:lnSpc>
              <a:buFont typeface="Arial"/>
              <a:buChar char="●"/>
            </a:pPr>
            <a:r>
              <a:rPr lang="fr-FR" sz="1400" dirty="0">
                <a:solidFill>
                  <a:schemeClr val="dk1"/>
                </a:solidFill>
                <a:latin typeface="Karla" pitchFamily="2" charset="0"/>
              </a:rPr>
              <a:t>Phoenix lands on Mars, NASA Jet Propulsion </a:t>
            </a:r>
            <a:r>
              <a:rPr lang="fr-FR" sz="1400" dirty="0" err="1">
                <a:solidFill>
                  <a:schemeClr val="dk1"/>
                </a:solidFill>
                <a:latin typeface="Karla" pitchFamily="2" charset="0"/>
              </a:rPr>
              <a:t>Laboratory</a:t>
            </a:r>
            <a:r>
              <a:rPr lang="fr-FR" sz="1400" dirty="0">
                <a:solidFill>
                  <a:schemeClr val="dk1"/>
                </a:solidFill>
                <a:latin typeface="Karla" pitchFamily="2" charset="0"/>
              </a:rPr>
              <a:t>, https://www.youtube.com/watch?v=hH5pNFROlYU  </a:t>
            </a:r>
            <a:endParaRPr sz="1400" dirty="0">
              <a:latin typeface="Karla" pitchFamily="2" charset="0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>
                <a:latin typeface="Karla" pitchFamily="2" charset="0"/>
                <a:ea typeface="Arial"/>
                <a:cs typeface="Arial"/>
                <a:sym typeface="Arial"/>
              </a:rPr>
              <a:t>Engineering Design Process Gears graphics designed by Kelly Wardlaw</a:t>
            </a:r>
            <a:endParaRPr sz="1400" dirty="0">
              <a:latin typeface="Karla" pitchFamily="2" charset="0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buNone/>
            </a:pPr>
            <a:r>
              <a:rPr lang="en" sz="1400" dirty="0">
                <a:latin typeface="Karla" pitchFamily="2" charset="0"/>
              </a:rPr>
              <a:t>This presentation template was created by </a:t>
            </a:r>
            <a:r>
              <a:rPr lang="en" sz="1400" b="1" dirty="0">
                <a:solidFill>
                  <a:schemeClr val="accent1"/>
                </a:solidFill>
                <a:uFill>
                  <a:noFill/>
                </a:uFill>
                <a:latin typeface="Karla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00" dirty="0">
                <a:latin typeface="Karla" pitchFamily="2" charset="0"/>
              </a:rPr>
              <a:t>, including icons by</a:t>
            </a:r>
            <a:r>
              <a:rPr lang="en" sz="1400" dirty="0">
                <a:solidFill>
                  <a:schemeClr val="dk2"/>
                </a:solidFill>
                <a:latin typeface="Karla" pitchFamily="2" charset="0"/>
              </a:rPr>
              <a:t> </a:t>
            </a:r>
            <a:r>
              <a:rPr lang="en" sz="1400" b="1" dirty="0">
                <a:solidFill>
                  <a:schemeClr val="accent1"/>
                </a:solidFill>
                <a:uFill>
                  <a:noFill/>
                </a:uFill>
                <a:latin typeface="Karla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00" dirty="0">
                <a:latin typeface="Karla" pitchFamily="2" charset="0"/>
              </a:rPr>
              <a:t>, and infographics &amp; images by</a:t>
            </a:r>
            <a:r>
              <a:rPr lang="en" sz="1400" dirty="0">
                <a:solidFill>
                  <a:schemeClr val="dk2"/>
                </a:solidFill>
                <a:latin typeface="Karla" pitchFamily="2" charset="0"/>
              </a:rPr>
              <a:t> </a:t>
            </a:r>
            <a:r>
              <a:rPr lang="en" sz="1400" b="1" dirty="0">
                <a:solidFill>
                  <a:schemeClr val="accent1"/>
                </a:solidFill>
                <a:uFill>
                  <a:noFill/>
                </a:uFill>
                <a:latin typeface="Karla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00" dirty="0">
                <a:solidFill>
                  <a:schemeClr val="dk2"/>
                </a:solidFill>
                <a:latin typeface="Karla" pitchFamily="2" charset="0"/>
              </a:rPr>
              <a:t> </a:t>
            </a:r>
            <a:endParaRPr sz="1400" dirty="0">
              <a:latin typeface="Karla" pitchFamily="2" charset="0"/>
            </a:endParaRPr>
          </a:p>
        </p:txBody>
      </p:sp>
      <p:pic>
        <p:nvPicPr>
          <p:cNvPr id="1824" name="Google Shape;1824;p54" descr="OSU extension and 4-h youth development logos." title="Logos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93963" y="3361517"/>
            <a:ext cx="5556076" cy="6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3" name="Google Shape;1823;p54"/>
          <p:cNvSpPr txBox="1"/>
          <p:nvPr/>
        </p:nvSpPr>
        <p:spPr>
          <a:xfrm>
            <a:off x="0" y="3896907"/>
            <a:ext cx="9144000" cy="1465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 i="1" dirty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Oklahoma State University, as an equal opportunity employer, complies with all applicable federal and state laws regarding non-discrimination and affirmative action. Oklahoma State University is committed to a policy of equal opportunity for all individuals and does not discriminate based on race, religion, age, sex, color, national origin, marital status, sexual orientation, gender identity/expression, disability, or veteran status with regard to employment, educational programs and activities, and/or admissions. For more information, visit</a:t>
            </a:r>
            <a:r>
              <a:rPr lang="en" sz="1100" i="1" dirty="0">
                <a:solidFill>
                  <a:srgbClr val="FFFFFF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" sz="1100" i="1" u="sng" dirty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https://eeo.okstate.edu</a:t>
            </a:r>
            <a:r>
              <a:rPr lang="en" sz="1100" i="1" dirty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.</a:t>
            </a:r>
            <a:endParaRPr sz="1100" dirty="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p41"/>
          <p:cNvSpPr txBox="1">
            <a:spLocks noGrp="1"/>
          </p:cNvSpPr>
          <p:nvPr>
            <p:ph type="title"/>
          </p:nvPr>
        </p:nvSpPr>
        <p:spPr>
          <a:xfrm>
            <a:off x="770550" y="236300"/>
            <a:ext cx="7704000" cy="4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Mars Spirit/Opportunity Landing</a:t>
            </a:r>
            <a:endParaRPr dirty="0"/>
          </a:p>
        </p:txBody>
      </p:sp>
      <p:pic>
        <p:nvPicPr>
          <p:cNvPr id="5" name="Online Media 4" descr="How NASA Mars Exploration Rover Spirit landed on Mars" title="How NASA Mars Exploration Rover Spirit landed on Mars">
            <a:hlinkClick r:id="" action="ppaction://media"/>
            <a:extLst>
              <a:ext uri="{FF2B5EF4-FFF2-40B4-BE49-F238E27FC236}">
                <a16:creationId xmlns:a16="http://schemas.microsoft.com/office/drawing/2014/main" id="{A3F62F0E-4956-FCE4-50FE-7CBB4756DCF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64950" y="906380"/>
            <a:ext cx="7315200" cy="4129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p42"/>
          <p:cNvSpPr txBox="1">
            <a:spLocks noGrp="1"/>
          </p:cNvSpPr>
          <p:nvPr>
            <p:ph type="title"/>
          </p:nvPr>
        </p:nvSpPr>
        <p:spPr>
          <a:xfrm>
            <a:off x="770550" y="236300"/>
            <a:ext cx="7704000" cy="4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Curiosity’s 7 Minutes of Terror</a:t>
            </a:r>
            <a:endParaRPr dirty="0"/>
          </a:p>
        </p:txBody>
      </p:sp>
      <p:pic>
        <p:nvPicPr>
          <p:cNvPr id="2" name="Online Media 1" descr="7 Minutes of Terror: The Challenges of Getting to Mars" title="7 Minutes of Terror: The Challenges of Getting to Mars">
            <a:hlinkClick r:id="" action="ppaction://media"/>
            <a:extLst>
              <a:ext uri="{FF2B5EF4-FFF2-40B4-BE49-F238E27FC236}">
                <a16:creationId xmlns:a16="http://schemas.microsoft.com/office/drawing/2014/main" id="{BB67A3EB-F66D-E2A1-7B1A-FFB39F26428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64950" y="856604"/>
            <a:ext cx="7315200" cy="4129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p43"/>
          <p:cNvSpPr txBox="1">
            <a:spLocks noGrp="1"/>
          </p:cNvSpPr>
          <p:nvPr>
            <p:ph type="title"/>
          </p:nvPr>
        </p:nvSpPr>
        <p:spPr>
          <a:xfrm>
            <a:off x="770550" y="236300"/>
            <a:ext cx="7704000" cy="4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Mars Perseverance Landing</a:t>
            </a:r>
            <a:endParaRPr dirty="0"/>
          </a:p>
        </p:txBody>
      </p:sp>
      <p:pic>
        <p:nvPicPr>
          <p:cNvPr id="2" name="Online Media 1" descr="Perseverance Arrives at Mars: Feb. 18, 2021 (Mission Trailer)" title="Perseverance Arrives at Mars: Feb. 18, 2021 (Mission Trailer)">
            <a:hlinkClick r:id="" action="ppaction://media"/>
            <a:extLst>
              <a:ext uri="{FF2B5EF4-FFF2-40B4-BE49-F238E27FC236}">
                <a16:creationId xmlns:a16="http://schemas.microsoft.com/office/drawing/2014/main" id="{B427EDFB-7E77-0FCF-A82A-623DA0DD16B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64950" y="858253"/>
            <a:ext cx="7315200" cy="4129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p43"/>
          <p:cNvSpPr txBox="1">
            <a:spLocks noGrp="1"/>
          </p:cNvSpPr>
          <p:nvPr>
            <p:ph type="title"/>
          </p:nvPr>
        </p:nvSpPr>
        <p:spPr>
          <a:xfrm>
            <a:off x="770550" y="236300"/>
            <a:ext cx="7704000" cy="4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Phoenix Mars Landing: Nerves &amp; Joy</a:t>
            </a:r>
            <a:endParaRPr dirty="0"/>
          </a:p>
        </p:txBody>
      </p:sp>
      <p:pic>
        <p:nvPicPr>
          <p:cNvPr id="3" name="Online Media 2" descr="Phoenix Mars Landing: Nerves and Joy" title="Phoenix Mars Landing: Nerves and Joy">
            <a:hlinkClick r:id="" action="ppaction://media"/>
            <a:extLst>
              <a:ext uri="{FF2B5EF4-FFF2-40B4-BE49-F238E27FC236}">
                <a16:creationId xmlns:a16="http://schemas.microsoft.com/office/drawing/2014/main" id="{114C8589-3BB2-EE63-8F16-AF39886644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64950" y="866275"/>
            <a:ext cx="7315200" cy="412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6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p44"/>
          <p:cNvSpPr txBox="1">
            <a:spLocks noGrp="1"/>
          </p:cNvSpPr>
          <p:nvPr>
            <p:ph type="title"/>
          </p:nvPr>
        </p:nvSpPr>
        <p:spPr>
          <a:xfrm>
            <a:off x="720000" y="431350"/>
            <a:ext cx="7704000" cy="4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Engineering Design Process</a:t>
            </a:r>
            <a:endParaRPr dirty="0"/>
          </a:p>
        </p:txBody>
      </p:sp>
      <p:pic>
        <p:nvPicPr>
          <p:cNvPr id="1767" name="Google Shape;1767;p44" descr="6 cogwheel drawings with text inside each one, identify problem, brainstorm ideas, choose a solution, construct and test protype, evaluate solution, present solution." title="design cogwheel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0800" y="1159806"/>
            <a:ext cx="4796300" cy="387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45"/>
          <p:cNvSpPr txBox="1">
            <a:spLocks noGrp="1"/>
          </p:cNvSpPr>
          <p:nvPr>
            <p:ph type="title"/>
          </p:nvPr>
        </p:nvSpPr>
        <p:spPr>
          <a:xfrm>
            <a:off x="720000" y="431350"/>
            <a:ext cx="7704000" cy="4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Discussion Questions</a:t>
            </a:r>
            <a:endParaRPr/>
          </a:p>
        </p:txBody>
      </p:sp>
      <p:sp>
        <p:nvSpPr>
          <p:cNvPr id="1773" name="Google Shape;1773;p45"/>
          <p:cNvSpPr txBox="1">
            <a:spLocks noGrp="1"/>
          </p:cNvSpPr>
          <p:nvPr>
            <p:ph type="body" idx="1"/>
          </p:nvPr>
        </p:nvSpPr>
        <p:spPr>
          <a:xfrm>
            <a:off x="720000" y="1268500"/>
            <a:ext cx="7704000" cy="333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features did you notice from the video(s) that helped the spacecraft land safely?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Have you done an activity like this before? What did you learn?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What are other devices designed to protect fragile things (helmets, air bags, parachutes, etc)?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How do they work? What are they made of?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46"/>
          <p:cNvSpPr txBox="1">
            <a:spLocks noGrp="1"/>
          </p:cNvSpPr>
          <p:nvPr>
            <p:ph type="title"/>
          </p:nvPr>
        </p:nvSpPr>
        <p:spPr>
          <a:xfrm>
            <a:off x="720000" y="431350"/>
            <a:ext cx="7704000" cy="4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Engineering Constraints</a:t>
            </a:r>
            <a:endParaRPr/>
          </a:p>
        </p:txBody>
      </p:sp>
      <p:sp>
        <p:nvSpPr>
          <p:cNvPr id="1779" name="Google Shape;1779;p46"/>
          <p:cNvSpPr txBox="1">
            <a:spLocks noGrp="1"/>
          </p:cNvSpPr>
          <p:nvPr>
            <p:ph type="body" idx="1"/>
          </p:nvPr>
        </p:nvSpPr>
        <p:spPr>
          <a:xfrm>
            <a:off x="720000" y="1268500"/>
            <a:ext cx="7704000" cy="333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Save a copy of this presentation and add in your rules/requirements for this activity - remember these are also called Engineering Constraints.  Be sure to include the drop height for this activity and how long students will have to build.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/>
              <a:t>See list of suggested rules in the guide.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/>
              <a:t>Science Buddies provides additional guidance and includes an editable rules document.  You will need to create a free account to access the full lesson.  </a:t>
            </a:r>
            <a:endParaRPr i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 u="sng">
                <a:solidFill>
                  <a:schemeClr val="hlink"/>
                </a:solidFill>
                <a:hlinkClick r:id="rId3"/>
              </a:rPr>
              <a:t>https://www.sciencebuddies.org/teacher-resources/lesson-plans/egg-dropengineering-design</a:t>
            </a:r>
            <a:r>
              <a:rPr lang="en" i="1"/>
              <a:t> 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4" name="Google Shape;1784;p47" descr="brainstorm ideas cogwheel drawing." title="brainstorm idea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762" y="798399"/>
            <a:ext cx="3656475" cy="365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Brainstorm</a:t>
            </a:r>
            <a:r>
              <a:rPr lang="en-US" baseline="0" dirty="0" smtClean="0"/>
              <a:t> ideas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 Outer Space by Slidesgo">
  <a:themeElements>
    <a:clrScheme name="Simple Light">
      <a:dk1>
        <a:srgbClr val="FFFFFF"/>
      </a:dk1>
      <a:lt1>
        <a:srgbClr val="CB5568"/>
      </a:lt1>
      <a:dk2>
        <a:srgbClr val="EE9480"/>
      </a:dk2>
      <a:lt2>
        <a:srgbClr val="FF1329"/>
      </a:lt2>
      <a:accent1>
        <a:srgbClr val="00C0C0"/>
      </a:accent1>
      <a:accent2>
        <a:srgbClr val="31B4ED"/>
      </a:accent2>
      <a:accent3>
        <a:srgbClr val="5D4682"/>
      </a:accent3>
      <a:accent4>
        <a:srgbClr val="7B5FA7"/>
      </a:accent4>
      <a:accent5>
        <a:srgbClr val="AC476D"/>
      </a:accent5>
      <a:accent6>
        <a:srgbClr val="FFE599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709</Words>
  <Application>Microsoft Office PowerPoint</Application>
  <PresentationFormat>On-screen Show (16:9)</PresentationFormat>
  <Paragraphs>53</Paragraphs>
  <Slides>16</Slides>
  <Notes>16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Georgia</vt:lpstr>
      <vt:lpstr>Arial</vt:lpstr>
      <vt:lpstr>Cuprum</vt:lpstr>
      <vt:lpstr>Karla</vt:lpstr>
      <vt:lpstr> Outer Space by Slidesgo</vt:lpstr>
      <vt:lpstr>Egg Drop Challenge</vt:lpstr>
      <vt:lpstr>Mars Spirit/Opportunity Landing</vt:lpstr>
      <vt:lpstr>Curiosity’s 7 Minutes of Terror</vt:lpstr>
      <vt:lpstr>Mars Perseverance Landing</vt:lpstr>
      <vt:lpstr>Phoenix Mars Landing: Nerves &amp; Joy</vt:lpstr>
      <vt:lpstr>Engineering Design Process</vt:lpstr>
      <vt:lpstr>Video Discussion Questions</vt:lpstr>
      <vt:lpstr>Engineering Constraints</vt:lpstr>
      <vt:lpstr>Brainstorm ideas</vt:lpstr>
      <vt:lpstr>Choose a solution</vt:lpstr>
      <vt:lpstr>Construct and test a prototype</vt:lpstr>
      <vt:lpstr>Evaluate solution</vt:lpstr>
      <vt:lpstr>Present solution</vt:lpstr>
      <vt:lpstr>Reflection</vt:lpstr>
      <vt:lpstr>Questions?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Egg Drop Challenge</dc:title>
  <dc:creator>Warren, Annika</dc:creator>
  <cp:lastModifiedBy>Warren, Annika</cp:lastModifiedBy>
  <cp:revision>5</cp:revision>
  <dcterms:modified xsi:type="dcterms:W3CDTF">2024-07-02T18:44:53Z</dcterms:modified>
</cp:coreProperties>
</file>