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5143500" type="screen16x9"/>
  <p:notesSz cx="6858000" cy="9144000"/>
  <p:embeddedFontLst>
    <p:embeddedFont>
      <p:font typeface="Cuprum" panose="020B0604020202020204" charset="0"/>
      <p:regular r:id="rId14"/>
      <p:bold r:id="rId15"/>
      <p:italic r:id="rId16"/>
      <p:boldItalic r:id="rId17"/>
    </p:embeddedFont>
    <p:embeddedFont>
      <p:font typeface="Karl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76227-8382-45CF-98CC-4A931E6F4D83}" v="2" dt="2024-05-30T19:40:39.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43" autoAdjust="0"/>
  </p:normalViewPr>
  <p:slideViewPr>
    <p:cSldViewPr snapToGrid="0">
      <p:cViewPr varScale="1">
        <p:scale>
          <a:sx n="66" d="100"/>
          <a:sy n="66" d="100"/>
        </p:scale>
        <p:origin x="72" y="552"/>
      </p:cViewPr>
      <p:guideLst>
        <p:guide orient="horz" pos="1620"/>
        <p:guide pos="2880"/>
      </p:guideLst>
    </p:cSldViewPr>
  </p:slideViewPr>
  <p:outlineViewPr>
    <p:cViewPr>
      <p:scale>
        <a:sx n="33" d="100"/>
        <a:sy n="33" d="100"/>
      </p:scale>
      <p:origin x="0" y="-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law, Kelly" userId="6f42bd0a-6d04-4e77-81e0-724099dea70e" providerId="ADAL" clId="{8D476227-8382-45CF-98CC-4A931E6F4D83}"/>
    <pc:docChg chg="custSel delSld modSld">
      <pc:chgData name="Wardlaw, Kelly" userId="6f42bd0a-6d04-4e77-81e0-724099dea70e" providerId="ADAL" clId="{8D476227-8382-45CF-98CC-4A931E6F4D83}" dt="2024-05-30T19:44:24.561" v="125" actId="1036"/>
      <pc:docMkLst>
        <pc:docMk/>
      </pc:docMkLst>
      <pc:sldChg chg="addSp delSp modSp mod delAnim modAnim modNotes">
        <pc:chgData name="Wardlaw, Kelly" userId="6f42bd0a-6d04-4e77-81e0-724099dea70e" providerId="ADAL" clId="{8D476227-8382-45CF-98CC-4A931E6F4D83}" dt="2024-05-30T19:41:11.126" v="12" actId="1076"/>
        <pc:sldMkLst>
          <pc:docMk/>
          <pc:sldMk cId="0" sldId="257"/>
        </pc:sldMkLst>
        <pc:picChg chg="add mod">
          <ac:chgData name="Wardlaw, Kelly" userId="6f42bd0a-6d04-4e77-81e0-724099dea70e" providerId="ADAL" clId="{8D476227-8382-45CF-98CC-4A931E6F4D83}" dt="2024-05-30T19:41:11.126" v="12" actId="1076"/>
          <ac:picMkLst>
            <pc:docMk/>
            <pc:sldMk cId="0" sldId="257"/>
            <ac:picMk id="2" creationId="{0CE0252D-6250-1F9C-6661-C11B4582198B}"/>
          </ac:picMkLst>
        </pc:picChg>
        <pc:picChg chg="del">
          <ac:chgData name="Wardlaw, Kelly" userId="6f42bd0a-6d04-4e77-81e0-724099dea70e" providerId="ADAL" clId="{8D476227-8382-45CF-98CC-4A931E6F4D83}" dt="2024-05-30T19:39:26.857" v="2" actId="478"/>
          <ac:picMkLst>
            <pc:docMk/>
            <pc:sldMk cId="0" sldId="257"/>
            <ac:picMk id="1458" creationId="{00000000-0000-0000-0000-000000000000}"/>
          </ac:picMkLst>
        </pc:picChg>
      </pc:sldChg>
      <pc:sldChg chg="addSp delSp modSp mod delAnim modAnim">
        <pc:chgData name="Wardlaw, Kelly" userId="6f42bd0a-6d04-4e77-81e0-724099dea70e" providerId="ADAL" clId="{8D476227-8382-45CF-98CC-4A931E6F4D83}" dt="2024-05-30T19:40:48.362" v="10" actId="1076"/>
        <pc:sldMkLst>
          <pc:docMk/>
          <pc:sldMk cId="0" sldId="258"/>
        </pc:sldMkLst>
        <pc:picChg chg="add mod">
          <ac:chgData name="Wardlaw, Kelly" userId="6f42bd0a-6d04-4e77-81e0-724099dea70e" providerId="ADAL" clId="{8D476227-8382-45CF-98CC-4A931E6F4D83}" dt="2024-05-30T19:40:48.362" v="10" actId="1076"/>
          <ac:picMkLst>
            <pc:docMk/>
            <pc:sldMk cId="0" sldId="258"/>
            <ac:picMk id="2" creationId="{FEBC4DB2-6E95-744D-FFF0-D391439EEE3F}"/>
          </ac:picMkLst>
        </pc:picChg>
        <pc:picChg chg="del">
          <ac:chgData name="Wardlaw, Kelly" userId="6f42bd0a-6d04-4e77-81e0-724099dea70e" providerId="ADAL" clId="{8D476227-8382-45CF-98CC-4A931E6F4D83}" dt="2024-05-30T19:40:06.179" v="7" actId="478"/>
          <ac:picMkLst>
            <pc:docMk/>
            <pc:sldMk cId="0" sldId="258"/>
            <ac:picMk id="1463" creationId="{00000000-0000-0000-0000-000000000000}"/>
          </ac:picMkLst>
        </pc:picChg>
      </pc:sldChg>
      <pc:sldChg chg="modNotesTx">
        <pc:chgData name="Wardlaw, Kelly" userId="6f42bd0a-6d04-4e77-81e0-724099dea70e" providerId="ADAL" clId="{8D476227-8382-45CF-98CC-4A931E6F4D83}" dt="2024-05-30T19:41:37.388" v="16" actId="20577"/>
        <pc:sldMkLst>
          <pc:docMk/>
          <pc:sldMk cId="0" sldId="260"/>
        </pc:sldMkLst>
      </pc:sldChg>
      <pc:sldChg chg="del">
        <pc:chgData name="Wardlaw, Kelly" userId="6f42bd0a-6d04-4e77-81e0-724099dea70e" providerId="ADAL" clId="{8D476227-8382-45CF-98CC-4A931E6F4D83}" dt="2024-05-30T19:42:32.755" v="17" actId="2696"/>
        <pc:sldMkLst>
          <pc:docMk/>
          <pc:sldMk cId="0" sldId="266"/>
        </pc:sldMkLst>
      </pc:sldChg>
      <pc:sldChg chg="modSp mod">
        <pc:chgData name="Wardlaw, Kelly" userId="6f42bd0a-6d04-4e77-81e0-724099dea70e" providerId="ADAL" clId="{8D476227-8382-45CF-98CC-4A931E6F4D83}" dt="2024-05-30T19:44:24.561" v="125" actId="1036"/>
        <pc:sldMkLst>
          <pc:docMk/>
          <pc:sldMk cId="0" sldId="267"/>
        </pc:sldMkLst>
        <pc:spChg chg="mod">
          <ac:chgData name="Wardlaw, Kelly" userId="6f42bd0a-6d04-4e77-81e0-724099dea70e" providerId="ADAL" clId="{8D476227-8382-45CF-98CC-4A931E6F4D83}" dt="2024-05-30T19:44:17.782" v="120" actId="1035"/>
          <ac:spMkLst>
            <pc:docMk/>
            <pc:sldMk cId="0" sldId="267"/>
            <ac:spMk id="1517" creationId="{00000000-0000-0000-0000-000000000000}"/>
          </ac:spMkLst>
        </pc:spChg>
        <pc:picChg chg="mod">
          <ac:chgData name="Wardlaw, Kelly" userId="6f42bd0a-6d04-4e77-81e0-724099dea70e" providerId="ADAL" clId="{8D476227-8382-45CF-98CC-4A931E6F4D83}" dt="2024-05-30T19:44:24.561" v="125" actId="1036"/>
          <ac:picMkLst>
            <pc:docMk/>
            <pc:sldMk cId="0" sldId="267"/>
            <ac:picMk id="1518" creationId="{00000000-0000-0000-0000-000000000000}"/>
          </ac:picMkLst>
        </pc:picChg>
      </pc:sldChg>
      <pc:sldMasterChg chg="delSldLayout">
        <pc:chgData name="Wardlaw, Kelly" userId="6f42bd0a-6d04-4e77-81e0-724099dea70e" providerId="ADAL" clId="{8D476227-8382-45CF-98CC-4A931E6F4D83}" dt="2024-05-30T19:42:32.755" v="17" actId="2696"/>
        <pc:sldMasterMkLst>
          <pc:docMk/>
          <pc:sldMasterMk cId="0" sldId="2147483679"/>
        </pc:sldMasterMkLst>
        <pc:sldLayoutChg chg="del">
          <pc:chgData name="Wardlaw, Kelly" userId="6f42bd0a-6d04-4e77-81e0-724099dea70e" providerId="ADAL" clId="{8D476227-8382-45CF-98CC-4A931E6F4D83}" dt="2024-05-30T19:42:32.755" v="17" actId="2696"/>
          <pc:sldLayoutMkLst>
            <pc:docMk/>
            <pc:sldMasterMk cId="0" sldId="2147483679"/>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6zHQ_GOoXc&amp;t=2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KF3d_9zMGS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y.nasa.gov/mission_patch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y.nasa.gov/mission_patch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story.nasa.gov/mission_patch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story.nasa.gov/mission_patch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istory.nasa.gov/mission_patch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449f01eb3c_0_1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2449f01eb3c_0_1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24a653d52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24a653d52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449f01eb3c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449f01eb3c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1600"/>
              </a:spcAft>
              <a:buNone/>
            </a:pPr>
            <a:r>
              <a:rPr lang="en" sz="1600" dirty="0">
                <a:solidFill>
                  <a:schemeClr val="dk1"/>
                </a:solidFill>
                <a:latin typeface="Karla"/>
                <a:ea typeface="Karla"/>
                <a:cs typeface="Karla"/>
                <a:sym typeface="Karla"/>
              </a:rPr>
              <a:t>Make your own Astronaut Mission Patch, Smithsonian Air and Space Museum, </a:t>
            </a:r>
            <a:r>
              <a:rPr lang="en" sz="1600" u="sng" dirty="0">
                <a:solidFill>
                  <a:schemeClr val="dk1"/>
                </a:solidFill>
                <a:latin typeface="Karla"/>
                <a:ea typeface="Karla"/>
                <a:cs typeface="Karla"/>
                <a:sym typeface="Karla"/>
                <a:hlinkClick r:id="rId3">
                  <a:extLst>
                    <a:ext uri="{A12FA001-AC4F-418D-AE19-62706E023703}">
                      <ahyp:hlinkClr xmlns="" xmlns:ahyp="http://schemas.microsoft.com/office/drawing/2018/hyperlinkcolor" val="tx"/>
                    </a:ext>
                  </a:extLst>
                </a:hlinkClick>
              </a:rPr>
              <a:t>https://www.youtube.com/watch?v=u6zHQ_GOoXc&amp;t=2s</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2449f01eb3c_0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2449f01eb3c_0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1600"/>
              </a:spcAft>
              <a:buNone/>
            </a:pPr>
            <a:r>
              <a:rPr lang="en" sz="1600" dirty="0">
                <a:solidFill>
                  <a:schemeClr val="dk1"/>
                </a:solidFill>
                <a:latin typeface="Karla"/>
                <a:ea typeface="Karla"/>
                <a:cs typeface="Karla"/>
                <a:sym typeface="Karla"/>
              </a:rPr>
              <a:t>Our World: Mission Patches, NASAeClips, </a:t>
            </a:r>
            <a:r>
              <a:rPr lang="en" sz="1600" u="sng" dirty="0">
                <a:solidFill>
                  <a:schemeClr val="dk1"/>
                </a:solidFill>
                <a:latin typeface="Karla"/>
                <a:ea typeface="Karla"/>
                <a:cs typeface="Karla"/>
                <a:sym typeface="Karla"/>
                <a:hlinkClick r:id="rId3">
                  <a:extLst>
                    <a:ext uri="{A12FA001-AC4F-418D-AE19-62706E023703}">
                      <ahyp:hlinkClr xmlns="" xmlns:ahyp="http://schemas.microsoft.com/office/drawing/2018/hyperlinkcolor" val="tx"/>
                    </a:ext>
                  </a:extLst>
                </a:hlinkClick>
              </a:rPr>
              <a:t>https://www.youtube.com/watch?v=KF3d_9zMGSo</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2449f01eb3c_0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2449f01eb3c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Mission patches have been worn by NASA astronauts since 1965.</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2449f01eb3c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2449f01eb3c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STS-7 – What do you notice? What mission do you think this is for?</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Sally Ride became the first American Woman in space on the STS-7 Mission, the symbol on the right represents the 4 male and 1 female crew members. The 7 stars and the shape of the arm reflect the 7 mission number.</a:t>
            </a:r>
            <a:endParaRPr dirty="0"/>
          </a:p>
          <a:p>
            <a:pPr marL="0" lvl="0" indent="0" algn="l" rtl="0">
              <a:spcBef>
                <a:spcPts val="0"/>
              </a:spcBef>
              <a:spcAft>
                <a:spcPts val="0"/>
              </a:spcAft>
              <a:buNone/>
            </a:pPr>
            <a:endParaRPr dirty="0"/>
          </a:p>
          <a:p>
            <a:pPr marL="0" lvl="0" indent="0" algn="l" rtl="0">
              <a:lnSpc>
                <a:spcPct val="90000"/>
              </a:lnSpc>
              <a:spcBef>
                <a:spcPts val="0"/>
              </a:spcBef>
              <a:spcAft>
                <a:spcPts val="1600"/>
              </a:spcAft>
              <a:buClr>
                <a:schemeClr val="dk1"/>
              </a:buClr>
              <a:buSzPts val="1100"/>
              <a:buFont typeface="Arial"/>
              <a:buNone/>
            </a:pPr>
            <a:r>
              <a:rPr lang="en" dirty="0">
                <a:solidFill>
                  <a:schemeClr val="dk1"/>
                </a:solidFill>
              </a:rPr>
              <a:t>Mission Patch Photos from NASA: </a:t>
            </a:r>
            <a:r>
              <a:rPr lang="en" u="sng" dirty="0">
                <a:solidFill>
                  <a:schemeClr val="dk1"/>
                </a:solidFill>
                <a:hlinkClick r:id="rId3">
                  <a:extLst>
                    <a:ext uri="{A12FA001-AC4F-418D-AE19-62706E023703}">
                      <ahyp:hlinkClr xmlns="" xmlns:ahyp="http://schemas.microsoft.com/office/drawing/2018/hyperlinkcolor" val="tx"/>
                    </a:ext>
                  </a:extLst>
                </a:hlinkClick>
              </a:rPr>
              <a:t>https://history.nasa.gov/mission_patches.html</a:t>
            </a:r>
            <a:r>
              <a:rPr lang="en" dirty="0">
                <a:solidFill>
                  <a:schemeClr val="dk1"/>
                </a:solidFill>
              </a:rPr>
              <a:t> </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2449f01eb3c_0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2449f01eb3c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is lots of symbolism on this patch! The star with the yellow lines is a symbol for astronauts, The gray silhouette is the International Space Station they were helping to build. The space shuttle is shown. The maple leaf is for Canada (Astronaut Williams is from Canada). The flame of knowledge on the left is a symbol for teachers (Astronaut Barbara Morgan was a teacher). There are 7 stars for the 7 astronauts.</a:t>
            </a:r>
            <a:endParaRPr/>
          </a:p>
          <a:p>
            <a:pPr marL="0" lvl="0" indent="0" algn="l" rtl="0">
              <a:spcBef>
                <a:spcPts val="0"/>
              </a:spcBef>
              <a:spcAft>
                <a:spcPts val="0"/>
              </a:spcAft>
              <a:buNone/>
            </a:pPr>
            <a:endParaRPr/>
          </a:p>
          <a:p>
            <a:pPr marL="0" lvl="0" indent="0" algn="l" rtl="0">
              <a:lnSpc>
                <a:spcPct val="90000"/>
              </a:lnSpc>
              <a:spcBef>
                <a:spcPts val="0"/>
              </a:spcBef>
              <a:spcAft>
                <a:spcPts val="1600"/>
              </a:spcAft>
              <a:buClr>
                <a:schemeClr val="dk1"/>
              </a:buClr>
              <a:buSzPts val="1100"/>
              <a:buFont typeface="Arial"/>
              <a:buNone/>
            </a:pPr>
            <a:r>
              <a:rPr lang="en">
                <a:solidFill>
                  <a:schemeClr val="dk1"/>
                </a:solidFill>
              </a:rPr>
              <a:t>Mission Patch Photos from NASA: </a:t>
            </a:r>
            <a:r>
              <a:rPr lang="en" u="sng">
                <a:solidFill>
                  <a:schemeClr val="dk1"/>
                </a:solidFill>
                <a:hlinkClick r:id="rId3">
                  <a:extLst>
                    <a:ext uri="{A12FA001-AC4F-418D-AE19-62706E023703}">
                      <ahyp:hlinkClr xmlns="" xmlns:ahyp="http://schemas.microsoft.com/office/drawing/2018/hyperlinkcolor" val="tx"/>
                    </a:ext>
                  </a:extLst>
                </a:hlinkClick>
              </a:rPr>
              <a:t>https://history.nasa.gov/mission_patches.html</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2449f01eb3c_0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2449f01eb3c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a special patch made for Astronaut Scott Kelly’s and Cosmonaut Mikhail Kornienko’s year-long stay on the International Space Station. The 1 is for the 1 year in space and is made up of the US and Russian flags. The design represents the Space Station orbiting Earth and the earth orbiting the sun.</a:t>
            </a:r>
            <a:endParaRPr/>
          </a:p>
          <a:p>
            <a:pPr marL="0" lvl="0" indent="0" algn="l" rtl="0">
              <a:spcBef>
                <a:spcPts val="0"/>
              </a:spcBef>
              <a:spcAft>
                <a:spcPts val="0"/>
              </a:spcAft>
              <a:buNone/>
            </a:pPr>
            <a:endParaRPr/>
          </a:p>
          <a:p>
            <a:pPr marL="0" lvl="0" indent="0" algn="l" rtl="0">
              <a:lnSpc>
                <a:spcPct val="90000"/>
              </a:lnSpc>
              <a:spcBef>
                <a:spcPts val="0"/>
              </a:spcBef>
              <a:spcAft>
                <a:spcPts val="1600"/>
              </a:spcAft>
              <a:buClr>
                <a:schemeClr val="dk1"/>
              </a:buClr>
              <a:buSzPts val="1100"/>
              <a:buFont typeface="Arial"/>
              <a:buNone/>
            </a:pPr>
            <a:r>
              <a:rPr lang="en">
                <a:solidFill>
                  <a:schemeClr val="dk1"/>
                </a:solidFill>
              </a:rPr>
              <a:t>Mission Patch Photos from NASA: </a:t>
            </a:r>
            <a:r>
              <a:rPr lang="en" u="sng">
                <a:solidFill>
                  <a:schemeClr val="dk1"/>
                </a:solidFill>
                <a:hlinkClick r:id="rId3">
                  <a:extLst>
                    <a:ext uri="{A12FA001-AC4F-418D-AE19-62706E023703}">
                      <ahyp:hlinkClr xmlns="" xmlns:ahyp="http://schemas.microsoft.com/office/drawing/2018/hyperlinkcolor" val="tx"/>
                    </a:ext>
                  </a:extLst>
                </a:hlinkClick>
              </a:rPr>
              <a:t>https://history.nasa.gov/mission_patches.html</a:t>
            </a:r>
            <a:r>
              <a:rPr lang="en">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2449f01eb3c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2449f01eb3c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STS-114</a:t>
            </a:r>
            <a:endParaRPr/>
          </a:p>
          <a:p>
            <a:pPr marL="0" lvl="0" indent="0" algn="l" rtl="0">
              <a:lnSpc>
                <a:spcPct val="115000"/>
              </a:lnSpc>
              <a:spcBef>
                <a:spcPts val="1200"/>
              </a:spcBef>
              <a:spcAft>
                <a:spcPts val="0"/>
              </a:spcAft>
              <a:buClr>
                <a:schemeClr val="dk1"/>
              </a:buClr>
              <a:buSzPts val="1100"/>
              <a:buFont typeface="Arial"/>
              <a:buNone/>
            </a:pPr>
            <a:r>
              <a:rPr lang="en"/>
              <a:t>This is the “Return to Flight” mission patch.  This flight represents the return to flight after the loss of the STS-107 Columbia crew.</a:t>
            </a:r>
            <a:endParaRPr/>
          </a:p>
          <a:p>
            <a:pPr marL="0" lvl="0" indent="0" algn="l" rtl="0">
              <a:lnSpc>
                <a:spcPct val="115000"/>
              </a:lnSpc>
              <a:spcBef>
                <a:spcPts val="1200"/>
              </a:spcBef>
              <a:spcAft>
                <a:spcPts val="0"/>
              </a:spcAft>
              <a:buClr>
                <a:schemeClr val="dk1"/>
              </a:buClr>
              <a:buSzPts val="1100"/>
              <a:buFont typeface="Arial"/>
              <a:buNone/>
            </a:pPr>
            <a:r>
              <a:rPr lang="en"/>
              <a:t>The blue Shuttle shows the Columbia constellation of seven stars echoing the STS-107 patch.</a:t>
            </a:r>
            <a:endParaRPr/>
          </a:p>
          <a:p>
            <a:pPr marL="0" lvl="0" indent="0" algn="l" rtl="0">
              <a:lnSpc>
                <a:spcPct val="115000"/>
              </a:lnSpc>
              <a:spcBef>
                <a:spcPts val="1200"/>
              </a:spcBef>
              <a:spcAft>
                <a:spcPts val="0"/>
              </a:spcAft>
              <a:buClr>
                <a:schemeClr val="dk1"/>
              </a:buClr>
              <a:buSzPts val="1100"/>
              <a:buFont typeface="Arial"/>
              <a:buNone/>
            </a:pPr>
            <a:r>
              <a:rPr lang="en"/>
              <a:t>The Earth represents the unity and dedication of the people whose efforts allow the Shuttle to return safely to flight.  The shuttle astronauts names are shown in the white circle.</a:t>
            </a:r>
            <a:endParaRPr/>
          </a:p>
          <a:p>
            <a:pPr marL="0" lvl="0" indent="0" algn="l" rtl="0">
              <a:lnSpc>
                <a:spcPct val="115000"/>
              </a:lnSpc>
              <a:spcBef>
                <a:spcPts val="1200"/>
              </a:spcBef>
              <a:spcAft>
                <a:spcPts val="0"/>
              </a:spcAft>
              <a:buClr>
                <a:schemeClr val="dk1"/>
              </a:buClr>
              <a:buSzPts val="1100"/>
              <a:buFont typeface="Arial"/>
              <a:buNone/>
            </a:pPr>
            <a:r>
              <a:rPr lang="en"/>
              <a:t>The Blue orbit represents the ISS and shows the names of the three astronauts who will work on the station during spacewalks.</a:t>
            </a:r>
            <a:endParaRPr/>
          </a:p>
          <a:p>
            <a:pPr marL="0" lvl="0" indent="0" algn="l" rtl="0">
              <a:lnSpc>
                <a:spcPct val="115000"/>
              </a:lnSpc>
              <a:spcBef>
                <a:spcPts val="1200"/>
              </a:spcBef>
              <a:spcAft>
                <a:spcPts val="0"/>
              </a:spcAft>
              <a:buClr>
                <a:schemeClr val="dk1"/>
              </a:buClr>
              <a:buSzPts val="1100"/>
              <a:buFont typeface="Arial"/>
              <a:buNone/>
            </a:pPr>
            <a:r>
              <a:rPr lang="en"/>
              <a:t>The red sun signifies the Japaneses space agency (Noguchi is a JAXA astronaut)</a:t>
            </a:r>
            <a:endParaRPr/>
          </a:p>
          <a:p>
            <a:pPr marL="0" lvl="0" indent="0" algn="l" rtl="0">
              <a:lnSpc>
                <a:spcPct val="115000"/>
              </a:lnSpc>
              <a:spcBef>
                <a:spcPts val="1200"/>
              </a:spcBef>
              <a:spcAft>
                <a:spcPts val="0"/>
              </a:spcAft>
              <a:buClr>
                <a:schemeClr val="dk1"/>
              </a:buClr>
              <a:buSzPts val="1100"/>
              <a:buFont typeface="Arial"/>
              <a:buNone/>
            </a:pPr>
            <a:r>
              <a:rPr lang="en"/>
              <a:t>The multi-colored Shuttle plume represented the challenges of the mission including Shuttle inspection and repair experiments and ISS resupply and repair.</a:t>
            </a:r>
            <a:endParaRPr/>
          </a:p>
          <a:p>
            <a:pPr marL="0" lvl="0" indent="0" algn="l" rtl="0">
              <a:lnSpc>
                <a:spcPct val="90000"/>
              </a:lnSpc>
              <a:spcBef>
                <a:spcPts val="1200"/>
              </a:spcBef>
              <a:spcAft>
                <a:spcPts val="1600"/>
              </a:spcAft>
              <a:buClr>
                <a:schemeClr val="dk1"/>
              </a:buClr>
              <a:buSzPts val="1100"/>
              <a:buFont typeface="Arial"/>
              <a:buNone/>
            </a:pPr>
            <a:r>
              <a:rPr lang="en">
                <a:solidFill>
                  <a:schemeClr val="dk1"/>
                </a:solidFill>
              </a:rPr>
              <a:t>Mission Patch Photos from NASA: </a:t>
            </a:r>
            <a:r>
              <a:rPr lang="en" u="sng">
                <a:solidFill>
                  <a:schemeClr val="dk1"/>
                </a:solidFill>
                <a:hlinkClick r:id="rId3">
                  <a:extLst>
                    <a:ext uri="{A12FA001-AC4F-418D-AE19-62706E023703}">
                      <ahyp:hlinkClr xmlns="" xmlns:ahyp="http://schemas.microsoft.com/office/drawing/2018/hyperlinkcolor" val="tx"/>
                    </a:ext>
                  </a:extLst>
                </a:hlinkClick>
              </a:rPr>
              <a:t>https://history.nasa.gov/mission_patches.html</a:t>
            </a:r>
            <a:r>
              <a:rPr lang="en">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2449f01eb3c_0_1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2449f01eb3c_0_1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Apollo 11 mission patch shows the command module (the Eagle) landing on the moon. The Eagle carries an olive branch showing we came in peace. Names are not included on this patch because the mission was “for all mankind”.</a:t>
            </a:r>
            <a:endParaRPr/>
          </a:p>
          <a:p>
            <a:pPr marL="0" lvl="0" indent="0" algn="l" rtl="0">
              <a:spcBef>
                <a:spcPts val="0"/>
              </a:spcBef>
              <a:spcAft>
                <a:spcPts val="0"/>
              </a:spcAft>
              <a:buNone/>
            </a:pPr>
            <a:endParaRPr/>
          </a:p>
          <a:p>
            <a:pPr marL="0" lvl="0" indent="0" algn="l" rtl="0">
              <a:lnSpc>
                <a:spcPct val="90000"/>
              </a:lnSpc>
              <a:spcBef>
                <a:spcPts val="0"/>
              </a:spcBef>
              <a:spcAft>
                <a:spcPts val="1600"/>
              </a:spcAft>
              <a:buClr>
                <a:schemeClr val="dk1"/>
              </a:buClr>
              <a:buSzPts val="1100"/>
              <a:buFont typeface="Arial"/>
              <a:buNone/>
            </a:pPr>
            <a:r>
              <a:rPr lang="en">
                <a:solidFill>
                  <a:schemeClr val="dk1"/>
                </a:solidFill>
              </a:rPr>
              <a:t>Mission Patch Photos from NASA: </a:t>
            </a:r>
            <a:r>
              <a:rPr lang="en" u="sng">
                <a:solidFill>
                  <a:schemeClr val="dk1"/>
                </a:solidFill>
                <a:hlinkClick r:id="rId3">
                  <a:extLst>
                    <a:ext uri="{A12FA001-AC4F-418D-AE19-62706E023703}">
                      <ahyp:hlinkClr xmlns="" xmlns:ahyp="http://schemas.microsoft.com/office/drawing/2018/hyperlinkcolor" val="tx"/>
                    </a:ext>
                  </a:extLst>
                </a:hlinkClick>
              </a:rPr>
              <a:t>https://history.nasa.gov/mission_patches.html</a:t>
            </a:r>
            <a:r>
              <a:rPr lang="en">
                <a:solidFill>
                  <a:schemeClr val="dk1"/>
                </a:solidFil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2"/>
            </a:gs>
            <a:gs pos="100000">
              <a:schemeClr val="lt2"/>
            </a:gs>
          </a:gsLst>
          <a:lin ang="8099331" scaled="0"/>
        </a:gradFill>
        <a:effectLst/>
      </p:bgPr>
    </p:bg>
    <p:spTree>
      <p:nvGrpSpPr>
        <p:cNvPr id="1" name="Shape 8"/>
        <p:cNvGrpSpPr/>
        <p:nvPr/>
      </p:nvGrpSpPr>
      <p:grpSpPr>
        <a:xfrm>
          <a:off x="0" y="0"/>
          <a:ext cx="0" cy="0"/>
          <a:chOff x="0" y="0"/>
          <a:chExt cx="0" cy="0"/>
        </a:xfrm>
      </p:grpSpPr>
      <p:sp>
        <p:nvSpPr>
          <p:cNvPr id="9" name="Google Shape;9;p2"/>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1" name="Google Shape;11;p2"/>
          <p:cNvGrpSpPr/>
          <p:nvPr/>
        </p:nvGrpSpPr>
        <p:grpSpPr>
          <a:xfrm>
            <a:off x="7487963" y="743725"/>
            <a:ext cx="652900" cy="652900"/>
            <a:chOff x="2751400" y="2498775"/>
            <a:chExt cx="652900" cy="652900"/>
          </a:xfrm>
        </p:grpSpPr>
        <p:sp>
          <p:nvSpPr>
            <p:cNvPr id="12" name="Google Shape;12;p2"/>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3210598">
            <a:off x="-327633" y="3737841"/>
            <a:ext cx="1722395" cy="1723723"/>
            <a:chOff x="4134250" y="882850"/>
            <a:chExt cx="843375" cy="844025"/>
          </a:xfrm>
        </p:grpSpPr>
        <p:sp>
          <p:nvSpPr>
            <p:cNvPr id="22" name="Google Shape;22;p2"/>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7610758" y="-87602"/>
            <a:ext cx="1345201" cy="1345240"/>
            <a:chOff x="4876725" y="2387875"/>
            <a:chExt cx="874075" cy="874100"/>
          </a:xfrm>
        </p:grpSpPr>
        <p:sp>
          <p:nvSpPr>
            <p:cNvPr id="28" name="Google Shape;28;p2"/>
            <p:cNvSpPr/>
            <p:nvPr/>
          </p:nvSpPr>
          <p:spPr>
            <a:xfrm>
              <a:off x="4876725" y="2387875"/>
              <a:ext cx="874075" cy="874100"/>
            </a:xfrm>
            <a:custGeom>
              <a:avLst/>
              <a:gdLst/>
              <a:ahLst/>
              <a:cxnLst/>
              <a:rect l="l" t="t" r="r" b="b"/>
              <a:pathLst>
                <a:path w="34963" h="34964" extrusionOk="0">
                  <a:moveTo>
                    <a:pt x="17469" y="0"/>
                  </a:moveTo>
                  <a:cubicBezTo>
                    <a:pt x="7820" y="0"/>
                    <a:pt x="0" y="7845"/>
                    <a:pt x="0" y="17494"/>
                  </a:cubicBezTo>
                  <a:cubicBezTo>
                    <a:pt x="0" y="27143"/>
                    <a:pt x="7820" y="34963"/>
                    <a:pt x="17469" y="34963"/>
                  </a:cubicBezTo>
                  <a:cubicBezTo>
                    <a:pt x="27118" y="34963"/>
                    <a:pt x="34963" y="27143"/>
                    <a:pt x="34963" y="17494"/>
                  </a:cubicBezTo>
                  <a:cubicBezTo>
                    <a:pt x="34963" y="7845"/>
                    <a:pt x="27118" y="0"/>
                    <a:pt x="17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1725" y="2387875"/>
              <a:ext cx="853425" cy="674625"/>
            </a:xfrm>
            <a:custGeom>
              <a:avLst/>
              <a:gdLst/>
              <a:ahLst/>
              <a:cxnLst/>
              <a:rect l="l" t="t" r="r" b="b"/>
              <a:pathLst>
                <a:path w="34137" h="26985" extrusionOk="0">
                  <a:moveTo>
                    <a:pt x="17269" y="0"/>
                  </a:moveTo>
                  <a:cubicBezTo>
                    <a:pt x="8472" y="0"/>
                    <a:pt x="1204" y="6542"/>
                    <a:pt x="1" y="15013"/>
                  </a:cubicBezTo>
                  <a:cubicBezTo>
                    <a:pt x="1931" y="15088"/>
                    <a:pt x="4462" y="15013"/>
                    <a:pt x="5440" y="16341"/>
                  </a:cubicBezTo>
                  <a:cubicBezTo>
                    <a:pt x="7008" y="18495"/>
                    <a:pt x="6478" y="22112"/>
                    <a:pt x="8850" y="22112"/>
                  </a:cubicBezTo>
                  <a:cubicBezTo>
                    <a:pt x="9018" y="22112"/>
                    <a:pt x="9200" y="22094"/>
                    <a:pt x="9399" y="22056"/>
                  </a:cubicBezTo>
                  <a:cubicBezTo>
                    <a:pt x="12349" y="21495"/>
                    <a:pt x="16793" y="19796"/>
                    <a:pt x="18902" y="19796"/>
                  </a:cubicBezTo>
                  <a:cubicBezTo>
                    <a:pt x="18961" y="19796"/>
                    <a:pt x="19018" y="19797"/>
                    <a:pt x="19074" y="19800"/>
                  </a:cubicBezTo>
                  <a:cubicBezTo>
                    <a:pt x="21104" y="19875"/>
                    <a:pt x="22432" y="24437"/>
                    <a:pt x="24487" y="26517"/>
                  </a:cubicBezTo>
                  <a:cubicBezTo>
                    <a:pt x="24810" y="26844"/>
                    <a:pt x="25109" y="26984"/>
                    <a:pt x="25390" y="26984"/>
                  </a:cubicBezTo>
                  <a:cubicBezTo>
                    <a:pt x="26873" y="26984"/>
                    <a:pt x="27869" y="23067"/>
                    <a:pt x="29450" y="22056"/>
                  </a:cubicBezTo>
                  <a:cubicBezTo>
                    <a:pt x="31304" y="20853"/>
                    <a:pt x="34136" y="14286"/>
                    <a:pt x="32106" y="12958"/>
                  </a:cubicBezTo>
                  <a:cubicBezTo>
                    <a:pt x="30051" y="11630"/>
                    <a:pt x="27244" y="8948"/>
                    <a:pt x="28197" y="6792"/>
                  </a:cubicBezTo>
                  <a:cubicBezTo>
                    <a:pt x="28472" y="6191"/>
                    <a:pt x="29074" y="5690"/>
                    <a:pt x="29725" y="5239"/>
                  </a:cubicBezTo>
                  <a:cubicBezTo>
                    <a:pt x="26567" y="2005"/>
                    <a:pt x="22156" y="0"/>
                    <a:pt x="17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11425" y="2387875"/>
              <a:ext cx="511325" cy="495050"/>
            </a:xfrm>
            <a:custGeom>
              <a:avLst/>
              <a:gdLst/>
              <a:ahLst/>
              <a:cxnLst/>
              <a:rect l="l" t="t" r="r" b="b"/>
              <a:pathLst>
                <a:path w="20453" h="19802" extrusionOk="0">
                  <a:moveTo>
                    <a:pt x="12081" y="0"/>
                  </a:moveTo>
                  <a:cubicBezTo>
                    <a:pt x="7620" y="0"/>
                    <a:pt x="3560" y="1705"/>
                    <a:pt x="477" y="4462"/>
                  </a:cubicBezTo>
                  <a:cubicBezTo>
                    <a:pt x="1" y="5640"/>
                    <a:pt x="277" y="6567"/>
                    <a:pt x="1555" y="6792"/>
                  </a:cubicBezTo>
                  <a:cubicBezTo>
                    <a:pt x="4412" y="7294"/>
                    <a:pt x="8121" y="8973"/>
                    <a:pt x="6267" y="10652"/>
                  </a:cubicBezTo>
                  <a:cubicBezTo>
                    <a:pt x="4412" y="12356"/>
                    <a:pt x="2432" y="11805"/>
                    <a:pt x="3510" y="14111"/>
                  </a:cubicBezTo>
                  <a:cubicBezTo>
                    <a:pt x="4576" y="16392"/>
                    <a:pt x="5274" y="19801"/>
                    <a:pt x="8031" y="19801"/>
                  </a:cubicBezTo>
                  <a:cubicBezTo>
                    <a:pt x="8061" y="19801"/>
                    <a:pt x="8091" y="19801"/>
                    <a:pt x="8121" y="19800"/>
                  </a:cubicBezTo>
                  <a:cubicBezTo>
                    <a:pt x="10953" y="19700"/>
                    <a:pt x="13084" y="15439"/>
                    <a:pt x="14587" y="13058"/>
                  </a:cubicBezTo>
                  <a:cubicBezTo>
                    <a:pt x="16091" y="10652"/>
                    <a:pt x="17971" y="11855"/>
                    <a:pt x="18848" y="9173"/>
                  </a:cubicBezTo>
                  <a:cubicBezTo>
                    <a:pt x="19725" y="6492"/>
                    <a:pt x="20452" y="4462"/>
                    <a:pt x="17695" y="4186"/>
                  </a:cubicBezTo>
                  <a:cubicBezTo>
                    <a:pt x="17423" y="4161"/>
                    <a:pt x="17159" y="4151"/>
                    <a:pt x="16906" y="4151"/>
                  </a:cubicBezTo>
                  <a:cubicBezTo>
                    <a:pt x="15645" y="4151"/>
                    <a:pt x="14622" y="4406"/>
                    <a:pt x="13852" y="4406"/>
                  </a:cubicBezTo>
                  <a:cubicBezTo>
                    <a:pt x="13211" y="4406"/>
                    <a:pt x="12744" y="4230"/>
                    <a:pt x="12457" y="3584"/>
                  </a:cubicBezTo>
                  <a:cubicBezTo>
                    <a:pt x="11956" y="2432"/>
                    <a:pt x="12432" y="1203"/>
                    <a:pt x="12933" y="51"/>
                  </a:cubicBezTo>
                  <a:cubicBezTo>
                    <a:pt x="12633" y="51"/>
                    <a:pt x="12382" y="0"/>
                    <a:pt x="12081" y="0"/>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53575" y="2644250"/>
              <a:ext cx="297225" cy="386575"/>
            </a:xfrm>
            <a:custGeom>
              <a:avLst/>
              <a:gdLst/>
              <a:ahLst/>
              <a:cxnLst/>
              <a:rect l="l" t="t" r="r" b="b"/>
              <a:pathLst>
                <a:path w="11889" h="15463" extrusionOk="0">
                  <a:moveTo>
                    <a:pt x="9459" y="1"/>
                  </a:moveTo>
                  <a:cubicBezTo>
                    <a:pt x="9239" y="1"/>
                    <a:pt x="9012" y="15"/>
                    <a:pt x="8781" y="46"/>
                  </a:cubicBezTo>
                  <a:cubicBezTo>
                    <a:pt x="5799" y="472"/>
                    <a:pt x="2616" y="497"/>
                    <a:pt x="3217" y="3605"/>
                  </a:cubicBezTo>
                  <a:cubicBezTo>
                    <a:pt x="3819" y="6688"/>
                    <a:pt x="4821" y="9269"/>
                    <a:pt x="3217" y="9545"/>
                  </a:cubicBezTo>
                  <a:cubicBezTo>
                    <a:pt x="3093" y="9564"/>
                    <a:pt x="2967" y="9573"/>
                    <a:pt x="2839" y="9573"/>
                  </a:cubicBezTo>
                  <a:cubicBezTo>
                    <a:pt x="1961" y="9573"/>
                    <a:pt x="1025" y="9173"/>
                    <a:pt x="517" y="9173"/>
                  </a:cubicBezTo>
                  <a:cubicBezTo>
                    <a:pt x="142" y="9173"/>
                    <a:pt x="0" y="9391"/>
                    <a:pt x="285" y="10147"/>
                  </a:cubicBezTo>
                  <a:cubicBezTo>
                    <a:pt x="987" y="12101"/>
                    <a:pt x="2390" y="13881"/>
                    <a:pt x="3719" y="14407"/>
                  </a:cubicBezTo>
                  <a:cubicBezTo>
                    <a:pt x="5047" y="14934"/>
                    <a:pt x="6375" y="15385"/>
                    <a:pt x="7102" y="15460"/>
                  </a:cubicBezTo>
                  <a:cubicBezTo>
                    <a:pt x="7114" y="15462"/>
                    <a:pt x="7126" y="15462"/>
                    <a:pt x="7138" y="15462"/>
                  </a:cubicBezTo>
                  <a:cubicBezTo>
                    <a:pt x="7851" y="15462"/>
                    <a:pt x="9213" y="12653"/>
                    <a:pt x="11012" y="12653"/>
                  </a:cubicBezTo>
                  <a:cubicBezTo>
                    <a:pt x="11563" y="10949"/>
                    <a:pt x="11889" y="9119"/>
                    <a:pt x="11889" y="7239"/>
                  </a:cubicBezTo>
                  <a:cubicBezTo>
                    <a:pt x="11889" y="4683"/>
                    <a:pt x="11313" y="2252"/>
                    <a:pt x="10335" y="71"/>
                  </a:cubicBezTo>
                  <a:cubicBezTo>
                    <a:pt x="10058" y="28"/>
                    <a:pt x="9765" y="1"/>
                    <a:pt x="945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96150" y="2939125"/>
              <a:ext cx="609050" cy="322850"/>
            </a:xfrm>
            <a:custGeom>
              <a:avLst/>
              <a:gdLst/>
              <a:ahLst/>
              <a:cxnLst/>
              <a:rect l="l" t="t" r="r" b="b"/>
              <a:pathLst>
                <a:path w="24362" h="12914" extrusionOk="0">
                  <a:moveTo>
                    <a:pt x="2449" y="1"/>
                  </a:moveTo>
                  <a:cubicBezTo>
                    <a:pt x="1605" y="1"/>
                    <a:pt x="763" y="234"/>
                    <a:pt x="0" y="557"/>
                  </a:cubicBezTo>
                  <a:cubicBezTo>
                    <a:pt x="2181" y="7700"/>
                    <a:pt x="8848" y="12913"/>
                    <a:pt x="16692" y="12913"/>
                  </a:cubicBezTo>
                  <a:cubicBezTo>
                    <a:pt x="19449" y="12913"/>
                    <a:pt x="22056" y="12261"/>
                    <a:pt x="24361" y="11134"/>
                  </a:cubicBezTo>
                  <a:cubicBezTo>
                    <a:pt x="23234" y="10833"/>
                    <a:pt x="21630" y="10607"/>
                    <a:pt x="21153" y="9805"/>
                  </a:cubicBezTo>
                  <a:cubicBezTo>
                    <a:pt x="20176" y="8126"/>
                    <a:pt x="21780" y="7474"/>
                    <a:pt x="21153" y="4918"/>
                  </a:cubicBezTo>
                  <a:cubicBezTo>
                    <a:pt x="20527" y="2337"/>
                    <a:pt x="19299" y="3239"/>
                    <a:pt x="17168" y="1459"/>
                  </a:cubicBezTo>
                  <a:cubicBezTo>
                    <a:pt x="16653" y="1029"/>
                    <a:pt x="16143" y="843"/>
                    <a:pt x="15653" y="843"/>
                  </a:cubicBezTo>
                  <a:cubicBezTo>
                    <a:pt x="14117" y="843"/>
                    <a:pt x="12771" y="2662"/>
                    <a:pt x="12030" y="4467"/>
                  </a:cubicBezTo>
                  <a:cubicBezTo>
                    <a:pt x="11784" y="5061"/>
                    <a:pt x="11397" y="5311"/>
                    <a:pt x="10915" y="5311"/>
                  </a:cubicBezTo>
                  <a:cubicBezTo>
                    <a:pt x="9486" y="5311"/>
                    <a:pt x="7219" y="3114"/>
                    <a:pt x="5289" y="1184"/>
                  </a:cubicBezTo>
                  <a:cubicBezTo>
                    <a:pt x="4424" y="319"/>
                    <a:pt x="3436" y="1"/>
                    <a:pt x="244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59300" y="2454100"/>
              <a:ext cx="224975" cy="353875"/>
            </a:xfrm>
            <a:custGeom>
              <a:avLst/>
              <a:gdLst/>
              <a:ahLst/>
              <a:cxnLst/>
              <a:rect l="l" t="t" r="r" b="b"/>
              <a:pathLst>
                <a:path w="8999" h="14155" extrusionOk="0">
                  <a:moveTo>
                    <a:pt x="4556" y="1"/>
                  </a:moveTo>
                  <a:cubicBezTo>
                    <a:pt x="4412" y="1"/>
                    <a:pt x="4240" y="11"/>
                    <a:pt x="4036" y="33"/>
                  </a:cubicBezTo>
                  <a:cubicBezTo>
                    <a:pt x="1680" y="309"/>
                    <a:pt x="176" y="209"/>
                    <a:pt x="76" y="1186"/>
                  </a:cubicBezTo>
                  <a:cubicBezTo>
                    <a:pt x="1" y="2163"/>
                    <a:pt x="1053" y="4118"/>
                    <a:pt x="2031" y="5046"/>
                  </a:cubicBezTo>
                  <a:cubicBezTo>
                    <a:pt x="3008" y="5973"/>
                    <a:pt x="3635" y="8404"/>
                    <a:pt x="2557" y="9457"/>
                  </a:cubicBezTo>
                  <a:cubicBezTo>
                    <a:pt x="1129" y="10835"/>
                    <a:pt x="1" y="11211"/>
                    <a:pt x="1580" y="12640"/>
                  </a:cubicBezTo>
                  <a:cubicBezTo>
                    <a:pt x="2492" y="13438"/>
                    <a:pt x="2950" y="14155"/>
                    <a:pt x="3434" y="14155"/>
                  </a:cubicBezTo>
                  <a:cubicBezTo>
                    <a:pt x="3801" y="14155"/>
                    <a:pt x="4182" y="13742"/>
                    <a:pt x="4788" y="12640"/>
                  </a:cubicBezTo>
                  <a:cubicBezTo>
                    <a:pt x="6166" y="10058"/>
                    <a:pt x="7344" y="8880"/>
                    <a:pt x="7971" y="7602"/>
                  </a:cubicBezTo>
                  <a:cubicBezTo>
                    <a:pt x="8597" y="6324"/>
                    <a:pt x="8998" y="4444"/>
                    <a:pt x="7520" y="4143"/>
                  </a:cubicBezTo>
                  <a:cubicBezTo>
                    <a:pt x="6041" y="3843"/>
                    <a:pt x="4863" y="4194"/>
                    <a:pt x="4687" y="2615"/>
                  </a:cubicBezTo>
                  <a:cubicBezTo>
                    <a:pt x="4527" y="1151"/>
                    <a:pt x="6057" y="1"/>
                    <a:pt x="455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6800" y="2744225"/>
              <a:ext cx="73900" cy="54075"/>
            </a:xfrm>
            <a:custGeom>
              <a:avLst/>
              <a:gdLst/>
              <a:ahLst/>
              <a:cxnLst/>
              <a:rect l="l" t="t" r="r" b="b"/>
              <a:pathLst>
                <a:path w="2956" h="2163" extrusionOk="0">
                  <a:moveTo>
                    <a:pt x="973" y="0"/>
                  </a:moveTo>
                  <a:cubicBezTo>
                    <a:pt x="35" y="0"/>
                    <a:pt x="1" y="2163"/>
                    <a:pt x="901" y="2163"/>
                  </a:cubicBezTo>
                  <a:cubicBezTo>
                    <a:pt x="1978" y="2163"/>
                    <a:pt x="2956" y="1185"/>
                    <a:pt x="1527" y="208"/>
                  </a:cubicBezTo>
                  <a:cubicBezTo>
                    <a:pt x="1317" y="62"/>
                    <a:pt x="1132" y="0"/>
                    <a:pt x="973"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70275" y="2601850"/>
              <a:ext cx="91300" cy="88200"/>
            </a:xfrm>
            <a:custGeom>
              <a:avLst/>
              <a:gdLst/>
              <a:ahLst/>
              <a:cxnLst/>
              <a:rect l="l" t="t" r="r" b="b"/>
              <a:pathLst>
                <a:path w="3652" h="3528" extrusionOk="0">
                  <a:moveTo>
                    <a:pt x="1971" y="0"/>
                  </a:moveTo>
                  <a:cubicBezTo>
                    <a:pt x="1052" y="0"/>
                    <a:pt x="1" y="864"/>
                    <a:pt x="18" y="1692"/>
                  </a:cubicBezTo>
                  <a:cubicBezTo>
                    <a:pt x="18" y="2641"/>
                    <a:pt x="642" y="3528"/>
                    <a:pt x="1336" y="3528"/>
                  </a:cubicBezTo>
                  <a:cubicBezTo>
                    <a:pt x="1521" y="3528"/>
                    <a:pt x="1712" y="3464"/>
                    <a:pt x="1898" y="3321"/>
                  </a:cubicBezTo>
                  <a:cubicBezTo>
                    <a:pt x="2775" y="2645"/>
                    <a:pt x="3652" y="1717"/>
                    <a:pt x="3025" y="614"/>
                  </a:cubicBezTo>
                  <a:cubicBezTo>
                    <a:pt x="2775" y="177"/>
                    <a:pt x="2387" y="0"/>
                    <a:pt x="1971"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77600" y="3095475"/>
              <a:ext cx="87400" cy="55100"/>
            </a:xfrm>
            <a:custGeom>
              <a:avLst/>
              <a:gdLst/>
              <a:ahLst/>
              <a:cxnLst/>
              <a:rect l="l" t="t" r="r" b="b"/>
              <a:pathLst>
                <a:path w="3496" h="2204" extrusionOk="0">
                  <a:moveTo>
                    <a:pt x="3155" y="1"/>
                  </a:moveTo>
                  <a:cubicBezTo>
                    <a:pt x="2775" y="1"/>
                    <a:pt x="2118" y="334"/>
                    <a:pt x="1605" y="719"/>
                  </a:cubicBezTo>
                  <a:cubicBezTo>
                    <a:pt x="828" y="1296"/>
                    <a:pt x="1" y="2123"/>
                    <a:pt x="978" y="2198"/>
                  </a:cubicBezTo>
                  <a:cubicBezTo>
                    <a:pt x="1018" y="2202"/>
                    <a:pt x="1058" y="2204"/>
                    <a:pt x="1099" y="2204"/>
                  </a:cubicBezTo>
                  <a:cubicBezTo>
                    <a:pt x="2088" y="2204"/>
                    <a:pt x="3363" y="1066"/>
                    <a:pt x="3459" y="368"/>
                  </a:cubicBezTo>
                  <a:cubicBezTo>
                    <a:pt x="3495" y="106"/>
                    <a:pt x="3369" y="1"/>
                    <a:pt x="315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966325" y="3037325"/>
              <a:ext cx="392250" cy="224000"/>
            </a:xfrm>
            <a:custGeom>
              <a:avLst/>
              <a:gdLst/>
              <a:ahLst/>
              <a:cxnLst/>
              <a:rect l="l" t="t" r="r" b="b"/>
              <a:pathLst>
                <a:path w="15690" h="8960" extrusionOk="0">
                  <a:moveTo>
                    <a:pt x="566" y="1"/>
                  </a:moveTo>
                  <a:cubicBezTo>
                    <a:pt x="356" y="1"/>
                    <a:pt x="218" y="155"/>
                    <a:pt x="176" y="539"/>
                  </a:cubicBezTo>
                  <a:cubicBezTo>
                    <a:pt x="0" y="1993"/>
                    <a:pt x="1905" y="3972"/>
                    <a:pt x="3534" y="5551"/>
                  </a:cubicBezTo>
                  <a:cubicBezTo>
                    <a:pt x="6291" y="7582"/>
                    <a:pt x="9650" y="8835"/>
                    <a:pt x="13309" y="8960"/>
                  </a:cubicBezTo>
                  <a:cubicBezTo>
                    <a:pt x="14737" y="8534"/>
                    <a:pt x="15690" y="7055"/>
                    <a:pt x="15414" y="5877"/>
                  </a:cubicBezTo>
                  <a:cubicBezTo>
                    <a:pt x="15063" y="4298"/>
                    <a:pt x="14787" y="4449"/>
                    <a:pt x="15063" y="2694"/>
                  </a:cubicBezTo>
                  <a:cubicBezTo>
                    <a:pt x="15339" y="940"/>
                    <a:pt x="14361" y="1441"/>
                    <a:pt x="13033" y="990"/>
                  </a:cubicBezTo>
                  <a:cubicBezTo>
                    <a:pt x="12853" y="932"/>
                    <a:pt x="12694" y="905"/>
                    <a:pt x="12551" y="905"/>
                  </a:cubicBezTo>
                  <a:cubicBezTo>
                    <a:pt x="11637" y="905"/>
                    <a:pt x="11360" y="2019"/>
                    <a:pt x="10276" y="3471"/>
                  </a:cubicBezTo>
                  <a:cubicBezTo>
                    <a:pt x="9931" y="3943"/>
                    <a:pt x="9429" y="4128"/>
                    <a:pt x="8845" y="4128"/>
                  </a:cubicBezTo>
                  <a:cubicBezTo>
                    <a:pt x="7351" y="4128"/>
                    <a:pt x="5318" y="2921"/>
                    <a:pt x="3985" y="2218"/>
                  </a:cubicBezTo>
                  <a:cubicBezTo>
                    <a:pt x="2582" y="1497"/>
                    <a:pt x="1221" y="1"/>
                    <a:pt x="56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8400" y="2691750"/>
              <a:ext cx="202400" cy="260600"/>
            </a:xfrm>
            <a:custGeom>
              <a:avLst/>
              <a:gdLst/>
              <a:ahLst/>
              <a:cxnLst/>
              <a:rect l="l" t="t" r="r" b="b"/>
              <a:pathLst>
                <a:path w="8096" h="10424" extrusionOk="0">
                  <a:moveTo>
                    <a:pt x="7319" y="226"/>
                  </a:moveTo>
                  <a:cubicBezTo>
                    <a:pt x="7144" y="252"/>
                    <a:pt x="6918" y="302"/>
                    <a:pt x="6667" y="377"/>
                  </a:cubicBezTo>
                  <a:cubicBezTo>
                    <a:pt x="4362" y="1079"/>
                    <a:pt x="3309" y="1"/>
                    <a:pt x="3209" y="2683"/>
                  </a:cubicBezTo>
                  <a:cubicBezTo>
                    <a:pt x="3134" y="5339"/>
                    <a:pt x="2682" y="8698"/>
                    <a:pt x="2682" y="8698"/>
                  </a:cubicBezTo>
                  <a:cubicBezTo>
                    <a:pt x="1179" y="9324"/>
                    <a:pt x="1" y="9876"/>
                    <a:pt x="1003" y="10277"/>
                  </a:cubicBezTo>
                  <a:cubicBezTo>
                    <a:pt x="1269" y="10376"/>
                    <a:pt x="1521" y="10423"/>
                    <a:pt x="1779" y="10423"/>
                  </a:cubicBezTo>
                  <a:cubicBezTo>
                    <a:pt x="2495" y="10423"/>
                    <a:pt x="3260" y="10064"/>
                    <a:pt x="4512" y="9475"/>
                  </a:cubicBezTo>
                  <a:cubicBezTo>
                    <a:pt x="6041" y="8773"/>
                    <a:pt x="6843" y="8923"/>
                    <a:pt x="7745" y="8773"/>
                  </a:cubicBezTo>
                  <a:cubicBezTo>
                    <a:pt x="7971" y="7645"/>
                    <a:pt x="8096" y="6517"/>
                    <a:pt x="8096" y="5339"/>
                  </a:cubicBezTo>
                  <a:cubicBezTo>
                    <a:pt x="8096" y="3560"/>
                    <a:pt x="7820" y="1856"/>
                    <a:pt x="7319" y="226"/>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17075" y="2429225"/>
              <a:ext cx="733725" cy="832750"/>
            </a:xfrm>
            <a:custGeom>
              <a:avLst/>
              <a:gdLst/>
              <a:ahLst/>
              <a:cxnLst/>
              <a:rect l="l" t="t" r="r" b="b"/>
              <a:pathLst>
                <a:path w="29349" h="33310" extrusionOk="0">
                  <a:moveTo>
                    <a:pt x="19224" y="1"/>
                  </a:moveTo>
                  <a:lnTo>
                    <a:pt x="19224" y="1"/>
                  </a:lnTo>
                  <a:cubicBezTo>
                    <a:pt x="22657" y="3184"/>
                    <a:pt x="24813" y="7720"/>
                    <a:pt x="24813" y="12783"/>
                  </a:cubicBezTo>
                  <a:cubicBezTo>
                    <a:pt x="24813" y="22432"/>
                    <a:pt x="16993" y="30251"/>
                    <a:pt x="7344" y="30251"/>
                  </a:cubicBezTo>
                  <a:cubicBezTo>
                    <a:pt x="4712" y="30251"/>
                    <a:pt x="2231" y="29675"/>
                    <a:pt x="0" y="28622"/>
                  </a:cubicBezTo>
                  <a:lnTo>
                    <a:pt x="0" y="28622"/>
                  </a:lnTo>
                  <a:cubicBezTo>
                    <a:pt x="3108" y="31530"/>
                    <a:pt x="7269" y="33309"/>
                    <a:pt x="11855" y="33309"/>
                  </a:cubicBezTo>
                  <a:cubicBezTo>
                    <a:pt x="21504" y="33309"/>
                    <a:pt x="29349" y="25489"/>
                    <a:pt x="29349" y="15840"/>
                  </a:cubicBezTo>
                  <a:cubicBezTo>
                    <a:pt x="29349" y="8798"/>
                    <a:pt x="25189" y="2783"/>
                    <a:pt x="19224"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544898" y="3519378"/>
            <a:ext cx="539058" cy="516124"/>
            <a:chOff x="3483800" y="1530650"/>
            <a:chExt cx="1459674" cy="1397574"/>
          </a:xfrm>
        </p:grpSpPr>
        <p:sp>
          <p:nvSpPr>
            <p:cNvPr id="41" name="Google Shape;41;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3836035" y="191744"/>
            <a:ext cx="374992" cy="348246"/>
            <a:chOff x="3931664" y="3196564"/>
            <a:chExt cx="819834" cy="761359"/>
          </a:xfrm>
        </p:grpSpPr>
        <p:sp>
          <p:nvSpPr>
            <p:cNvPr id="51" name="Google Shape;51;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3462168">
            <a:off x="919648" y="1638791"/>
            <a:ext cx="184279" cy="165931"/>
            <a:chOff x="3931664" y="3196564"/>
            <a:chExt cx="819834" cy="761359"/>
          </a:xfrm>
        </p:grpSpPr>
        <p:sp>
          <p:nvSpPr>
            <p:cNvPr id="55" name="Google Shape;55;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rot="-5681754">
            <a:off x="8241378" y="3006753"/>
            <a:ext cx="184261" cy="165900"/>
            <a:chOff x="3931664" y="3196564"/>
            <a:chExt cx="819834" cy="761359"/>
          </a:xfrm>
        </p:grpSpPr>
        <p:sp>
          <p:nvSpPr>
            <p:cNvPr id="59" name="Google Shape;59;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093417">
            <a:off x="6550801" y="196673"/>
            <a:ext cx="235009" cy="225010"/>
            <a:chOff x="3483800" y="1530650"/>
            <a:chExt cx="1459674" cy="1397574"/>
          </a:xfrm>
        </p:grpSpPr>
        <p:sp>
          <p:nvSpPr>
            <p:cNvPr id="63" name="Google Shape;63;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3093417">
            <a:off x="939951" y="2223873"/>
            <a:ext cx="235009" cy="225010"/>
            <a:chOff x="3483800" y="1530650"/>
            <a:chExt cx="1459674" cy="1397574"/>
          </a:xfrm>
        </p:grpSpPr>
        <p:sp>
          <p:nvSpPr>
            <p:cNvPr id="73" name="Google Shape;73;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5829900" y="147188"/>
            <a:ext cx="4423146" cy="596908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400000" flipH="1">
            <a:off x="-1409607" y="-2627799"/>
            <a:ext cx="5253633" cy="580583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84" name="Google Shape;84;p2"/>
          <p:cNvGrpSpPr/>
          <p:nvPr/>
        </p:nvGrpSpPr>
        <p:grpSpPr>
          <a:xfrm rot="1742423">
            <a:off x="1002631" y="4519665"/>
            <a:ext cx="849685" cy="850248"/>
            <a:chOff x="3026450" y="831475"/>
            <a:chExt cx="944275" cy="944900"/>
          </a:xfrm>
        </p:grpSpPr>
        <p:sp>
          <p:nvSpPr>
            <p:cNvPr id="85" name="Google Shape;85;p2"/>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rot="3093417">
            <a:off x="8636001" y="2058773"/>
            <a:ext cx="235009" cy="225010"/>
            <a:chOff x="3483800" y="1530650"/>
            <a:chExt cx="1459674" cy="1397574"/>
          </a:xfrm>
        </p:grpSpPr>
        <p:sp>
          <p:nvSpPr>
            <p:cNvPr id="96" name="Google Shape;96;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rot="-2454324">
            <a:off x="5278696" y="4709403"/>
            <a:ext cx="184297" cy="165881"/>
            <a:chOff x="3931664" y="3196564"/>
            <a:chExt cx="819834" cy="761359"/>
          </a:xfrm>
        </p:grpSpPr>
        <p:sp>
          <p:nvSpPr>
            <p:cNvPr id="106" name="Google Shape;106;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2"/>
          <p:cNvSpPr txBox="1">
            <a:spLocks noGrp="1"/>
          </p:cNvSpPr>
          <p:nvPr>
            <p:ph type="ctrTitle"/>
          </p:nvPr>
        </p:nvSpPr>
        <p:spPr>
          <a:xfrm>
            <a:off x="1755300" y="1795813"/>
            <a:ext cx="5633400" cy="988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atin typeface="Cuprum"/>
                <a:ea typeface="Cuprum"/>
                <a:cs typeface="Cuprum"/>
                <a:sym typeface="Cupru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2"/>
          <p:cNvSpPr txBox="1">
            <a:spLocks noGrp="1"/>
          </p:cNvSpPr>
          <p:nvPr>
            <p:ph type="subTitle" idx="1"/>
          </p:nvPr>
        </p:nvSpPr>
        <p:spPr>
          <a:xfrm>
            <a:off x="1755300" y="2831688"/>
            <a:ext cx="5633400" cy="51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2300">
                <a:latin typeface="Karla"/>
                <a:ea typeface="Karla"/>
                <a:cs typeface="Karla"/>
                <a:sym typeface="Karl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2"/>
            </a:gs>
            <a:gs pos="100000">
              <a:schemeClr val="lt2"/>
            </a:gs>
          </a:gsLst>
          <a:lin ang="2698631" scaled="0"/>
        </a:gradFill>
        <a:effectLst/>
      </p:bgPr>
    </p:bg>
    <p:spTree>
      <p:nvGrpSpPr>
        <p:cNvPr id="1" name="Shape 485"/>
        <p:cNvGrpSpPr/>
        <p:nvPr/>
      </p:nvGrpSpPr>
      <p:grpSpPr>
        <a:xfrm>
          <a:off x="0" y="0"/>
          <a:ext cx="0" cy="0"/>
          <a:chOff x="0" y="0"/>
          <a:chExt cx="0" cy="0"/>
        </a:xfrm>
      </p:grpSpPr>
      <p:sp>
        <p:nvSpPr>
          <p:cNvPr id="486" name="Google Shape;486;p11"/>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7" name="Google Shape;487;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8" name="Google Shape;488;p11"/>
          <p:cNvSpPr txBox="1">
            <a:spLocks noGrp="1"/>
          </p:cNvSpPr>
          <p:nvPr>
            <p:ph type="title" hasCustomPrompt="1"/>
          </p:nvPr>
        </p:nvSpPr>
        <p:spPr>
          <a:xfrm>
            <a:off x="1738200" y="1789200"/>
            <a:ext cx="5667300" cy="1118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7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9" name="Google Shape;489;p11"/>
          <p:cNvSpPr txBox="1">
            <a:spLocks noGrp="1"/>
          </p:cNvSpPr>
          <p:nvPr>
            <p:ph type="subTitle" idx="1"/>
          </p:nvPr>
        </p:nvSpPr>
        <p:spPr>
          <a:xfrm>
            <a:off x="1738350" y="2907300"/>
            <a:ext cx="5667300" cy="447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0" name="Google Shape;490;p11"/>
          <p:cNvSpPr/>
          <p:nvPr/>
        </p:nvSpPr>
        <p:spPr>
          <a:xfrm rot="10800000">
            <a:off x="-954470" y="-803671"/>
            <a:ext cx="5088319" cy="6303847"/>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5860951" y="1293898"/>
            <a:ext cx="4776432" cy="527847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11"/>
          <p:cNvGrpSpPr/>
          <p:nvPr/>
        </p:nvGrpSpPr>
        <p:grpSpPr>
          <a:xfrm>
            <a:off x="6887075" y="3970549"/>
            <a:ext cx="367254" cy="351630"/>
            <a:chOff x="3483800" y="1530650"/>
            <a:chExt cx="1459674" cy="1397574"/>
          </a:xfrm>
        </p:grpSpPr>
        <p:sp>
          <p:nvSpPr>
            <p:cNvPr id="493" name="Google Shape;493;p1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1"/>
          <p:cNvGrpSpPr/>
          <p:nvPr/>
        </p:nvGrpSpPr>
        <p:grpSpPr>
          <a:xfrm rot="-3461964">
            <a:off x="1425952" y="1279122"/>
            <a:ext cx="242869" cy="218617"/>
            <a:chOff x="3931664" y="3196564"/>
            <a:chExt cx="819834" cy="761359"/>
          </a:xfrm>
        </p:grpSpPr>
        <p:sp>
          <p:nvSpPr>
            <p:cNvPr id="503" name="Google Shape;503;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11"/>
          <p:cNvGrpSpPr/>
          <p:nvPr/>
        </p:nvGrpSpPr>
        <p:grpSpPr>
          <a:xfrm rot="-5681754">
            <a:off x="7480828" y="255078"/>
            <a:ext cx="184261" cy="165900"/>
            <a:chOff x="3931664" y="3196564"/>
            <a:chExt cx="819834" cy="761359"/>
          </a:xfrm>
        </p:grpSpPr>
        <p:sp>
          <p:nvSpPr>
            <p:cNvPr id="507" name="Google Shape;507;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1"/>
          <p:cNvGrpSpPr/>
          <p:nvPr/>
        </p:nvGrpSpPr>
        <p:grpSpPr>
          <a:xfrm rot="3093417">
            <a:off x="557651" y="2840748"/>
            <a:ext cx="235009" cy="225010"/>
            <a:chOff x="3483800" y="1530650"/>
            <a:chExt cx="1459674" cy="1397574"/>
          </a:xfrm>
        </p:grpSpPr>
        <p:sp>
          <p:nvSpPr>
            <p:cNvPr id="511" name="Google Shape;511;p1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11"/>
          <p:cNvGrpSpPr/>
          <p:nvPr/>
        </p:nvGrpSpPr>
        <p:grpSpPr>
          <a:xfrm rot="-421626">
            <a:off x="5835769" y="455383"/>
            <a:ext cx="349591" cy="334718"/>
            <a:chOff x="3483800" y="1530650"/>
            <a:chExt cx="1459674" cy="1397574"/>
          </a:xfrm>
        </p:grpSpPr>
        <p:sp>
          <p:nvSpPr>
            <p:cNvPr id="521" name="Google Shape;521;p1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1"/>
          <p:cNvGrpSpPr/>
          <p:nvPr/>
        </p:nvGrpSpPr>
        <p:grpSpPr>
          <a:xfrm rot="-3461807">
            <a:off x="3312132" y="249026"/>
            <a:ext cx="326001" cy="293428"/>
            <a:chOff x="3931664" y="3196564"/>
            <a:chExt cx="819834" cy="761359"/>
          </a:xfrm>
        </p:grpSpPr>
        <p:sp>
          <p:nvSpPr>
            <p:cNvPr id="531" name="Google Shape;531;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1"/>
          <p:cNvGrpSpPr/>
          <p:nvPr/>
        </p:nvGrpSpPr>
        <p:grpSpPr>
          <a:xfrm rot="-5681754">
            <a:off x="4905266" y="4520553"/>
            <a:ext cx="184261" cy="165900"/>
            <a:chOff x="3931664" y="3196564"/>
            <a:chExt cx="819834" cy="761359"/>
          </a:xfrm>
        </p:grpSpPr>
        <p:sp>
          <p:nvSpPr>
            <p:cNvPr id="535" name="Google Shape;535;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11"/>
          <p:cNvGrpSpPr/>
          <p:nvPr/>
        </p:nvGrpSpPr>
        <p:grpSpPr>
          <a:xfrm rot="-1799949">
            <a:off x="-352113" y="3255243"/>
            <a:ext cx="2570135" cy="3098127"/>
            <a:chOff x="2705025" y="356575"/>
            <a:chExt cx="1582750" cy="1907900"/>
          </a:xfrm>
        </p:grpSpPr>
        <p:sp>
          <p:nvSpPr>
            <p:cNvPr id="539" name="Google Shape;539;p11"/>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2705025" y="356575"/>
              <a:ext cx="1582750" cy="1907900"/>
            </a:xfrm>
            <a:custGeom>
              <a:avLst/>
              <a:gdLst/>
              <a:ahLst/>
              <a:cxnLst/>
              <a:rect l="l" t="t" r="r" b="b"/>
              <a:pathLst>
                <a:path w="63310" h="76316" extrusionOk="0">
                  <a:moveTo>
                    <a:pt x="3166" y="0"/>
                  </a:moveTo>
                  <a:cubicBezTo>
                    <a:pt x="2929" y="0"/>
                    <a:pt x="2734" y="57"/>
                    <a:pt x="2582" y="174"/>
                  </a:cubicBezTo>
                  <a:cubicBezTo>
                    <a:pt x="1" y="2179"/>
                    <a:pt x="11028" y="20801"/>
                    <a:pt x="27269" y="41779"/>
                  </a:cubicBezTo>
                  <a:cubicBezTo>
                    <a:pt x="42531" y="61522"/>
                    <a:pt x="56927" y="76315"/>
                    <a:pt x="60741" y="76315"/>
                  </a:cubicBezTo>
                  <a:cubicBezTo>
                    <a:pt x="60979" y="76315"/>
                    <a:pt x="61176" y="76258"/>
                    <a:pt x="61329" y="76140"/>
                  </a:cubicBezTo>
                  <a:cubicBezTo>
                    <a:pt x="63309" y="74611"/>
                    <a:pt x="57319" y="63358"/>
                    <a:pt x="47144" y="48796"/>
                  </a:cubicBezTo>
                  <a:cubicBezTo>
                    <a:pt x="46818" y="49272"/>
                    <a:pt x="46467" y="49749"/>
                    <a:pt x="46066" y="50175"/>
                  </a:cubicBezTo>
                  <a:cubicBezTo>
                    <a:pt x="54187" y="61603"/>
                    <a:pt x="59149" y="69949"/>
                    <a:pt x="58046" y="70801"/>
                  </a:cubicBezTo>
                  <a:cubicBezTo>
                    <a:pt x="57985" y="70848"/>
                    <a:pt x="57907" y="70871"/>
                    <a:pt x="57811" y="70871"/>
                  </a:cubicBezTo>
                  <a:cubicBezTo>
                    <a:pt x="55506" y="70871"/>
                    <a:pt x="43274" y="57418"/>
                    <a:pt x="29725" y="39874"/>
                  </a:cubicBezTo>
                  <a:cubicBezTo>
                    <a:pt x="15590" y="21628"/>
                    <a:pt x="5389" y="5864"/>
                    <a:pt x="6918" y="4686"/>
                  </a:cubicBezTo>
                  <a:cubicBezTo>
                    <a:pt x="6978" y="4639"/>
                    <a:pt x="7056" y="4617"/>
                    <a:pt x="7151" y="4617"/>
                  </a:cubicBezTo>
                  <a:cubicBezTo>
                    <a:pt x="8746" y="4617"/>
                    <a:pt x="15128" y="11107"/>
                    <a:pt x="23409" y="20926"/>
                  </a:cubicBezTo>
                  <a:cubicBezTo>
                    <a:pt x="23936" y="20676"/>
                    <a:pt x="24487" y="20450"/>
                    <a:pt x="25039" y="20250"/>
                  </a:cubicBezTo>
                  <a:cubicBezTo>
                    <a:pt x="14567" y="8068"/>
                    <a:pt x="5972" y="0"/>
                    <a:pt x="3166"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1"/>
          <p:cNvGrpSpPr/>
          <p:nvPr/>
        </p:nvGrpSpPr>
        <p:grpSpPr>
          <a:xfrm>
            <a:off x="8317557" y="-49211"/>
            <a:ext cx="1198006" cy="1198006"/>
            <a:chOff x="2751400" y="2498775"/>
            <a:chExt cx="652900" cy="652900"/>
          </a:xfrm>
        </p:grpSpPr>
        <p:sp>
          <p:nvSpPr>
            <p:cNvPr id="551" name="Google Shape;551;p11"/>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11"/>
          <p:cNvGrpSpPr/>
          <p:nvPr/>
        </p:nvGrpSpPr>
        <p:grpSpPr>
          <a:xfrm>
            <a:off x="7955883" y="618584"/>
            <a:ext cx="799095" cy="799095"/>
            <a:chOff x="1565300" y="733100"/>
            <a:chExt cx="1143525" cy="1143525"/>
          </a:xfrm>
        </p:grpSpPr>
        <p:sp>
          <p:nvSpPr>
            <p:cNvPr id="561" name="Google Shape;561;p11"/>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
    <p:bg>
      <p:bgPr>
        <a:gradFill>
          <a:gsLst>
            <a:gs pos="0">
              <a:schemeClr val="accent2"/>
            </a:gs>
            <a:gs pos="100000">
              <a:schemeClr val="lt2"/>
            </a:gs>
          </a:gsLst>
          <a:lin ang="8099331" scaled="0"/>
        </a:gradFill>
        <a:effectLst/>
      </p:bgPr>
    </p:bg>
    <p:spTree>
      <p:nvGrpSpPr>
        <p:cNvPr id="1" name="Shape 569"/>
        <p:cNvGrpSpPr/>
        <p:nvPr/>
      </p:nvGrpSpPr>
      <p:grpSpPr>
        <a:xfrm>
          <a:off x="0" y="0"/>
          <a:ext cx="0" cy="0"/>
          <a:chOff x="0" y="0"/>
          <a:chExt cx="0" cy="0"/>
        </a:xfrm>
      </p:grpSpPr>
      <p:sp>
        <p:nvSpPr>
          <p:cNvPr id="570" name="Google Shape;570;p13"/>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 name="Google Shape;57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2" name="Google Shape;572;p13"/>
          <p:cNvSpPr/>
          <p:nvPr/>
        </p:nvSpPr>
        <p:spPr>
          <a:xfrm>
            <a:off x="5276925" y="0"/>
            <a:ext cx="4423146" cy="5829284"/>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a:off x="-3519225" y="0"/>
            <a:ext cx="5253633" cy="527684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sp>
        <p:nvSpPr>
          <p:cNvPr id="574" name="Google Shape;574;p13"/>
          <p:cNvSpPr txBox="1">
            <a:spLocks noGrp="1"/>
          </p:cNvSpPr>
          <p:nvPr>
            <p:ph type="title"/>
          </p:nvPr>
        </p:nvSpPr>
        <p:spPr>
          <a:xfrm>
            <a:off x="2295600" y="3021563"/>
            <a:ext cx="4553100" cy="4368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5" name="Google Shape;575;p13"/>
          <p:cNvSpPr txBox="1">
            <a:spLocks noGrp="1"/>
          </p:cNvSpPr>
          <p:nvPr>
            <p:ph type="subTitle" idx="1"/>
          </p:nvPr>
        </p:nvSpPr>
        <p:spPr>
          <a:xfrm>
            <a:off x="2295450" y="1685138"/>
            <a:ext cx="4553100" cy="123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576" name="Google Shape;576;p13"/>
          <p:cNvGrpSpPr/>
          <p:nvPr/>
        </p:nvGrpSpPr>
        <p:grpSpPr>
          <a:xfrm>
            <a:off x="1535429" y="583264"/>
            <a:ext cx="193699" cy="185318"/>
            <a:chOff x="3483800" y="1530650"/>
            <a:chExt cx="1459674" cy="1397574"/>
          </a:xfrm>
        </p:grpSpPr>
        <p:sp>
          <p:nvSpPr>
            <p:cNvPr id="577" name="Google Shape;577;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3"/>
          <p:cNvGrpSpPr/>
          <p:nvPr/>
        </p:nvGrpSpPr>
        <p:grpSpPr>
          <a:xfrm>
            <a:off x="7089424" y="3405872"/>
            <a:ext cx="318260" cy="295560"/>
            <a:chOff x="3931664" y="3196564"/>
            <a:chExt cx="819834" cy="761359"/>
          </a:xfrm>
        </p:grpSpPr>
        <p:sp>
          <p:nvSpPr>
            <p:cNvPr id="587" name="Google Shape;587;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3"/>
          <p:cNvGrpSpPr/>
          <p:nvPr/>
        </p:nvGrpSpPr>
        <p:grpSpPr>
          <a:xfrm>
            <a:off x="575339" y="1284522"/>
            <a:ext cx="500427" cy="464734"/>
            <a:chOff x="3931664" y="3196564"/>
            <a:chExt cx="819834" cy="761359"/>
          </a:xfrm>
        </p:grpSpPr>
        <p:sp>
          <p:nvSpPr>
            <p:cNvPr id="591" name="Google Shape;591;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3"/>
          <p:cNvGrpSpPr/>
          <p:nvPr/>
        </p:nvGrpSpPr>
        <p:grpSpPr>
          <a:xfrm>
            <a:off x="7972429" y="2479089"/>
            <a:ext cx="193699" cy="185318"/>
            <a:chOff x="3483800" y="1530650"/>
            <a:chExt cx="1459674" cy="1397574"/>
          </a:xfrm>
        </p:grpSpPr>
        <p:sp>
          <p:nvSpPr>
            <p:cNvPr id="595" name="Google Shape;595;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2700000">
            <a:off x="2741984" y="4418164"/>
            <a:ext cx="307579" cy="294296"/>
            <a:chOff x="3483800" y="1530650"/>
            <a:chExt cx="1459674" cy="1397574"/>
          </a:xfrm>
        </p:grpSpPr>
        <p:sp>
          <p:nvSpPr>
            <p:cNvPr id="605" name="Google Shape;605;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3"/>
          <p:cNvGrpSpPr/>
          <p:nvPr/>
        </p:nvGrpSpPr>
        <p:grpSpPr>
          <a:xfrm rot="-3121908">
            <a:off x="7407403" y="392194"/>
            <a:ext cx="318220" cy="295523"/>
            <a:chOff x="3931664" y="3196564"/>
            <a:chExt cx="819834" cy="761359"/>
          </a:xfrm>
        </p:grpSpPr>
        <p:sp>
          <p:nvSpPr>
            <p:cNvPr id="615" name="Google Shape;615;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13"/>
          <p:cNvGrpSpPr/>
          <p:nvPr/>
        </p:nvGrpSpPr>
        <p:grpSpPr>
          <a:xfrm>
            <a:off x="8370337" y="-422491"/>
            <a:ext cx="1143068" cy="1143068"/>
            <a:chOff x="1565300" y="733100"/>
            <a:chExt cx="1143525" cy="1143525"/>
          </a:xfrm>
        </p:grpSpPr>
        <p:sp>
          <p:nvSpPr>
            <p:cNvPr id="619" name="Google Shape;619;p13"/>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3"/>
          <p:cNvGrpSpPr/>
          <p:nvPr/>
        </p:nvGrpSpPr>
        <p:grpSpPr>
          <a:xfrm>
            <a:off x="-324835" y="3402341"/>
            <a:ext cx="1933254" cy="1933222"/>
            <a:chOff x="3174950" y="3673600"/>
            <a:chExt cx="1481875" cy="1481850"/>
          </a:xfrm>
        </p:grpSpPr>
        <p:sp>
          <p:nvSpPr>
            <p:cNvPr id="627" name="Google Shape;627;p13"/>
            <p:cNvSpPr/>
            <p:nvPr/>
          </p:nvSpPr>
          <p:spPr>
            <a:xfrm>
              <a:off x="3174950" y="3673600"/>
              <a:ext cx="1481875" cy="1481850"/>
            </a:xfrm>
            <a:custGeom>
              <a:avLst/>
              <a:gdLst/>
              <a:ahLst/>
              <a:cxnLst/>
              <a:rect l="l" t="t" r="r" b="b"/>
              <a:pathLst>
                <a:path w="59275" h="59274" extrusionOk="0">
                  <a:moveTo>
                    <a:pt x="29625" y="0"/>
                  </a:moveTo>
                  <a:cubicBezTo>
                    <a:pt x="13259" y="0"/>
                    <a:pt x="1" y="13259"/>
                    <a:pt x="1" y="29650"/>
                  </a:cubicBezTo>
                  <a:cubicBezTo>
                    <a:pt x="1" y="46016"/>
                    <a:pt x="13259" y="59274"/>
                    <a:pt x="29625" y="59274"/>
                  </a:cubicBezTo>
                  <a:cubicBezTo>
                    <a:pt x="46016" y="59274"/>
                    <a:pt x="59274" y="46016"/>
                    <a:pt x="59274" y="29650"/>
                  </a:cubicBezTo>
                  <a:cubicBezTo>
                    <a:pt x="59274" y="13259"/>
                    <a:pt x="46016" y="0"/>
                    <a:pt x="29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3267075" y="3800150"/>
              <a:ext cx="1235600" cy="1232625"/>
            </a:xfrm>
            <a:custGeom>
              <a:avLst/>
              <a:gdLst/>
              <a:ahLst/>
              <a:cxnLst/>
              <a:rect l="l" t="t" r="r" b="b"/>
              <a:pathLst>
                <a:path w="49424" h="49305" extrusionOk="0">
                  <a:moveTo>
                    <a:pt x="26278" y="0"/>
                  </a:moveTo>
                  <a:cubicBezTo>
                    <a:pt x="24426" y="0"/>
                    <a:pt x="18194" y="1847"/>
                    <a:pt x="15589" y="3936"/>
                  </a:cubicBezTo>
                  <a:cubicBezTo>
                    <a:pt x="12807" y="6166"/>
                    <a:pt x="14887" y="7695"/>
                    <a:pt x="11278" y="10753"/>
                  </a:cubicBezTo>
                  <a:cubicBezTo>
                    <a:pt x="9558" y="12210"/>
                    <a:pt x="8055" y="12244"/>
                    <a:pt x="6727" y="12244"/>
                  </a:cubicBezTo>
                  <a:cubicBezTo>
                    <a:pt x="6661" y="12244"/>
                    <a:pt x="6597" y="12244"/>
                    <a:pt x="6532" y="12244"/>
                  </a:cubicBezTo>
                  <a:cubicBezTo>
                    <a:pt x="5157" y="12244"/>
                    <a:pt x="3973" y="12282"/>
                    <a:pt x="2932" y="13961"/>
                  </a:cubicBezTo>
                  <a:cubicBezTo>
                    <a:pt x="827" y="17294"/>
                    <a:pt x="276" y="23435"/>
                    <a:pt x="150" y="27319"/>
                  </a:cubicBezTo>
                  <a:cubicBezTo>
                    <a:pt x="0" y="31229"/>
                    <a:pt x="2782" y="29550"/>
                    <a:pt x="3208" y="33735"/>
                  </a:cubicBezTo>
                  <a:cubicBezTo>
                    <a:pt x="3609" y="37896"/>
                    <a:pt x="14612" y="47921"/>
                    <a:pt x="19223" y="49049"/>
                  </a:cubicBezTo>
                  <a:cubicBezTo>
                    <a:pt x="19967" y="49228"/>
                    <a:pt x="20571" y="49304"/>
                    <a:pt x="21077" y="49304"/>
                  </a:cubicBezTo>
                  <a:cubicBezTo>
                    <a:pt x="23692" y="49304"/>
                    <a:pt x="23673" y="47256"/>
                    <a:pt x="26592" y="46668"/>
                  </a:cubicBezTo>
                  <a:cubicBezTo>
                    <a:pt x="27196" y="46551"/>
                    <a:pt x="27766" y="46503"/>
                    <a:pt x="28321" y="46503"/>
                  </a:cubicBezTo>
                  <a:cubicBezTo>
                    <a:pt x="30611" y="46503"/>
                    <a:pt x="32634" y="47308"/>
                    <a:pt x="35679" y="47308"/>
                  </a:cubicBezTo>
                  <a:cubicBezTo>
                    <a:pt x="36149" y="47308"/>
                    <a:pt x="36644" y="47289"/>
                    <a:pt x="37168" y="47244"/>
                  </a:cubicBezTo>
                  <a:cubicBezTo>
                    <a:pt x="41905" y="46818"/>
                    <a:pt x="41780" y="43059"/>
                    <a:pt x="45389" y="38873"/>
                  </a:cubicBezTo>
                  <a:cubicBezTo>
                    <a:pt x="49023" y="34713"/>
                    <a:pt x="44562" y="29826"/>
                    <a:pt x="44010" y="28447"/>
                  </a:cubicBezTo>
                  <a:cubicBezTo>
                    <a:pt x="43434" y="27044"/>
                    <a:pt x="49148" y="25941"/>
                    <a:pt x="49299" y="22858"/>
                  </a:cubicBezTo>
                  <a:cubicBezTo>
                    <a:pt x="49424" y="19801"/>
                    <a:pt x="44136" y="7545"/>
                    <a:pt x="42456" y="5740"/>
                  </a:cubicBezTo>
                  <a:cubicBezTo>
                    <a:pt x="42001" y="5243"/>
                    <a:pt x="41480" y="5073"/>
                    <a:pt x="40913" y="5073"/>
                  </a:cubicBezTo>
                  <a:cubicBezTo>
                    <a:pt x="39687" y="5073"/>
                    <a:pt x="38241" y="5868"/>
                    <a:pt x="36757" y="5868"/>
                  </a:cubicBezTo>
                  <a:cubicBezTo>
                    <a:pt x="36435" y="5868"/>
                    <a:pt x="36113" y="5831"/>
                    <a:pt x="35790" y="5740"/>
                  </a:cubicBezTo>
                  <a:cubicBezTo>
                    <a:pt x="33283" y="5039"/>
                    <a:pt x="31128" y="1003"/>
                    <a:pt x="26592" y="26"/>
                  </a:cubicBezTo>
                  <a:cubicBezTo>
                    <a:pt x="26509" y="9"/>
                    <a:pt x="26403" y="0"/>
                    <a:pt x="26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3423700" y="3886675"/>
              <a:ext cx="915450" cy="938050"/>
            </a:xfrm>
            <a:custGeom>
              <a:avLst/>
              <a:gdLst/>
              <a:ahLst/>
              <a:cxnLst/>
              <a:rect l="l" t="t" r="r" b="b"/>
              <a:pathLst>
                <a:path w="36618" h="37522" extrusionOk="0">
                  <a:moveTo>
                    <a:pt x="21166" y="0"/>
                  </a:moveTo>
                  <a:cubicBezTo>
                    <a:pt x="20747" y="0"/>
                    <a:pt x="20260" y="99"/>
                    <a:pt x="19675" y="324"/>
                  </a:cubicBezTo>
                  <a:cubicBezTo>
                    <a:pt x="15740" y="1853"/>
                    <a:pt x="12983" y="6816"/>
                    <a:pt x="11555" y="7843"/>
                  </a:cubicBezTo>
                  <a:cubicBezTo>
                    <a:pt x="9074" y="9648"/>
                    <a:pt x="2783" y="11803"/>
                    <a:pt x="1805" y="14410"/>
                  </a:cubicBezTo>
                  <a:cubicBezTo>
                    <a:pt x="828" y="17041"/>
                    <a:pt x="1" y="21227"/>
                    <a:pt x="4312" y="23031"/>
                  </a:cubicBezTo>
                  <a:cubicBezTo>
                    <a:pt x="8622" y="24836"/>
                    <a:pt x="13234" y="28320"/>
                    <a:pt x="12808" y="31252"/>
                  </a:cubicBezTo>
                  <a:cubicBezTo>
                    <a:pt x="12382" y="34159"/>
                    <a:pt x="15690" y="37367"/>
                    <a:pt x="19675" y="37518"/>
                  </a:cubicBezTo>
                  <a:cubicBezTo>
                    <a:pt x="19749" y="37520"/>
                    <a:pt x="19825" y="37521"/>
                    <a:pt x="19903" y="37521"/>
                  </a:cubicBezTo>
                  <a:cubicBezTo>
                    <a:pt x="23989" y="37521"/>
                    <a:pt x="32572" y="34295"/>
                    <a:pt x="32031" y="29548"/>
                  </a:cubicBezTo>
                  <a:cubicBezTo>
                    <a:pt x="31480" y="24685"/>
                    <a:pt x="33008" y="20926"/>
                    <a:pt x="34813" y="18420"/>
                  </a:cubicBezTo>
                  <a:cubicBezTo>
                    <a:pt x="36618" y="15914"/>
                    <a:pt x="36066" y="12304"/>
                    <a:pt x="33560" y="9949"/>
                  </a:cubicBezTo>
                  <a:cubicBezTo>
                    <a:pt x="31054" y="7568"/>
                    <a:pt x="31179" y="5337"/>
                    <a:pt x="27144" y="4234"/>
                  </a:cubicBezTo>
                  <a:cubicBezTo>
                    <a:pt x="23705" y="3273"/>
                    <a:pt x="23579" y="0"/>
                    <a:pt x="21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3814675" y="4088925"/>
              <a:ext cx="406050" cy="481825"/>
            </a:xfrm>
            <a:custGeom>
              <a:avLst/>
              <a:gdLst/>
              <a:ahLst/>
              <a:cxnLst/>
              <a:rect l="l" t="t" r="r" b="b"/>
              <a:pathLst>
                <a:path w="16242" h="19273" extrusionOk="0">
                  <a:moveTo>
                    <a:pt x="5144" y="0"/>
                  </a:moveTo>
                  <a:cubicBezTo>
                    <a:pt x="5084" y="0"/>
                    <a:pt x="5024" y="1"/>
                    <a:pt x="4963" y="4"/>
                  </a:cubicBezTo>
                  <a:cubicBezTo>
                    <a:pt x="2282" y="104"/>
                    <a:pt x="1" y="2510"/>
                    <a:pt x="227" y="4214"/>
                  </a:cubicBezTo>
                  <a:cubicBezTo>
                    <a:pt x="502" y="6295"/>
                    <a:pt x="2883" y="10330"/>
                    <a:pt x="5114" y="11733"/>
                  </a:cubicBezTo>
                  <a:cubicBezTo>
                    <a:pt x="7274" y="13093"/>
                    <a:pt x="4991" y="19272"/>
                    <a:pt x="7123" y="19272"/>
                  </a:cubicBezTo>
                  <a:cubicBezTo>
                    <a:pt x="7192" y="19272"/>
                    <a:pt x="7266" y="19266"/>
                    <a:pt x="7344" y="19252"/>
                  </a:cubicBezTo>
                  <a:cubicBezTo>
                    <a:pt x="9851" y="18826"/>
                    <a:pt x="13034" y="15418"/>
                    <a:pt x="12482" y="13037"/>
                  </a:cubicBezTo>
                  <a:cubicBezTo>
                    <a:pt x="11931" y="10631"/>
                    <a:pt x="15139" y="7623"/>
                    <a:pt x="15690" y="7022"/>
                  </a:cubicBezTo>
                  <a:cubicBezTo>
                    <a:pt x="16242" y="6445"/>
                    <a:pt x="15966" y="4641"/>
                    <a:pt x="13886" y="3112"/>
                  </a:cubicBezTo>
                  <a:cubicBezTo>
                    <a:pt x="11780" y="1558"/>
                    <a:pt x="8598" y="1006"/>
                    <a:pt x="6768" y="305"/>
                  </a:cubicBezTo>
                  <a:cubicBezTo>
                    <a:pt x="6227" y="102"/>
                    <a:pt x="5685" y="0"/>
                    <a:pt x="5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3345375" y="3798900"/>
              <a:ext cx="1311450" cy="1356550"/>
            </a:xfrm>
            <a:custGeom>
              <a:avLst/>
              <a:gdLst/>
              <a:ahLst/>
              <a:cxnLst/>
              <a:rect l="l" t="t" r="r" b="b"/>
              <a:pathLst>
                <a:path w="52458" h="54262" extrusionOk="0">
                  <a:moveTo>
                    <a:pt x="39350" y="1"/>
                  </a:moveTo>
                  <a:lnTo>
                    <a:pt x="39350" y="1"/>
                  </a:lnTo>
                  <a:cubicBezTo>
                    <a:pt x="43610" y="5139"/>
                    <a:pt x="46167" y="11730"/>
                    <a:pt x="46167" y="18923"/>
                  </a:cubicBezTo>
                  <a:cubicBezTo>
                    <a:pt x="46167" y="35289"/>
                    <a:pt x="32883" y="48573"/>
                    <a:pt x="16517" y="48573"/>
                  </a:cubicBezTo>
                  <a:cubicBezTo>
                    <a:pt x="10402" y="48573"/>
                    <a:pt x="4713" y="46718"/>
                    <a:pt x="1" y="43535"/>
                  </a:cubicBezTo>
                  <a:lnTo>
                    <a:pt x="1" y="43535"/>
                  </a:lnTo>
                  <a:cubicBezTo>
                    <a:pt x="5440" y="50101"/>
                    <a:pt x="13635" y="54262"/>
                    <a:pt x="22808" y="54262"/>
                  </a:cubicBezTo>
                  <a:cubicBezTo>
                    <a:pt x="39199" y="54262"/>
                    <a:pt x="52457" y="41004"/>
                    <a:pt x="52457" y="24638"/>
                  </a:cubicBezTo>
                  <a:cubicBezTo>
                    <a:pt x="52457" y="14362"/>
                    <a:pt x="47244" y="5339"/>
                    <a:pt x="39350"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bg>
      <p:bgPr>
        <a:gradFill>
          <a:gsLst>
            <a:gs pos="0">
              <a:schemeClr val="accent2"/>
            </a:gs>
            <a:gs pos="100000">
              <a:schemeClr val="lt2"/>
            </a:gs>
          </a:gsLst>
          <a:lin ang="8099331" scaled="0"/>
        </a:gradFill>
        <a:effectLst/>
      </p:bgPr>
    </p:bg>
    <p:spTree>
      <p:nvGrpSpPr>
        <p:cNvPr id="1" name="Shape 705"/>
        <p:cNvGrpSpPr/>
        <p:nvPr/>
      </p:nvGrpSpPr>
      <p:grpSpPr>
        <a:xfrm>
          <a:off x="0" y="0"/>
          <a:ext cx="0" cy="0"/>
          <a:chOff x="0" y="0"/>
          <a:chExt cx="0" cy="0"/>
        </a:xfrm>
      </p:grpSpPr>
      <p:sp>
        <p:nvSpPr>
          <p:cNvPr id="706" name="Google Shape;706;p15"/>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8" name="Google Shape;708;p15"/>
          <p:cNvSpPr/>
          <p:nvPr/>
        </p:nvSpPr>
        <p:spPr>
          <a:xfrm rot="5400000" flipH="1">
            <a:off x="-2054751" y="-2695254"/>
            <a:ext cx="6090356" cy="673050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5"/>
          <p:cNvGrpSpPr/>
          <p:nvPr/>
        </p:nvGrpSpPr>
        <p:grpSpPr>
          <a:xfrm>
            <a:off x="8830437" y="4641113"/>
            <a:ext cx="406227" cy="388246"/>
            <a:chOff x="3483800" y="1530650"/>
            <a:chExt cx="1459674" cy="1397574"/>
          </a:xfrm>
        </p:grpSpPr>
        <p:sp>
          <p:nvSpPr>
            <p:cNvPr id="710" name="Google Shape;710;p1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5"/>
          <p:cNvGrpSpPr/>
          <p:nvPr/>
        </p:nvGrpSpPr>
        <p:grpSpPr>
          <a:xfrm rot="3907081">
            <a:off x="8616760" y="4004183"/>
            <a:ext cx="153542" cy="142591"/>
            <a:chOff x="3931664" y="3196564"/>
            <a:chExt cx="819834" cy="761359"/>
          </a:xfrm>
        </p:grpSpPr>
        <p:sp>
          <p:nvSpPr>
            <p:cNvPr id="720" name="Google Shape;720;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15"/>
          <p:cNvGrpSpPr/>
          <p:nvPr/>
        </p:nvGrpSpPr>
        <p:grpSpPr>
          <a:xfrm rot="-2977161">
            <a:off x="8962885" y="3149974"/>
            <a:ext cx="288648" cy="268060"/>
            <a:chOff x="3931664" y="3196564"/>
            <a:chExt cx="819834" cy="761359"/>
          </a:xfrm>
        </p:grpSpPr>
        <p:sp>
          <p:nvSpPr>
            <p:cNvPr id="724" name="Google Shape;724;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15"/>
          <p:cNvGrpSpPr/>
          <p:nvPr/>
        </p:nvGrpSpPr>
        <p:grpSpPr>
          <a:xfrm>
            <a:off x="239179" y="908649"/>
            <a:ext cx="309897" cy="287794"/>
            <a:chOff x="3931664" y="3196564"/>
            <a:chExt cx="819834" cy="761359"/>
          </a:xfrm>
        </p:grpSpPr>
        <p:sp>
          <p:nvSpPr>
            <p:cNvPr id="728" name="Google Shape;728;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15"/>
          <p:cNvGrpSpPr/>
          <p:nvPr/>
        </p:nvGrpSpPr>
        <p:grpSpPr>
          <a:xfrm rot="3907081">
            <a:off x="128235" y="1501958"/>
            <a:ext cx="153542" cy="142591"/>
            <a:chOff x="3931664" y="3196564"/>
            <a:chExt cx="819834" cy="761359"/>
          </a:xfrm>
        </p:grpSpPr>
        <p:sp>
          <p:nvSpPr>
            <p:cNvPr id="732" name="Google Shape;732;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15"/>
          <p:cNvSpPr txBox="1">
            <a:spLocks noGrp="1"/>
          </p:cNvSpPr>
          <p:nvPr>
            <p:ph type="subTitle" idx="1"/>
          </p:nvPr>
        </p:nvSpPr>
        <p:spPr>
          <a:xfrm>
            <a:off x="720000" y="1875650"/>
            <a:ext cx="5969100" cy="272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accent1"/>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736" name="Google Shape;736;p15"/>
          <p:cNvSpPr txBox="1">
            <a:spLocks noGrp="1"/>
          </p:cNvSpPr>
          <p:nvPr>
            <p:ph type="title"/>
          </p:nvPr>
        </p:nvSpPr>
        <p:spPr>
          <a:xfrm>
            <a:off x="4572000" y="431350"/>
            <a:ext cx="3852000" cy="4773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737" name="Google Shape;737;p15"/>
          <p:cNvGrpSpPr/>
          <p:nvPr/>
        </p:nvGrpSpPr>
        <p:grpSpPr>
          <a:xfrm rot="-895738">
            <a:off x="715843" y="-317192"/>
            <a:ext cx="1016157" cy="1012457"/>
            <a:chOff x="4134250" y="882850"/>
            <a:chExt cx="843375" cy="844025"/>
          </a:xfrm>
        </p:grpSpPr>
        <p:sp>
          <p:nvSpPr>
            <p:cNvPr id="738" name="Google Shape;738;p15"/>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gradFill>
          <a:gsLst>
            <a:gs pos="0">
              <a:schemeClr val="accent2"/>
            </a:gs>
            <a:gs pos="100000">
              <a:schemeClr val="lt2"/>
            </a:gs>
          </a:gsLst>
          <a:lin ang="13500032" scaled="0"/>
        </a:gradFill>
        <a:effectLst/>
      </p:bgPr>
    </p:bg>
    <p:spTree>
      <p:nvGrpSpPr>
        <p:cNvPr id="1" name="Shape 743"/>
        <p:cNvGrpSpPr/>
        <p:nvPr/>
      </p:nvGrpSpPr>
      <p:grpSpPr>
        <a:xfrm>
          <a:off x="0" y="0"/>
          <a:ext cx="0" cy="0"/>
          <a:chOff x="0" y="0"/>
          <a:chExt cx="0" cy="0"/>
        </a:xfrm>
      </p:grpSpPr>
      <p:sp>
        <p:nvSpPr>
          <p:cNvPr id="744" name="Google Shape;744;p16"/>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5" name="Google Shape;74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6" name="Google Shape;746;p16"/>
          <p:cNvSpPr txBox="1">
            <a:spLocks noGrp="1"/>
          </p:cNvSpPr>
          <p:nvPr>
            <p:ph type="title"/>
          </p:nvPr>
        </p:nvSpPr>
        <p:spPr>
          <a:xfrm>
            <a:off x="1135200" y="431350"/>
            <a:ext cx="68736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47" name="Google Shape;747;p16"/>
          <p:cNvSpPr/>
          <p:nvPr/>
        </p:nvSpPr>
        <p:spPr>
          <a:xfrm>
            <a:off x="62490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613020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337755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txBox="1">
            <a:spLocks noGrp="1"/>
          </p:cNvSpPr>
          <p:nvPr>
            <p:ph type="subTitle" idx="1"/>
          </p:nvPr>
        </p:nvSpPr>
        <p:spPr>
          <a:xfrm>
            <a:off x="720000" y="35337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1" name="Google Shape;751;p16"/>
          <p:cNvSpPr txBox="1">
            <a:spLocks noGrp="1"/>
          </p:cNvSpPr>
          <p:nvPr>
            <p:ph type="title" idx="2"/>
          </p:nvPr>
        </p:nvSpPr>
        <p:spPr>
          <a:xfrm>
            <a:off x="720000" y="3117163"/>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2" name="Google Shape;752;p16"/>
          <p:cNvSpPr txBox="1">
            <a:spLocks noGrp="1"/>
          </p:cNvSpPr>
          <p:nvPr>
            <p:ph type="subTitle" idx="3"/>
          </p:nvPr>
        </p:nvSpPr>
        <p:spPr>
          <a:xfrm>
            <a:off x="3472649" y="3536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3" name="Google Shape;753;p16"/>
          <p:cNvSpPr txBox="1">
            <a:spLocks noGrp="1"/>
          </p:cNvSpPr>
          <p:nvPr>
            <p:ph type="title" idx="4"/>
          </p:nvPr>
        </p:nvSpPr>
        <p:spPr>
          <a:xfrm>
            <a:off x="3472650" y="3119425"/>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4" name="Google Shape;754;p16"/>
          <p:cNvSpPr txBox="1">
            <a:spLocks noGrp="1"/>
          </p:cNvSpPr>
          <p:nvPr>
            <p:ph type="subTitle" idx="5"/>
          </p:nvPr>
        </p:nvSpPr>
        <p:spPr>
          <a:xfrm>
            <a:off x="6225299" y="3536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5" name="Google Shape;755;p16"/>
          <p:cNvSpPr txBox="1">
            <a:spLocks noGrp="1"/>
          </p:cNvSpPr>
          <p:nvPr>
            <p:ph type="title" idx="6"/>
          </p:nvPr>
        </p:nvSpPr>
        <p:spPr>
          <a:xfrm>
            <a:off x="6225300" y="3119425"/>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756" name="Google Shape;756;p16"/>
          <p:cNvGrpSpPr/>
          <p:nvPr/>
        </p:nvGrpSpPr>
        <p:grpSpPr>
          <a:xfrm flipH="1">
            <a:off x="67046" y="1212064"/>
            <a:ext cx="193699" cy="185318"/>
            <a:chOff x="3483800" y="1530650"/>
            <a:chExt cx="1459674" cy="1397574"/>
          </a:xfrm>
        </p:grpSpPr>
        <p:sp>
          <p:nvSpPr>
            <p:cNvPr id="757" name="Google Shape;757;p1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16"/>
          <p:cNvGrpSpPr/>
          <p:nvPr/>
        </p:nvGrpSpPr>
        <p:grpSpPr>
          <a:xfrm flipH="1">
            <a:off x="8629015" y="4491897"/>
            <a:ext cx="318260" cy="295560"/>
            <a:chOff x="3931664" y="3196564"/>
            <a:chExt cx="819834" cy="761359"/>
          </a:xfrm>
        </p:grpSpPr>
        <p:sp>
          <p:nvSpPr>
            <p:cNvPr id="767" name="Google Shape;767;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16"/>
          <p:cNvGrpSpPr/>
          <p:nvPr/>
        </p:nvGrpSpPr>
        <p:grpSpPr>
          <a:xfrm flipH="1">
            <a:off x="-67743" y="586194"/>
            <a:ext cx="351053" cy="326014"/>
            <a:chOff x="3931664" y="3196564"/>
            <a:chExt cx="819834" cy="761359"/>
          </a:xfrm>
        </p:grpSpPr>
        <p:sp>
          <p:nvSpPr>
            <p:cNvPr id="771" name="Google Shape;771;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6"/>
          <p:cNvGrpSpPr/>
          <p:nvPr/>
        </p:nvGrpSpPr>
        <p:grpSpPr>
          <a:xfrm flipH="1">
            <a:off x="8691296" y="2386439"/>
            <a:ext cx="193699" cy="185318"/>
            <a:chOff x="3483800" y="1530650"/>
            <a:chExt cx="1459674" cy="1397574"/>
          </a:xfrm>
        </p:grpSpPr>
        <p:sp>
          <p:nvSpPr>
            <p:cNvPr id="775" name="Google Shape;775;p1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16"/>
          <p:cNvGrpSpPr/>
          <p:nvPr/>
        </p:nvGrpSpPr>
        <p:grpSpPr>
          <a:xfrm flipH="1">
            <a:off x="7828954" y="4747047"/>
            <a:ext cx="117212" cy="111946"/>
            <a:chOff x="3483800" y="1530650"/>
            <a:chExt cx="1459674" cy="1397574"/>
          </a:xfrm>
        </p:grpSpPr>
        <p:sp>
          <p:nvSpPr>
            <p:cNvPr id="785" name="Google Shape;785;p1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6"/>
          <p:cNvGrpSpPr/>
          <p:nvPr/>
        </p:nvGrpSpPr>
        <p:grpSpPr>
          <a:xfrm flipH="1">
            <a:off x="8519096" y="447339"/>
            <a:ext cx="193699" cy="185318"/>
            <a:chOff x="3483800" y="1530650"/>
            <a:chExt cx="1459674" cy="1397574"/>
          </a:xfrm>
        </p:grpSpPr>
        <p:sp>
          <p:nvSpPr>
            <p:cNvPr id="795" name="Google Shape;795;p1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bg>
      <p:bgPr>
        <a:gradFill>
          <a:gsLst>
            <a:gs pos="0">
              <a:schemeClr val="accent2"/>
            </a:gs>
            <a:gs pos="100000">
              <a:schemeClr val="lt2"/>
            </a:gs>
          </a:gsLst>
          <a:lin ang="8099331" scaled="0"/>
        </a:gradFill>
        <a:effectLst/>
      </p:bgPr>
    </p:bg>
    <p:spTree>
      <p:nvGrpSpPr>
        <p:cNvPr id="1" name="Shape 804"/>
        <p:cNvGrpSpPr/>
        <p:nvPr/>
      </p:nvGrpSpPr>
      <p:grpSpPr>
        <a:xfrm>
          <a:off x="0" y="0"/>
          <a:ext cx="0" cy="0"/>
          <a:chOff x="0" y="0"/>
          <a:chExt cx="0" cy="0"/>
        </a:xfrm>
      </p:grpSpPr>
      <p:sp>
        <p:nvSpPr>
          <p:cNvPr id="805" name="Google Shape;805;p17"/>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6" name="Google Shape;806;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7" name="Google Shape;807;p17"/>
          <p:cNvSpPr txBox="1">
            <a:spLocks noGrp="1"/>
          </p:cNvSpPr>
          <p:nvPr>
            <p:ph type="title"/>
          </p:nvPr>
        </p:nvSpPr>
        <p:spPr>
          <a:xfrm>
            <a:off x="720000" y="1149300"/>
            <a:ext cx="4430700" cy="16713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08" name="Google Shape;808;p17"/>
          <p:cNvSpPr txBox="1">
            <a:spLocks noGrp="1"/>
          </p:cNvSpPr>
          <p:nvPr>
            <p:ph type="subTitle" idx="1"/>
          </p:nvPr>
        </p:nvSpPr>
        <p:spPr>
          <a:xfrm>
            <a:off x="720000" y="3179707"/>
            <a:ext cx="2920500" cy="814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09" name="Google Shape;809;p17"/>
          <p:cNvGrpSpPr/>
          <p:nvPr/>
        </p:nvGrpSpPr>
        <p:grpSpPr>
          <a:xfrm>
            <a:off x="623154" y="244439"/>
            <a:ext cx="193699" cy="185318"/>
            <a:chOff x="3483800" y="1530650"/>
            <a:chExt cx="1459674" cy="1397574"/>
          </a:xfrm>
        </p:grpSpPr>
        <p:sp>
          <p:nvSpPr>
            <p:cNvPr id="810" name="Google Shape;810;p1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17"/>
          <p:cNvGrpSpPr/>
          <p:nvPr/>
        </p:nvGrpSpPr>
        <p:grpSpPr>
          <a:xfrm>
            <a:off x="138749" y="4109622"/>
            <a:ext cx="318260" cy="295560"/>
            <a:chOff x="3931664" y="3196564"/>
            <a:chExt cx="819834" cy="761359"/>
          </a:xfrm>
        </p:grpSpPr>
        <p:sp>
          <p:nvSpPr>
            <p:cNvPr id="820" name="Google Shape;820;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17"/>
          <p:cNvGrpSpPr/>
          <p:nvPr/>
        </p:nvGrpSpPr>
        <p:grpSpPr>
          <a:xfrm>
            <a:off x="-180561" y="641597"/>
            <a:ext cx="500427" cy="464734"/>
            <a:chOff x="3931664" y="3196564"/>
            <a:chExt cx="819834" cy="761359"/>
          </a:xfrm>
        </p:grpSpPr>
        <p:sp>
          <p:nvSpPr>
            <p:cNvPr id="824" name="Google Shape;824;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7"/>
          <p:cNvGrpSpPr/>
          <p:nvPr/>
        </p:nvGrpSpPr>
        <p:grpSpPr>
          <a:xfrm>
            <a:off x="457004" y="4794839"/>
            <a:ext cx="193699" cy="185318"/>
            <a:chOff x="3483800" y="1530650"/>
            <a:chExt cx="1459674" cy="1397574"/>
          </a:xfrm>
        </p:grpSpPr>
        <p:sp>
          <p:nvSpPr>
            <p:cNvPr id="828" name="Google Shape;828;p1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7"/>
          <p:cNvGrpSpPr/>
          <p:nvPr/>
        </p:nvGrpSpPr>
        <p:grpSpPr>
          <a:xfrm>
            <a:off x="8323174" y="244447"/>
            <a:ext cx="318260" cy="295560"/>
            <a:chOff x="3931664" y="3196564"/>
            <a:chExt cx="819834" cy="761359"/>
          </a:xfrm>
        </p:grpSpPr>
        <p:sp>
          <p:nvSpPr>
            <p:cNvPr id="838" name="Google Shape;838;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7"/>
          <p:cNvGrpSpPr/>
          <p:nvPr/>
        </p:nvGrpSpPr>
        <p:grpSpPr>
          <a:xfrm>
            <a:off x="8716329" y="963989"/>
            <a:ext cx="193699" cy="185318"/>
            <a:chOff x="3483800" y="1530650"/>
            <a:chExt cx="1459674" cy="1397574"/>
          </a:xfrm>
        </p:grpSpPr>
        <p:sp>
          <p:nvSpPr>
            <p:cNvPr id="842" name="Google Shape;842;p1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p:cSld name="CUSTOM_5">
    <p:spTree>
      <p:nvGrpSpPr>
        <p:cNvPr id="1" name="Shape 851"/>
        <p:cNvGrpSpPr/>
        <p:nvPr/>
      </p:nvGrpSpPr>
      <p:grpSpPr>
        <a:xfrm>
          <a:off x="0" y="0"/>
          <a:ext cx="0" cy="0"/>
          <a:chOff x="0" y="0"/>
          <a:chExt cx="0" cy="0"/>
        </a:xfrm>
      </p:grpSpPr>
      <p:sp>
        <p:nvSpPr>
          <p:cNvPr id="852" name="Google Shape;852;p18"/>
          <p:cNvSpPr txBox="1">
            <a:spLocks noGrp="1"/>
          </p:cNvSpPr>
          <p:nvPr>
            <p:ph type="title"/>
          </p:nvPr>
        </p:nvSpPr>
        <p:spPr>
          <a:xfrm>
            <a:off x="2126700" y="1729525"/>
            <a:ext cx="4890600" cy="1268100"/>
          </a:xfrm>
          <a:prstGeom prst="rect">
            <a:avLst/>
          </a:prstGeom>
        </p:spPr>
        <p:txBody>
          <a:bodyPr spcFirstLastPara="1" wrap="square" lIns="0" tIns="0" rIns="0" bIns="0" anchor="t" anchorCtr="0">
            <a:noAutofit/>
          </a:bodyPr>
          <a:lstStyle>
            <a:lvl1pPr lvl="0" rtl="0">
              <a:spcBef>
                <a:spcPts val="0"/>
              </a:spcBef>
              <a:spcAft>
                <a:spcPts val="0"/>
              </a:spcAft>
              <a:buClr>
                <a:srgbClr val="F3F3F3"/>
              </a:buClr>
              <a:buSzPts val="3600"/>
              <a:buNone/>
              <a:defRPr sz="4400">
                <a:solidFill>
                  <a:srgbClr val="F3F3F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3" name="Google Shape;853;p18"/>
          <p:cNvSpPr/>
          <p:nvPr/>
        </p:nvSpPr>
        <p:spPr>
          <a:xfrm>
            <a:off x="4825125" y="0"/>
            <a:ext cx="4423146" cy="5829284"/>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rot="10800000" flipH="1">
            <a:off x="-3321749" y="-740555"/>
            <a:ext cx="5253633" cy="5884059"/>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855" name="Google Shape;855;p18"/>
          <p:cNvGrpSpPr/>
          <p:nvPr/>
        </p:nvGrpSpPr>
        <p:grpSpPr>
          <a:xfrm>
            <a:off x="708085" y="4068918"/>
            <a:ext cx="858890" cy="858890"/>
            <a:chOff x="2751400" y="2498775"/>
            <a:chExt cx="652900" cy="652900"/>
          </a:xfrm>
        </p:grpSpPr>
        <p:sp>
          <p:nvSpPr>
            <p:cNvPr id="856" name="Google Shape;856;p18"/>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18"/>
          <p:cNvGrpSpPr/>
          <p:nvPr/>
        </p:nvGrpSpPr>
        <p:grpSpPr>
          <a:xfrm>
            <a:off x="8250814" y="-120033"/>
            <a:ext cx="1021881" cy="1021910"/>
            <a:chOff x="4876725" y="2387875"/>
            <a:chExt cx="874075" cy="874100"/>
          </a:xfrm>
        </p:grpSpPr>
        <p:sp>
          <p:nvSpPr>
            <p:cNvPr id="866" name="Google Shape;866;p18"/>
            <p:cNvSpPr/>
            <p:nvPr/>
          </p:nvSpPr>
          <p:spPr>
            <a:xfrm>
              <a:off x="4876725" y="2387875"/>
              <a:ext cx="874075" cy="874100"/>
            </a:xfrm>
            <a:custGeom>
              <a:avLst/>
              <a:gdLst/>
              <a:ahLst/>
              <a:cxnLst/>
              <a:rect l="l" t="t" r="r" b="b"/>
              <a:pathLst>
                <a:path w="34963" h="34964" extrusionOk="0">
                  <a:moveTo>
                    <a:pt x="17469" y="0"/>
                  </a:moveTo>
                  <a:cubicBezTo>
                    <a:pt x="7820" y="0"/>
                    <a:pt x="0" y="7845"/>
                    <a:pt x="0" y="17494"/>
                  </a:cubicBezTo>
                  <a:cubicBezTo>
                    <a:pt x="0" y="27143"/>
                    <a:pt x="7820" y="34963"/>
                    <a:pt x="17469" y="34963"/>
                  </a:cubicBezTo>
                  <a:cubicBezTo>
                    <a:pt x="27118" y="34963"/>
                    <a:pt x="34963" y="27143"/>
                    <a:pt x="34963" y="17494"/>
                  </a:cubicBezTo>
                  <a:cubicBezTo>
                    <a:pt x="34963" y="7845"/>
                    <a:pt x="27118" y="0"/>
                    <a:pt x="17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4881725" y="2387875"/>
              <a:ext cx="853425" cy="674625"/>
            </a:xfrm>
            <a:custGeom>
              <a:avLst/>
              <a:gdLst/>
              <a:ahLst/>
              <a:cxnLst/>
              <a:rect l="l" t="t" r="r" b="b"/>
              <a:pathLst>
                <a:path w="34137" h="26985" extrusionOk="0">
                  <a:moveTo>
                    <a:pt x="17269" y="0"/>
                  </a:moveTo>
                  <a:cubicBezTo>
                    <a:pt x="8472" y="0"/>
                    <a:pt x="1204" y="6542"/>
                    <a:pt x="1" y="15013"/>
                  </a:cubicBezTo>
                  <a:cubicBezTo>
                    <a:pt x="1931" y="15088"/>
                    <a:pt x="4462" y="15013"/>
                    <a:pt x="5440" y="16341"/>
                  </a:cubicBezTo>
                  <a:cubicBezTo>
                    <a:pt x="7008" y="18495"/>
                    <a:pt x="6478" y="22112"/>
                    <a:pt x="8850" y="22112"/>
                  </a:cubicBezTo>
                  <a:cubicBezTo>
                    <a:pt x="9018" y="22112"/>
                    <a:pt x="9200" y="22094"/>
                    <a:pt x="9399" y="22056"/>
                  </a:cubicBezTo>
                  <a:cubicBezTo>
                    <a:pt x="12349" y="21495"/>
                    <a:pt x="16793" y="19796"/>
                    <a:pt x="18902" y="19796"/>
                  </a:cubicBezTo>
                  <a:cubicBezTo>
                    <a:pt x="18961" y="19796"/>
                    <a:pt x="19018" y="19797"/>
                    <a:pt x="19074" y="19800"/>
                  </a:cubicBezTo>
                  <a:cubicBezTo>
                    <a:pt x="21104" y="19875"/>
                    <a:pt x="22432" y="24437"/>
                    <a:pt x="24487" y="26517"/>
                  </a:cubicBezTo>
                  <a:cubicBezTo>
                    <a:pt x="24810" y="26844"/>
                    <a:pt x="25109" y="26984"/>
                    <a:pt x="25390" y="26984"/>
                  </a:cubicBezTo>
                  <a:cubicBezTo>
                    <a:pt x="26873" y="26984"/>
                    <a:pt x="27869" y="23067"/>
                    <a:pt x="29450" y="22056"/>
                  </a:cubicBezTo>
                  <a:cubicBezTo>
                    <a:pt x="31304" y="20853"/>
                    <a:pt x="34136" y="14286"/>
                    <a:pt x="32106" y="12958"/>
                  </a:cubicBezTo>
                  <a:cubicBezTo>
                    <a:pt x="30051" y="11630"/>
                    <a:pt x="27244" y="8948"/>
                    <a:pt x="28197" y="6792"/>
                  </a:cubicBezTo>
                  <a:cubicBezTo>
                    <a:pt x="28472" y="6191"/>
                    <a:pt x="29074" y="5690"/>
                    <a:pt x="29725" y="5239"/>
                  </a:cubicBezTo>
                  <a:cubicBezTo>
                    <a:pt x="26567" y="2005"/>
                    <a:pt x="22156" y="0"/>
                    <a:pt x="17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011425" y="2387875"/>
              <a:ext cx="511325" cy="495050"/>
            </a:xfrm>
            <a:custGeom>
              <a:avLst/>
              <a:gdLst/>
              <a:ahLst/>
              <a:cxnLst/>
              <a:rect l="l" t="t" r="r" b="b"/>
              <a:pathLst>
                <a:path w="20453" h="19802" extrusionOk="0">
                  <a:moveTo>
                    <a:pt x="12081" y="0"/>
                  </a:moveTo>
                  <a:cubicBezTo>
                    <a:pt x="7620" y="0"/>
                    <a:pt x="3560" y="1705"/>
                    <a:pt x="477" y="4462"/>
                  </a:cubicBezTo>
                  <a:cubicBezTo>
                    <a:pt x="1" y="5640"/>
                    <a:pt x="277" y="6567"/>
                    <a:pt x="1555" y="6792"/>
                  </a:cubicBezTo>
                  <a:cubicBezTo>
                    <a:pt x="4412" y="7294"/>
                    <a:pt x="8121" y="8973"/>
                    <a:pt x="6267" y="10652"/>
                  </a:cubicBezTo>
                  <a:cubicBezTo>
                    <a:pt x="4412" y="12356"/>
                    <a:pt x="2432" y="11805"/>
                    <a:pt x="3510" y="14111"/>
                  </a:cubicBezTo>
                  <a:cubicBezTo>
                    <a:pt x="4576" y="16392"/>
                    <a:pt x="5274" y="19801"/>
                    <a:pt x="8031" y="19801"/>
                  </a:cubicBezTo>
                  <a:cubicBezTo>
                    <a:pt x="8061" y="19801"/>
                    <a:pt x="8091" y="19801"/>
                    <a:pt x="8121" y="19800"/>
                  </a:cubicBezTo>
                  <a:cubicBezTo>
                    <a:pt x="10953" y="19700"/>
                    <a:pt x="13084" y="15439"/>
                    <a:pt x="14587" y="13058"/>
                  </a:cubicBezTo>
                  <a:cubicBezTo>
                    <a:pt x="16091" y="10652"/>
                    <a:pt x="17971" y="11855"/>
                    <a:pt x="18848" y="9173"/>
                  </a:cubicBezTo>
                  <a:cubicBezTo>
                    <a:pt x="19725" y="6492"/>
                    <a:pt x="20452" y="4462"/>
                    <a:pt x="17695" y="4186"/>
                  </a:cubicBezTo>
                  <a:cubicBezTo>
                    <a:pt x="17423" y="4161"/>
                    <a:pt x="17159" y="4151"/>
                    <a:pt x="16906" y="4151"/>
                  </a:cubicBezTo>
                  <a:cubicBezTo>
                    <a:pt x="15645" y="4151"/>
                    <a:pt x="14622" y="4406"/>
                    <a:pt x="13852" y="4406"/>
                  </a:cubicBezTo>
                  <a:cubicBezTo>
                    <a:pt x="13211" y="4406"/>
                    <a:pt x="12744" y="4230"/>
                    <a:pt x="12457" y="3584"/>
                  </a:cubicBezTo>
                  <a:cubicBezTo>
                    <a:pt x="11956" y="2432"/>
                    <a:pt x="12432" y="1203"/>
                    <a:pt x="12933" y="51"/>
                  </a:cubicBezTo>
                  <a:cubicBezTo>
                    <a:pt x="12633" y="51"/>
                    <a:pt x="12382" y="0"/>
                    <a:pt x="12081" y="0"/>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453575" y="2644250"/>
              <a:ext cx="297225" cy="386575"/>
            </a:xfrm>
            <a:custGeom>
              <a:avLst/>
              <a:gdLst/>
              <a:ahLst/>
              <a:cxnLst/>
              <a:rect l="l" t="t" r="r" b="b"/>
              <a:pathLst>
                <a:path w="11889" h="15463" extrusionOk="0">
                  <a:moveTo>
                    <a:pt x="9459" y="1"/>
                  </a:moveTo>
                  <a:cubicBezTo>
                    <a:pt x="9239" y="1"/>
                    <a:pt x="9012" y="15"/>
                    <a:pt x="8781" y="46"/>
                  </a:cubicBezTo>
                  <a:cubicBezTo>
                    <a:pt x="5799" y="472"/>
                    <a:pt x="2616" y="497"/>
                    <a:pt x="3217" y="3605"/>
                  </a:cubicBezTo>
                  <a:cubicBezTo>
                    <a:pt x="3819" y="6688"/>
                    <a:pt x="4821" y="9269"/>
                    <a:pt x="3217" y="9545"/>
                  </a:cubicBezTo>
                  <a:cubicBezTo>
                    <a:pt x="3093" y="9564"/>
                    <a:pt x="2967" y="9573"/>
                    <a:pt x="2839" y="9573"/>
                  </a:cubicBezTo>
                  <a:cubicBezTo>
                    <a:pt x="1961" y="9573"/>
                    <a:pt x="1025" y="9173"/>
                    <a:pt x="517" y="9173"/>
                  </a:cubicBezTo>
                  <a:cubicBezTo>
                    <a:pt x="142" y="9173"/>
                    <a:pt x="0" y="9391"/>
                    <a:pt x="285" y="10147"/>
                  </a:cubicBezTo>
                  <a:cubicBezTo>
                    <a:pt x="987" y="12101"/>
                    <a:pt x="2390" y="13881"/>
                    <a:pt x="3719" y="14407"/>
                  </a:cubicBezTo>
                  <a:cubicBezTo>
                    <a:pt x="5047" y="14934"/>
                    <a:pt x="6375" y="15385"/>
                    <a:pt x="7102" y="15460"/>
                  </a:cubicBezTo>
                  <a:cubicBezTo>
                    <a:pt x="7114" y="15462"/>
                    <a:pt x="7126" y="15462"/>
                    <a:pt x="7138" y="15462"/>
                  </a:cubicBezTo>
                  <a:cubicBezTo>
                    <a:pt x="7851" y="15462"/>
                    <a:pt x="9213" y="12653"/>
                    <a:pt x="11012" y="12653"/>
                  </a:cubicBezTo>
                  <a:cubicBezTo>
                    <a:pt x="11563" y="10949"/>
                    <a:pt x="11889" y="9119"/>
                    <a:pt x="11889" y="7239"/>
                  </a:cubicBezTo>
                  <a:cubicBezTo>
                    <a:pt x="11889" y="4683"/>
                    <a:pt x="11313" y="2252"/>
                    <a:pt x="10335" y="71"/>
                  </a:cubicBezTo>
                  <a:cubicBezTo>
                    <a:pt x="10058" y="28"/>
                    <a:pt x="9765" y="1"/>
                    <a:pt x="945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4896150" y="2939125"/>
              <a:ext cx="609050" cy="322850"/>
            </a:xfrm>
            <a:custGeom>
              <a:avLst/>
              <a:gdLst/>
              <a:ahLst/>
              <a:cxnLst/>
              <a:rect l="l" t="t" r="r" b="b"/>
              <a:pathLst>
                <a:path w="24362" h="12914" extrusionOk="0">
                  <a:moveTo>
                    <a:pt x="2449" y="1"/>
                  </a:moveTo>
                  <a:cubicBezTo>
                    <a:pt x="1605" y="1"/>
                    <a:pt x="763" y="234"/>
                    <a:pt x="0" y="557"/>
                  </a:cubicBezTo>
                  <a:cubicBezTo>
                    <a:pt x="2181" y="7700"/>
                    <a:pt x="8848" y="12913"/>
                    <a:pt x="16692" y="12913"/>
                  </a:cubicBezTo>
                  <a:cubicBezTo>
                    <a:pt x="19449" y="12913"/>
                    <a:pt x="22056" y="12261"/>
                    <a:pt x="24361" y="11134"/>
                  </a:cubicBezTo>
                  <a:cubicBezTo>
                    <a:pt x="23234" y="10833"/>
                    <a:pt x="21630" y="10607"/>
                    <a:pt x="21153" y="9805"/>
                  </a:cubicBezTo>
                  <a:cubicBezTo>
                    <a:pt x="20176" y="8126"/>
                    <a:pt x="21780" y="7474"/>
                    <a:pt x="21153" y="4918"/>
                  </a:cubicBezTo>
                  <a:cubicBezTo>
                    <a:pt x="20527" y="2337"/>
                    <a:pt x="19299" y="3239"/>
                    <a:pt x="17168" y="1459"/>
                  </a:cubicBezTo>
                  <a:cubicBezTo>
                    <a:pt x="16653" y="1029"/>
                    <a:pt x="16143" y="843"/>
                    <a:pt x="15653" y="843"/>
                  </a:cubicBezTo>
                  <a:cubicBezTo>
                    <a:pt x="14117" y="843"/>
                    <a:pt x="12771" y="2662"/>
                    <a:pt x="12030" y="4467"/>
                  </a:cubicBezTo>
                  <a:cubicBezTo>
                    <a:pt x="11784" y="5061"/>
                    <a:pt x="11397" y="5311"/>
                    <a:pt x="10915" y="5311"/>
                  </a:cubicBezTo>
                  <a:cubicBezTo>
                    <a:pt x="9486" y="5311"/>
                    <a:pt x="7219" y="3114"/>
                    <a:pt x="5289" y="1184"/>
                  </a:cubicBezTo>
                  <a:cubicBezTo>
                    <a:pt x="4424" y="319"/>
                    <a:pt x="3436" y="1"/>
                    <a:pt x="244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159300" y="2454100"/>
              <a:ext cx="224975" cy="353875"/>
            </a:xfrm>
            <a:custGeom>
              <a:avLst/>
              <a:gdLst/>
              <a:ahLst/>
              <a:cxnLst/>
              <a:rect l="l" t="t" r="r" b="b"/>
              <a:pathLst>
                <a:path w="8999" h="14155" extrusionOk="0">
                  <a:moveTo>
                    <a:pt x="4556" y="1"/>
                  </a:moveTo>
                  <a:cubicBezTo>
                    <a:pt x="4412" y="1"/>
                    <a:pt x="4240" y="11"/>
                    <a:pt x="4036" y="33"/>
                  </a:cubicBezTo>
                  <a:cubicBezTo>
                    <a:pt x="1680" y="309"/>
                    <a:pt x="176" y="209"/>
                    <a:pt x="76" y="1186"/>
                  </a:cubicBezTo>
                  <a:cubicBezTo>
                    <a:pt x="1" y="2163"/>
                    <a:pt x="1053" y="4118"/>
                    <a:pt x="2031" y="5046"/>
                  </a:cubicBezTo>
                  <a:cubicBezTo>
                    <a:pt x="3008" y="5973"/>
                    <a:pt x="3635" y="8404"/>
                    <a:pt x="2557" y="9457"/>
                  </a:cubicBezTo>
                  <a:cubicBezTo>
                    <a:pt x="1129" y="10835"/>
                    <a:pt x="1" y="11211"/>
                    <a:pt x="1580" y="12640"/>
                  </a:cubicBezTo>
                  <a:cubicBezTo>
                    <a:pt x="2492" y="13438"/>
                    <a:pt x="2950" y="14155"/>
                    <a:pt x="3434" y="14155"/>
                  </a:cubicBezTo>
                  <a:cubicBezTo>
                    <a:pt x="3801" y="14155"/>
                    <a:pt x="4182" y="13742"/>
                    <a:pt x="4788" y="12640"/>
                  </a:cubicBezTo>
                  <a:cubicBezTo>
                    <a:pt x="6166" y="10058"/>
                    <a:pt x="7344" y="8880"/>
                    <a:pt x="7971" y="7602"/>
                  </a:cubicBezTo>
                  <a:cubicBezTo>
                    <a:pt x="8597" y="6324"/>
                    <a:pt x="8998" y="4444"/>
                    <a:pt x="7520" y="4143"/>
                  </a:cubicBezTo>
                  <a:cubicBezTo>
                    <a:pt x="6041" y="3843"/>
                    <a:pt x="4863" y="4194"/>
                    <a:pt x="4687" y="2615"/>
                  </a:cubicBezTo>
                  <a:cubicBezTo>
                    <a:pt x="4527" y="1151"/>
                    <a:pt x="6057" y="1"/>
                    <a:pt x="455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386800" y="2744225"/>
              <a:ext cx="73900" cy="54075"/>
            </a:xfrm>
            <a:custGeom>
              <a:avLst/>
              <a:gdLst/>
              <a:ahLst/>
              <a:cxnLst/>
              <a:rect l="l" t="t" r="r" b="b"/>
              <a:pathLst>
                <a:path w="2956" h="2163" extrusionOk="0">
                  <a:moveTo>
                    <a:pt x="973" y="0"/>
                  </a:moveTo>
                  <a:cubicBezTo>
                    <a:pt x="35" y="0"/>
                    <a:pt x="1" y="2163"/>
                    <a:pt x="901" y="2163"/>
                  </a:cubicBezTo>
                  <a:cubicBezTo>
                    <a:pt x="1978" y="2163"/>
                    <a:pt x="2956" y="1185"/>
                    <a:pt x="1527" y="208"/>
                  </a:cubicBezTo>
                  <a:cubicBezTo>
                    <a:pt x="1317" y="62"/>
                    <a:pt x="1132" y="0"/>
                    <a:pt x="973"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4970275" y="2601850"/>
              <a:ext cx="91300" cy="88200"/>
            </a:xfrm>
            <a:custGeom>
              <a:avLst/>
              <a:gdLst/>
              <a:ahLst/>
              <a:cxnLst/>
              <a:rect l="l" t="t" r="r" b="b"/>
              <a:pathLst>
                <a:path w="3652" h="3528" extrusionOk="0">
                  <a:moveTo>
                    <a:pt x="1971" y="0"/>
                  </a:moveTo>
                  <a:cubicBezTo>
                    <a:pt x="1052" y="0"/>
                    <a:pt x="1" y="864"/>
                    <a:pt x="18" y="1692"/>
                  </a:cubicBezTo>
                  <a:cubicBezTo>
                    <a:pt x="18" y="2641"/>
                    <a:pt x="642" y="3528"/>
                    <a:pt x="1336" y="3528"/>
                  </a:cubicBezTo>
                  <a:cubicBezTo>
                    <a:pt x="1521" y="3528"/>
                    <a:pt x="1712" y="3464"/>
                    <a:pt x="1898" y="3321"/>
                  </a:cubicBezTo>
                  <a:cubicBezTo>
                    <a:pt x="2775" y="2645"/>
                    <a:pt x="3652" y="1717"/>
                    <a:pt x="3025" y="614"/>
                  </a:cubicBezTo>
                  <a:cubicBezTo>
                    <a:pt x="2775" y="177"/>
                    <a:pt x="2387" y="0"/>
                    <a:pt x="1971"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5477600" y="3095475"/>
              <a:ext cx="87400" cy="55100"/>
            </a:xfrm>
            <a:custGeom>
              <a:avLst/>
              <a:gdLst/>
              <a:ahLst/>
              <a:cxnLst/>
              <a:rect l="l" t="t" r="r" b="b"/>
              <a:pathLst>
                <a:path w="3496" h="2204" extrusionOk="0">
                  <a:moveTo>
                    <a:pt x="3155" y="1"/>
                  </a:moveTo>
                  <a:cubicBezTo>
                    <a:pt x="2775" y="1"/>
                    <a:pt x="2118" y="334"/>
                    <a:pt x="1605" y="719"/>
                  </a:cubicBezTo>
                  <a:cubicBezTo>
                    <a:pt x="828" y="1296"/>
                    <a:pt x="1" y="2123"/>
                    <a:pt x="978" y="2198"/>
                  </a:cubicBezTo>
                  <a:cubicBezTo>
                    <a:pt x="1018" y="2202"/>
                    <a:pt x="1058" y="2204"/>
                    <a:pt x="1099" y="2204"/>
                  </a:cubicBezTo>
                  <a:cubicBezTo>
                    <a:pt x="2088" y="2204"/>
                    <a:pt x="3363" y="1066"/>
                    <a:pt x="3459" y="368"/>
                  </a:cubicBezTo>
                  <a:cubicBezTo>
                    <a:pt x="3495" y="106"/>
                    <a:pt x="3369" y="1"/>
                    <a:pt x="315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8"/>
            <p:cNvSpPr/>
            <p:nvPr/>
          </p:nvSpPr>
          <p:spPr>
            <a:xfrm>
              <a:off x="4966325" y="3037325"/>
              <a:ext cx="392250" cy="224000"/>
            </a:xfrm>
            <a:custGeom>
              <a:avLst/>
              <a:gdLst/>
              <a:ahLst/>
              <a:cxnLst/>
              <a:rect l="l" t="t" r="r" b="b"/>
              <a:pathLst>
                <a:path w="15690" h="8960" extrusionOk="0">
                  <a:moveTo>
                    <a:pt x="566" y="1"/>
                  </a:moveTo>
                  <a:cubicBezTo>
                    <a:pt x="356" y="1"/>
                    <a:pt x="218" y="155"/>
                    <a:pt x="176" y="539"/>
                  </a:cubicBezTo>
                  <a:cubicBezTo>
                    <a:pt x="0" y="1993"/>
                    <a:pt x="1905" y="3972"/>
                    <a:pt x="3534" y="5551"/>
                  </a:cubicBezTo>
                  <a:cubicBezTo>
                    <a:pt x="6291" y="7582"/>
                    <a:pt x="9650" y="8835"/>
                    <a:pt x="13309" y="8960"/>
                  </a:cubicBezTo>
                  <a:cubicBezTo>
                    <a:pt x="14737" y="8534"/>
                    <a:pt x="15690" y="7055"/>
                    <a:pt x="15414" y="5877"/>
                  </a:cubicBezTo>
                  <a:cubicBezTo>
                    <a:pt x="15063" y="4298"/>
                    <a:pt x="14787" y="4449"/>
                    <a:pt x="15063" y="2694"/>
                  </a:cubicBezTo>
                  <a:cubicBezTo>
                    <a:pt x="15339" y="940"/>
                    <a:pt x="14361" y="1441"/>
                    <a:pt x="13033" y="990"/>
                  </a:cubicBezTo>
                  <a:cubicBezTo>
                    <a:pt x="12853" y="932"/>
                    <a:pt x="12694" y="905"/>
                    <a:pt x="12551" y="905"/>
                  </a:cubicBezTo>
                  <a:cubicBezTo>
                    <a:pt x="11637" y="905"/>
                    <a:pt x="11360" y="2019"/>
                    <a:pt x="10276" y="3471"/>
                  </a:cubicBezTo>
                  <a:cubicBezTo>
                    <a:pt x="9931" y="3943"/>
                    <a:pt x="9429" y="4128"/>
                    <a:pt x="8845" y="4128"/>
                  </a:cubicBezTo>
                  <a:cubicBezTo>
                    <a:pt x="7351" y="4128"/>
                    <a:pt x="5318" y="2921"/>
                    <a:pt x="3985" y="2218"/>
                  </a:cubicBezTo>
                  <a:cubicBezTo>
                    <a:pt x="2582" y="1497"/>
                    <a:pt x="1221" y="1"/>
                    <a:pt x="56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a:off x="5548400" y="2691750"/>
              <a:ext cx="202400" cy="260600"/>
            </a:xfrm>
            <a:custGeom>
              <a:avLst/>
              <a:gdLst/>
              <a:ahLst/>
              <a:cxnLst/>
              <a:rect l="l" t="t" r="r" b="b"/>
              <a:pathLst>
                <a:path w="8096" h="10424" extrusionOk="0">
                  <a:moveTo>
                    <a:pt x="7319" y="226"/>
                  </a:moveTo>
                  <a:cubicBezTo>
                    <a:pt x="7144" y="252"/>
                    <a:pt x="6918" y="302"/>
                    <a:pt x="6667" y="377"/>
                  </a:cubicBezTo>
                  <a:cubicBezTo>
                    <a:pt x="4362" y="1079"/>
                    <a:pt x="3309" y="1"/>
                    <a:pt x="3209" y="2683"/>
                  </a:cubicBezTo>
                  <a:cubicBezTo>
                    <a:pt x="3134" y="5339"/>
                    <a:pt x="2682" y="8698"/>
                    <a:pt x="2682" y="8698"/>
                  </a:cubicBezTo>
                  <a:cubicBezTo>
                    <a:pt x="1179" y="9324"/>
                    <a:pt x="1" y="9876"/>
                    <a:pt x="1003" y="10277"/>
                  </a:cubicBezTo>
                  <a:cubicBezTo>
                    <a:pt x="1269" y="10376"/>
                    <a:pt x="1521" y="10423"/>
                    <a:pt x="1779" y="10423"/>
                  </a:cubicBezTo>
                  <a:cubicBezTo>
                    <a:pt x="2495" y="10423"/>
                    <a:pt x="3260" y="10064"/>
                    <a:pt x="4512" y="9475"/>
                  </a:cubicBezTo>
                  <a:cubicBezTo>
                    <a:pt x="6041" y="8773"/>
                    <a:pt x="6843" y="8923"/>
                    <a:pt x="7745" y="8773"/>
                  </a:cubicBezTo>
                  <a:cubicBezTo>
                    <a:pt x="7971" y="7645"/>
                    <a:pt x="8096" y="6517"/>
                    <a:pt x="8096" y="5339"/>
                  </a:cubicBezTo>
                  <a:cubicBezTo>
                    <a:pt x="8096" y="3560"/>
                    <a:pt x="7820" y="1856"/>
                    <a:pt x="7319" y="226"/>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017075" y="2429225"/>
              <a:ext cx="733725" cy="832750"/>
            </a:xfrm>
            <a:custGeom>
              <a:avLst/>
              <a:gdLst/>
              <a:ahLst/>
              <a:cxnLst/>
              <a:rect l="l" t="t" r="r" b="b"/>
              <a:pathLst>
                <a:path w="29349" h="33310" extrusionOk="0">
                  <a:moveTo>
                    <a:pt x="19224" y="1"/>
                  </a:moveTo>
                  <a:lnTo>
                    <a:pt x="19224" y="1"/>
                  </a:lnTo>
                  <a:cubicBezTo>
                    <a:pt x="22657" y="3184"/>
                    <a:pt x="24813" y="7720"/>
                    <a:pt x="24813" y="12783"/>
                  </a:cubicBezTo>
                  <a:cubicBezTo>
                    <a:pt x="24813" y="22432"/>
                    <a:pt x="16993" y="30251"/>
                    <a:pt x="7344" y="30251"/>
                  </a:cubicBezTo>
                  <a:cubicBezTo>
                    <a:pt x="4712" y="30251"/>
                    <a:pt x="2231" y="29675"/>
                    <a:pt x="0" y="28622"/>
                  </a:cubicBezTo>
                  <a:lnTo>
                    <a:pt x="0" y="28622"/>
                  </a:lnTo>
                  <a:cubicBezTo>
                    <a:pt x="3108" y="31530"/>
                    <a:pt x="7269" y="33309"/>
                    <a:pt x="11855" y="33309"/>
                  </a:cubicBezTo>
                  <a:cubicBezTo>
                    <a:pt x="21504" y="33309"/>
                    <a:pt x="29349" y="25489"/>
                    <a:pt x="29349" y="15840"/>
                  </a:cubicBezTo>
                  <a:cubicBezTo>
                    <a:pt x="29349" y="8798"/>
                    <a:pt x="25189" y="2783"/>
                    <a:pt x="19224"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18"/>
          <p:cNvGrpSpPr/>
          <p:nvPr/>
        </p:nvGrpSpPr>
        <p:grpSpPr>
          <a:xfrm rot="8419">
            <a:off x="8177859" y="562298"/>
            <a:ext cx="413255" cy="411715"/>
            <a:chOff x="4134250" y="882850"/>
            <a:chExt cx="843375" cy="844025"/>
          </a:xfrm>
        </p:grpSpPr>
        <p:sp>
          <p:nvSpPr>
            <p:cNvPr id="879" name="Google Shape;879;p18"/>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6">
    <p:bg>
      <p:bgPr>
        <a:gradFill>
          <a:gsLst>
            <a:gs pos="0">
              <a:schemeClr val="accent2"/>
            </a:gs>
            <a:gs pos="100000">
              <a:schemeClr val="lt2"/>
            </a:gs>
          </a:gsLst>
          <a:lin ang="13500032" scaled="0"/>
        </a:gradFill>
        <a:effectLst/>
      </p:bgPr>
    </p:bg>
    <p:spTree>
      <p:nvGrpSpPr>
        <p:cNvPr id="1" name="Shape 884"/>
        <p:cNvGrpSpPr/>
        <p:nvPr/>
      </p:nvGrpSpPr>
      <p:grpSpPr>
        <a:xfrm>
          <a:off x="0" y="0"/>
          <a:ext cx="0" cy="0"/>
          <a:chOff x="0" y="0"/>
          <a:chExt cx="0" cy="0"/>
        </a:xfrm>
      </p:grpSpPr>
      <p:sp>
        <p:nvSpPr>
          <p:cNvPr id="885" name="Google Shape;885;p19"/>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6" name="Google Shape;886;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7" name="Google Shape;887;p19"/>
          <p:cNvSpPr txBox="1">
            <a:spLocks noGrp="1"/>
          </p:cNvSpPr>
          <p:nvPr>
            <p:ph type="title"/>
          </p:nvPr>
        </p:nvSpPr>
        <p:spPr>
          <a:xfrm>
            <a:off x="1135200" y="431350"/>
            <a:ext cx="68736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8" name="Google Shape;888;p19"/>
          <p:cNvSpPr/>
          <p:nvPr/>
        </p:nvSpPr>
        <p:spPr>
          <a:xfrm>
            <a:off x="5130000" y="1538413"/>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708600" y="15384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708600" y="33539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5130000" y="33539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txBox="1">
            <a:spLocks noGrp="1"/>
          </p:cNvSpPr>
          <p:nvPr>
            <p:ph type="subTitle" idx="1"/>
          </p:nvPr>
        </p:nvSpPr>
        <p:spPr>
          <a:xfrm>
            <a:off x="1686250" y="2060813"/>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3" name="Google Shape;893;p19"/>
          <p:cNvSpPr txBox="1">
            <a:spLocks noGrp="1"/>
          </p:cNvSpPr>
          <p:nvPr>
            <p:ph type="title" idx="2"/>
          </p:nvPr>
        </p:nvSpPr>
        <p:spPr>
          <a:xfrm>
            <a:off x="1686250" y="1645788"/>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94" name="Google Shape;894;p19"/>
          <p:cNvSpPr txBox="1">
            <a:spLocks noGrp="1"/>
          </p:cNvSpPr>
          <p:nvPr>
            <p:ph type="subTitle" idx="3"/>
          </p:nvPr>
        </p:nvSpPr>
        <p:spPr>
          <a:xfrm>
            <a:off x="6095325" y="2060813"/>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5" name="Google Shape;895;p19"/>
          <p:cNvSpPr txBox="1">
            <a:spLocks noGrp="1"/>
          </p:cNvSpPr>
          <p:nvPr>
            <p:ph type="title" idx="4"/>
          </p:nvPr>
        </p:nvSpPr>
        <p:spPr>
          <a:xfrm>
            <a:off x="6095325" y="1645788"/>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96" name="Google Shape;896;p19"/>
          <p:cNvSpPr txBox="1">
            <a:spLocks noGrp="1"/>
          </p:cNvSpPr>
          <p:nvPr>
            <p:ph type="subTitle" idx="5"/>
          </p:nvPr>
        </p:nvSpPr>
        <p:spPr>
          <a:xfrm>
            <a:off x="1686238" y="3876538"/>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7" name="Google Shape;897;p19"/>
          <p:cNvSpPr txBox="1">
            <a:spLocks noGrp="1"/>
          </p:cNvSpPr>
          <p:nvPr>
            <p:ph type="title" idx="6"/>
          </p:nvPr>
        </p:nvSpPr>
        <p:spPr>
          <a:xfrm>
            <a:off x="1686238" y="3452963"/>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98" name="Google Shape;898;p19"/>
          <p:cNvSpPr txBox="1">
            <a:spLocks noGrp="1"/>
          </p:cNvSpPr>
          <p:nvPr>
            <p:ph type="subTitle" idx="7"/>
          </p:nvPr>
        </p:nvSpPr>
        <p:spPr>
          <a:xfrm>
            <a:off x="6095313" y="3876538"/>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9" name="Google Shape;899;p19"/>
          <p:cNvSpPr txBox="1">
            <a:spLocks noGrp="1"/>
          </p:cNvSpPr>
          <p:nvPr>
            <p:ph type="title" idx="8"/>
          </p:nvPr>
        </p:nvSpPr>
        <p:spPr>
          <a:xfrm>
            <a:off x="6095313" y="3452963"/>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900" name="Google Shape;900;p19"/>
          <p:cNvGrpSpPr/>
          <p:nvPr/>
        </p:nvGrpSpPr>
        <p:grpSpPr>
          <a:xfrm flipH="1">
            <a:off x="67046" y="1212064"/>
            <a:ext cx="193699" cy="185318"/>
            <a:chOff x="3483800" y="1530650"/>
            <a:chExt cx="1459674" cy="1397574"/>
          </a:xfrm>
        </p:grpSpPr>
        <p:sp>
          <p:nvSpPr>
            <p:cNvPr id="901" name="Google Shape;901;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19"/>
          <p:cNvGrpSpPr/>
          <p:nvPr/>
        </p:nvGrpSpPr>
        <p:grpSpPr>
          <a:xfrm flipH="1">
            <a:off x="8629015" y="4491897"/>
            <a:ext cx="318260" cy="295560"/>
            <a:chOff x="3931664" y="3196564"/>
            <a:chExt cx="819834" cy="761359"/>
          </a:xfrm>
        </p:grpSpPr>
        <p:sp>
          <p:nvSpPr>
            <p:cNvPr id="911" name="Google Shape;911;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9"/>
          <p:cNvGrpSpPr/>
          <p:nvPr/>
        </p:nvGrpSpPr>
        <p:grpSpPr>
          <a:xfrm flipH="1">
            <a:off x="-67743" y="586194"/>
            <a:ext cx="351053" cy="326014"/>
            <a:chOff x="3931664" y="3196564"/>
            <a:chExt cx="819834" cy="761359"/>
          </a:xfrm>
        </p:grpSpPr>
        <p:sp>
          <p:nvSpPr>
            <p:cNvPr id="915" name="Google Shape;915;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19"/>
          <p:cNvGrpSpPr/>
          <p:nvPr/>
        </p:nvGrpSpPr>
        <p:grpSpPr>
          <a:xfrm flipH="1">
            <a:off x="8691296" y="2386439"/>
            <a:ext cx="193699" cy="185318"/>
            <a:chOff x="3483800" y="1530650"/>
            <a:chExt cx="1459674" cy="1397574"/>
          </a:xfrm>
        </p:grpSpPr>
        <p:sp>
          <p:nvSpPr>
            <p:cNvPr id="919" name="Google Shape;919;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9"/>
          <p:cNvGrpSpPr/>
          <p:nvPr/>
        </p:nvGrpSpPr>
        <p:grpSpPr>
          <a:xfrm flipH="1">
            <a:off x="7828954" y="4747047"/>
            <a:ext cx="117212" cy="111946"/>
            <a:chOff x="3483800" y="1530650"/>
            <a:chExt cx="1459674" cy="1397574"/>
          </a:xfrm>
        </p:grpSpPr>
        <p:sp>
          <p:nvSpPr>
            <p:cNvPr id="929" name="Google Shape;929;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19"/>
          <p:cNvGrpSpPr/>
          <p:nvPr/>
        </p:nvGrpSpPr>
        <p:grpSpPr>
          <a:xfrm flipH="1">
            <a:off x="623146" y="4710364"/>
            <a:ext cx="193699" cy="185318"/>
            <a:chOff x="3483800" y="1530650"/>
            <a:chExt cx="1459674" cy="1397574"/>
          </a:xfrm>
        </p:grpSpPr>
        <p:sp>
          <p:nvSpPr>
            <p:cNvPr id="939" name="Google Shape;939;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19"/>
          <p:cNvGrpSpPr/>
          <p:nvPr/>
        </p:nvGrpSpPr>
        <p:grpSpPr>
          <a:xfrm flipH="1">
            <a:off x="8533957" y="213994"/>
            <a:ext cx="351053" cy="326014"/>
            <a:chOff x="3931664" y="3196564"/>
            <a:chExt cx="819834" cy="761359"/>
          </a:xfrm>
        </p:grpSpPr>
        <p:sp>
          <p:nvSpPr>
            <p:cNvPr id="949" name="Google Shape;949;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gradFill>
          <a:gsLst>
            <a:gs pos="0">
              <a:schemeClr val="accent2"/>
            </a:gs>
            <a:gs pos="100000">
              <a:schemeClr val="lt2"/>
            </a:gs>
          </a:gsLst>
          <a:lin ang="2698631" scaled="0"/>
        </a:gradFill>
        <a:effectLst/>
      </p:bgPr>
    </p:bg>
    <p:spTree>
      <p:nvGrpSpPr>
        <p:cNvPr id="1" name="Shape 952"/>
        <p:cNvGrpSpPr/>
        <p:nvPr/>
      </p:nvGrpSpPr>
      <p:grpSpPr>
        <a:xfrm>
          <a:off x="0" y="0"/>
          <a:ext cx="0" cy="0"/>
          <a:chOff x="0" y="0"/>
          <a:chExt cx="0" cy="0"/>
        </a:xfrm>
      </p:grpSpPr>
      <p:sp>
        <p:nvSpPr>
          <p:cNvPr id="953" name="Google Shape;953;p20"/>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4" name="Google Shape;954;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955" name="Google Shape;955;p20"/>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6" name="Google Shape;956;p20"/>
          <p:cNvSpPr txBox="1">
            <a:spLocks noGrp="1"/>
          </p:cNvSpPr>
          <p:nvPr>
            <p:ph type="subTitle" idx="1"/>
          </p:nvPr>
        </p:nvSpPr>
        <p:spPr>
          <a:xfrm>
            <a:off x="347265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7" name="Google Shape;957;p20"/>
          <p:cNvSpPr txBox="1">
            <a:spLocks noGrp="1"/>
          </p:cNvSpPr>
          <p:nvPr>
            <p:ph type="title" idx="2"/>
          </p:nvPr>
        </p:nvSpPr>
        <p:spPr>
          <a:xfrm>
            <a:off x="347265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8" name="Google Shape;958;p20"/>
          <p:cNvSpPr txBox="1">
            <a:spLocks noGrp="1"/>
          </p:cNvSpPr>
          <p:nvPr>
            <p:ph type="subTitle" idx="3"/>
          </p:nvPr>
        </p:nvSpPr>
        <p:spPr>
          <a:xfrm>
            <a:off x="622530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9" name="Google Shape;959;p20"/>
          <p:cNvSpPr txBox="1">
            <a:spLocks noGrp="1"/>
          </p:cNvSpPr>
          <p:nvPr>
            <p:ph type="title" idx="4"/>
          </p:nvPr>
        </p:nvSpPr>
        <p:spPr>
          <a:xfrm>
            <a:off x="622530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60" name="Google Shape;960;p20"/>
          <p:cNvSpPr txBox="1">
            <a:spLocks noGrp="1"/>
          </p:cNvSpPr>
          <p:nvPr>
            <p:ph type="subTitle" idx="5"/>
          </p:nvPr>
        </p:nvSpPr>
        <p:spPr>
          <a:xfrm>
            <a:off x="347263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1" name="Google Shape;961;p20"/>
          <p:cNvSpPr txBox="1">
            <a:spLocks noGrp="1"/>
          </p:cNvSpPr>
          <p:nvPr>
            <p:ph type="title" idx="6"/>
          </p:nvPr>
        </p:nvSpPr>
        <p:spPr>
          <a:xfrm>
            <a:off x="347263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62" name="Google Shape;962;p20"/>
          <p:cNvSpPr txBox="1">
            <a:spLocks noGrp="1"/>
          </p:cNvSpPr>
          <p:nvPr>
            <p:ph type="subTitle" idx="7"/>
          </p:nvPr>
        </p:nvSpPr>
        <p:spPr>
          <a:xfrm>
            <a:off x="622528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3" name="Google Shape;963;p20"/>
          <p:cNvSpPr txBox="1">
            <a:spLocks noGrp="1"/>
          </p:cNvSpPr>
          <p:nvPr>
            <p:ph type="title" idx="8"/>
          </p:nvPr>
        </p:nvSpPr>
        <p:spPr>
          <a:xfrm>
            <a:off x="622528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64" name="Google Shape;964;p20"/>
          <p:cNvSpPr txBox="1">
            <a:spLocks noGrp="1"/>
          </p:cNvSpPr>
          <p:nvPr>
            <p:ph type="subTitle" idx="9"/>
          </p:nvPr>
        </p:nvSpPr>
        <p:spPr>
          <a:xfrm>
            <a:off x="72000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5" name="Google Shape;965;p20"/>
          <p:cNvSpPr txBox="1">
            <a:spLocks noGrp="1"/>
          </p:cNvSpPr>
          <p:nvPr>
            <p:ph type="title" idx="13"/>
          </p:nvPr>
        </p:nvSpPr>
        <p:spPr>
          <a:xfrm>
            <a:off x="72000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66" name="Google Shape;966;p20"/>
          <p:cNvSpPr txBox="1">
            <a:spLocks noGrp="1"/>
          </p:cNvSpPr>
          <p:nvPr>
            <p:ph type="subTitle" idx="14"/>
          </p:nvPr>
        </p:nvSpPr>
        <p:spPr>
          <a:xfrm>
            <a:off x="71998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7" name="Google Shape;967;p20"/>
          <p:cNvSpPr txBox="1">
            <a:spLocks noGrp="1"/>
          </p:cNvSpPr>
          <p:nvPr>
            <p:ph type="title" idx="15"/>
          </p:nvPr>
        </p:nvSpPr>
        <p:spPr>
          <a:xfrm>
            <a:off x="71998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968" name="Google Shape;968;p20"/>
          <p:cNvGrpSpPr/>
          <p:nvPr/>
        </p:nvGrpSpPr>
        <p:grpSpPr>
          <a:xfrm rot="3203653">
            <a:off x="118866" y="1131351"/>
            <a:ext cx="297660" cy="239057"/>
            <a:chOff x="3483800" y="1530650"/>
            <a:chExt cx="1459674" cy="1397574"/>
          </a:xfrm>
        </p:grpSpPr>
        <p:sp>
          <p:nvSpPr>
            <p:cNvPr id="969" name="Google Shape;969;p2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20"/>
          <p:cNvGrpSpPr/>
          <p:nvPr/>
        </p:nvGrpSpPr>
        <p:grpSpPr>
          <a:xfrm>
            <a:off x="447585" y="150969"/>
            <a:ext cx="374992" cy="348246"/>
            <a:chOff x="3931664" y="3196564"/>
            <a:chExt cx="819834" cy="761359"/>
          </a:xfrm>
        </p:grpSpPr>
        <p:sp>
          <p:nvSpPr>
            <p:cNvPr id="979" name="Google Shape;979;p2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0"/>
          <p:cNvGrpSpPr/>
          <p:nvPr/>
        </p:nvGrpSpPr>
        <p:grpSpPr>
          <a:xfrm rot="3204101">
            <a:off x="8561588" y="4759494"/>
            <a:ext cx="197087" cy="158154"/>
            <a:chOff x="3483800" y="1530650"/>
            <a:chExt cx="1459674" cy="1397574"/>
          </a:xfrm>
        </p:grpSpPr>
        <p:sp>
          <p:nvSpPr>
            <p:cNvPr id="983" name="Google Shape;983;p2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20"/>
          <p:cNvGrpSpPr/>
          <p:nvPr/>
        </p:nvGrpSpPr>
        <p:grpSpPr>
          <a:xfrm>
            <a:off x="8873360" y="3817444"/>
            <a:ext cx="374992" cy="348246"/>
            <a:chOff x="3931664" y="3196564"/>
            <a:chExt cx="819834" cy="761359"/>
          </a:xfrm>
        </p:grpSpPr>
        <p:sp>
          <p:nvSpPr>
            <p:cNvPr id="993" name="Google Shape;993;p2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20"/>
          <p:cNvGrpSpPr/>
          <p:nvPr/>
        </p:nvGrpSpPr>
        <p:grpSpPr>
          <a:xfrm>
            <a:off x="-154252" y="2571744"/>
            <a:ext cx="320309" cy="297463"/>
            <a:chOff x="3931664" y="3196564"/>
            <a:chExt cx="819834" cy="761359"/>
          </a:xfrm>
        </p:grpSpPr>
        <p:sp>
          <p:nvSpPr>
            <p:cNvPr id="997" name="Google Shape;997;p2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0"/>
          <p:cNvGrpSpPr/>
          <p:nvPr/>
        </p:nvGrpSpPr>
        <p:grpSpPr>
          <a:xfrm rot="3203653">
            <a:off x="8694441" y="1676501"/>
            <a:ext cx="297660" cy="239057"/>
            <a:chOff x="3483800" y="1530650"/>
            <a:chExt cx="1459674" cy="1397574"/>
          </a:xfrm>
        </p:grpSpPr>
        <p:sp>
          <p:nvSpPr>
            <p:cNvPr id="1001" name="Google Shape;1001;p2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Design">
  <p:cSld name="CUSTOM_8">
    <p:bg>
      <p:bgPr>
        <a:gradFill>
          <a:gsLst>
            <a:gs pos="0">
              <a:schemeClr val="accent2"/>
            </a:gs>
            <a:gs pos="100000">
              <a:schemeClr val="lt2"/>
            </a:gs>
          </a:gsLst>
          <a:lin ang="2698631" scaled="0"/>
        </a:gradFill>
        <a:effectLst/>
      </p:bgPr>
    </p:bg>
    <p:spTree>
      <p:nvGrpSpPr>
        <p:cNvPr id="1" name="Shape 1010"/>
        <p:cNvGrpSpPr/>
        <p:nvPr/>
      </p:nvGrpSpPr>
      <p:grpSpPr>
        <a:xfrm>
          <a:off x="0" y="0"/>
          <a:ext cx="0" cy="0"/>
          <a:chOff x="0" y="0"/>
          <a:chExt cx="0" cy="0"/>
        </a:xfrm>
      </p:grpSpPr>
      <p:sp>
        <p:nvSpPr>
          <p:cNvPr id="1011" name="Google Shape;1011;p21"/>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2" name="Google Shape;1012;p21"/>
          <p:cNvPicPr preferRelativeResize="0"/>
          <p:nvPr/>
        </p:nvPicPr>
        <p:blipFill>
          <a:blip r:embed="rId2">
            <a:alphaModFix/>
          </a:blip>
          <a:stretch>
            <a:fillRect/>
          </a:stretch>
        </p:blipFill>
        <p:spPr>
          <a:xfrm>
            <a:off x="0" y="-76200"/>
            <a:ext cx="9144000" cy="5143500"/>
          </a:xfrm>
          <a:prstGeom prst="rect">
            <a:avLst/>
          </a:prstGeom>
          <a:noFill/>
          <a:ln>
            <a:noFill/>
          </a:ln>
        </p:spPr>
      </p:pic>
      <p:sp>
        <p:nvSpPr>
          <p:cNvPr id="1013" name="Google Shape;1013;p21"/>
          <p:cNvSpPr/>
          <p:nvPr/>
        </p:nvSpPr>
        <p:spPr>
          <a:xfrm rot="-10063475">
            <a:off x="-404704" y="-1027620"/>
            <a:ext cx="3824720" cy="4738391"/>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21"/>
          <p:cNvGrpSpPr/>
          <p:nvPr/>
        </p:nvGrpSpPr>
        <p:grpSpPr>
          <a:xfrm rot="3204101">
            <a:off x="8405188" y="4689994"/>
            <a:ext cx="197087" cy="158154"/>
            <a:chOff x="3483800" y="1530650"/>
            <a:chExt cx="1459674" cy="1397574"/>
          </a:xfrm>
        </p:grpSpPr>
        <p:sp>
          <p:nvSpPr>
            <p:cNvPr id="1015" name="Google Shape;1015;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21"/>
          <p:cNvGrpSpPr/>
          <p:nvPr/>
        </p:nvGrpSpPr>
        <p:grpSpPr>
          <a:xfrm>
            <a:off x="8716960" y="3747944"/>
            <a:ext cx="374992" cy="348246"/>
            <a:chOff x="3931664" y="3196564"/>
            <a:chExt cx="819834" cy="761359"/>
          </a:xfrm>
        </p:grpSpPr>
        <p:sp>
          <p:nvSpPr>
            <p:cNvPr id="1025" name="Google Shape;1025;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21"/>
          <p:cNvGrpSpPr/>
          <p:nvPr/>
        </p:nvGrpSpPr>
        <p:grpSpPr>
          <a:xfrm rot="3203653">
            <a:off x="8538041" y="1607001"/>
            <a:ext cx="297660" cy="239057"/>
            <a:chOff x="3483800" y="1530650"/>
            <a:chExt cx="1459674" cy="1397574"/>
          </a:xfrm>
        </p:grpSpPr>
        <p:sp>
          <p:nvSpPr>
            <p:cNvPr id="1029" name="Google Shape;1029;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1"/>
          <p:cNvGrpSpPr/>
          <p:nvPr/>
        </p:nvGrpSpPr>
        <p:grpSpPr>
          <a:xfrm>
            <a:off x="177535" y="4385606"/>
            <a:ext cx="374992" cy="348246"/>
            <a:chOff x="3931664" y="3196564"/>
            <a:chExt cx="819834" cy="761359"/>
          </a:xfrm>
        </p:grpSpPr>
        <p:sp>
          <p:nvSpPr>
            <p:cNvPr id="1039" name="Google Shape;1039;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21"/>
          <p:cNvGrpSpPr/>
          <p:nvPr/>
        </p:nvGrpSpPr>
        <p:grpSpPr>
          <a:xfrm rot="3205120">
            <a:off x="260683" y="1899870"/>
            <a:ext cx="208678" cy="167461"/>
            <a:chOff x="3483800" y="1530650"/>
            <a:chExt cx="1459674" cy="1397574"/>
          </a:xfrm>
        </p:grpSpPr>
        <p:sp>
          <p:nvSpPr>
            <p:cNvPr id="1043" name="Google Shape;1043;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1"/>
          <p:cNvGrpSpPr/>
          <p:nvPr/>
        </p:nvGrpSpPr>
        <p:grpSpPr>
          <a:xfrm rot="-2016416">
            <a:off x="40756" y="3318338"/>
            <a:ext cx="235067" cy="218301"/>
            <a:chOff x="3931664" y="3196564"/>
            <a:chExt cx="819834" cy="761359"/>
          </a:xfrm>
        </p:grpSpPr>
        <p:sp>
          <p:nvSpPr>
            <p:cNvPr id="1053" name="Google Shape;1053;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21"/>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2"/>
            </a:gs>
            <a:gs pos="100000">
              <a:schemeClr val="lt2"/>
            </a:gs>
          </a:gsLst>
          <a:lin ang="13500032" scaled="0"/>
        </a:gradFill>
        <a:effectLst/>
      </p:bgPr>
    </p:bg>
    <p:spTree>
      <p:nvGrpSpPr>
        <p:cNvPr id="1" name="Shape 111"/>
        <p:cNvGrpSpPr/>
        <p:nvPr/>
      </p:nvGrpSpPr>
      <p:grpSpPr>
        <a:xfrm>
          <a:off x="0" y="0"/>
          <a:ext cx="0" cy="0"/>
          <a:chOff x="0" y="0"/>
          <a:chExt cx="0" cy="0"/>
        </a:xfrm>
      </p:grpSpPr>
      <p:pic>
        <p:nvPicPr>
          <p:cNvPr id="112" name="Google Shape;112;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3" name="Google Shape;113;p3"/>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flipH="1">
            <a:off x="-252064" y="-78198"/>
            <a:ext cx="4824064" cy="5976465"/>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9970999" flipH="1">
            <a:off x="5653541" y="-1105621"/>
            <a:ext cx="5170845" cy="571434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rot="-1953277">
            <a:off x="7233350" y="3280679"/>
            <a:ext cx="2042473" cy="2462065"/>
            <a:chOff x="2705025" y="356575"/>
            <a:chExt cx="1582750" cy="1907900"/>
          </a:xfrm>
        </p:grpSpPr>
        <p:sp>
          <p:nvSpPr>
            <p:cNvPr id="117" name="Google Shape;117;p3"/>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705025" y="356575"/>
              <a:ext cx="1582750" cy="1907900"/>
            </a:xfrm>
            <a:custGeom>
              <a:avLst/>
              <a:gdLst/>
              <a:ahLst/>
              <a:cxnLst/>
              <a:rect l="l" t="t" r="r" b="b"/>
              <a:pathLst>
                <a:path w="63310" h="76316" extrusionOk="0">
                  <a:moveTo>
                    <a:pt x="3166" y="0"/>
                  </a:moveTo>
                  <a:cubicBezTo>
                    <a:pt x="2929" y="0"/>
                    <a:pt x="2734" y="57"/>
                    <a:pt x="2582" y="174"/>
                  </a:cubicBezTo>
                  <a:cubicBezTo>
                    <a:pt x="1" y="2179"/>
                    <a:pt x="11028" y="20801"/>
                    <a:pt x="27269" y="41779"/>
                  </a:cubicBezTo>
                  <a:cubicBezTo>
                    <a:pt x="42531" y="61522"/>
                    <a:pt x="56927" y="76315"/>
                    <a:pt x="60741" y="76315"/>
                  </a:cubicBezTo>
                  <a:cubicBezTo>
                    <a:pt x="60979" y="76315"/>
                    <a:pt x="61176" y="76258"/>
                    <a:pt x="61329" y="76140"/>
                  </a:cubicBezTo>
                  <a:cubicBezTo>
                    <a:pt x="63309" y="74611"/>
                    <a:pt x="57319" y="63358"/>
                    <a:pt x="47144" y="48796"/>
                  </a:cubicBezTo>
                  <a:cubicBezTo>
                    <a:pt x="46818" y="49272"/>
                    <a:pt x="46467" y="49749"/>
                    <a:pt x="46066" y="50175"/>
                  </a:cubicBezTo>
                  <a:cubicBezTo>
                    <a:pt x="54187" y="61603"/>
                    <a:pt x="59149" y="69949"/>
                    <a:pt x="58046" y="70801"/>
                  </a:cubicBezTo>
                  <a:cubicBezTo>
                    <a:pt x="57985" y="70848"/>
                    <a:pt x="57907" y="70871"/>
                    <a:pt x="57811" y="70871"/>
                  </a:cubicBezTo>
                  <a:cubicBezTo>
                    <a:pt x="55506" y="70871"/>
                    <a:pt x="43274" y="57418"/>
                    <a:pt x="29725" y="39874"/>
                  </a:cubicBezTo>
                  <a:cubicBezTo>
                    <a:pt x="15590" y="21628"/>
                    <a:pt x="5389" y="5864"/>
                    <a:pt x="6918" y="4686"/>
                  </a:cubicBezTo>
                  <a:cubicBezTo>
                    <a:pt x="6978" y="4639"/>
                    <a:pt x="7056" y="4617"/>
                    <a:pt x="7151" y="4617"/>
                  </a:cubicBezTo>
                  <a:cubicBezTo>
                    <a:pt x="8746" y="4617"/>
                    <a:pt x="15128" y="11107"/>
                    <a:pt x="23409" y="20926"/>
                  </a:cubicBezTo>
                  <a:cubicBezTo>
                    <a:pt x="23936" y="20676"/>
                    <a:pt x="24487" y="20450"/>
                    <a:pt x="25039" y="20250"/>
                  </a:cubicBezTo>
                  <a:cubicBezTo>
                    <a:pt x="14567" y="8068"/>
                    <a:pt x="5972" y="0"/>
                    <a:pt x="3166"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498409" y="1604250"/>
            <a:ext cx="308283" cy="294609"/>
            <a:chOff x="3483800" y="1530650"/>
            <a:chExt cx="1459674" cy="1397574"/>
          </a:xfrm>
        </p:grpSpPr>
        <p:sp>
          <p:nvSpPr>
            <p:cNvPr id="129" name="Google Shape;129;p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3"/>
          <p:cNvGrpSpPr/>
          <p:nvPr/>
        </p:nvGrpSpPr>
        <p:grpSpPr>
          <a:xfrm rot="3907081">
            <a:off x="7078935" y="1546583"/>
            <a:ext cx="153542" cy="142591"/>
            <a:chOff x="3931664" y="3196564"/>
            <a:chExt cx="819834" cy="761359"/>
          </a:xfrm>
        </p:grpSpPr>
        <p:sp>
          <p:nvSpPr>
            <p:cNvPr id="139" name="Google Shape;139;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3"/>
          <p:cNvGrpSpPr/>
          <p:nvPr/>
        </p:nvGrpSpPr>
        <p:grpSpPr>
          <a:xfrm rot="-2977161">
            <a:off x="3670185" y="4602124"/>
            <a:ext cx="288648" cy="268060"/>
            <a:chOff x="3931664" y="3196564"/>
            <a:chExt cx="819834" cy="761359"/>
          </a:xfrm>
        </p:grpSpPr>
        <p:sp>
          <p:nvSpPr>
            <p:cNvPr id="143" name="Google Shape;143;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rot="-2011775">
            <a:off x="6731571" y="900792"/>
            <a:ext cx="375775" cy="359090"/>
            <a:chOff x="3483800" y="1530650"/>
            <a:chExt cx="1459674" cy="1397574"/>
          </a:xfrm>
        </p:grpSpPr>
        <p:sp>
          <p:nvSpPr>
            <p:cNvPr id="147" name="Google Shape;147;p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rot="3907383">
            <a:off x="1116907" y="1177468"/>
            <a:ext cx="235229" cy="218451"/>
            <a:chOff x="3931664" y="3196564"/>
            <a:chExt cx="819834" cy="761359"/>
          </a:xfrm>
        </p:grpSpPr>
        <p:sp>
          <p:nvSpPr>
            <p:cNvPr id="157" name="Google Shape;157;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3"/>
          <p:cNvSpPr txBox="1">
            <a:spLocks noGrp="1"/>
          </p:cNvSpPr>
          <p:nvPr>
            <p:ph type="title"/>
          </p:nvPr>
        </p:nvSpPr>
        <p:spPr>
          <a:xfrm>
            <a:off x="2549400" y="2150850"/>
            <a:ext cx="40452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1" name="Google Shape;161;p3"/>
          <p:cNvSpPr txBox="1">
            <a:spLocks noGrp="1"/>
          </p:cNvSpPr>
          <p:nvPr>
            <p:ph type="title" idx="2" hasCustomPrompt="1"/>
          </p:nvPr>
        </p:nvSpPr>
        <p:spPr>
          <a:xfrm>
            <a:off x="4010100" y="1026550"/>
            <a:ext cx="1123800" cy="936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8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2" name="Google Shape;162;p3"/>
          <p:cNvSpPr txBox="1">
            <a:spLocks noGrp="1"/>
          </p:cNvSpPr>
          <p:nvPr>
            <p:ph type="subTitle" idx="1"/>
          </p:nvPr>
        </p:nvSpPr>
        <p:spPr>
          <a:xfrm>
            <a:off x="2549400" y="3180050"/>
            <a:ext cx="4045200" cy="69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63" name="Google Shape;163;p3"/>
          <p:cNvGrpSpPr/>
          <p:nvPr/>
        </p:nvGrpSpPr>
        <p:grpSpPr>
          <a:xfrm>
            <a:off x="998376" y="190487"/>
            <a:ext cx="699037" cy="699037"/>
            <a:chOff x="1565300" y="733100"/>
            <a:chExt cx="1143525" cy="1143525"/>
          </a:xfrm>
        </p:grpSpPr>
        <p:sp>
          <p:nvSpPr>
            <p:cNvPr id="164" name="Google Shape;164;p3"/>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rot="-895738">
            <a:off x="359618" y="-299817"/>
            <a:ext cx="1016157" cy="1012457"/>
            <a:chOff x="4134250" y="882850"/>
            <a:chExt cx="843375" cy="844025"/>
          </a:xfrm>
        </p:grpSpPr>
        <p:sp>
          <p:nvSpPr>
            <p:cNvPr id="172" name="Google Shape;172;p3"/>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p:cSld name="CUSTOM_9">
    <p:bg>
      <p:bgPr>
        <a:gradFill>
          <a:gsLst>
            <a:gs pos="0">
              <a:schemeClr val="accent2"/>
            </a:gs>
            <a:gs pos="100000">
              <a:schemeClr val="lt2"/>
            </a:gs>
          </a:gsLst>
          <a:lin ang="13500032" scaled="0"/>
        </a:gradFill>
        <a:effectLst/>
      </p:bgPr>
    </p:bg>
    <p:spTree>
      <p:nvGrpSpPr>
        <p:cNvPr id="1" name="Shape 1057"/>
        <p:cNvGrpSpPr/>
        <p:nvPr/>
      </p:nvGrpSpPr>
      <p:grpSpPr>
        <a:xfrm>
          <a:off x="0" y="0"/>
          <a:ext cx="0" cy="0"/>
          <a:chOff x="0" y="0"/>
          <a:chExt cx="0" cy="0"/>
        </a:xfrm>
      </p:grpSpPr>
      <p:sp>
        <p:nvSpPr>
          <p:cNvPr id="1058" name="Google Shape;1058;p22"/>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9" name="Google Shape;1059;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0" name="Google Shape;1060;p22"/>
          <p:cNvSpPr txBox="1">
            <a:spLocks noGrp="1"/>
          </p:cNvSpPr>
          <p:nvPr>
            <p:ph type="title" hasCustomPrompt="1"/>
          </p:nvPr>
        </p:nvSpPr>
        <p:spPr>
          <a:xfrm>
            <a:off x="2189475" y="630100"/>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1" name="Google Shape;1061;p22"/>
          <p:cNvSpPr txBox="1">
            <a:spLocks noGrp="1"/>
          </p:cNvSpPr>
          <p:nvPr>
            <p:ph type="subTitle" idx="1"/>
          </p:nvPr>
        </p:nvSpPr>
        <p:spPr>
          <a:xfrm>
            <a:off x="2189475" y="1436200"/>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2" name="Google Shape;1062;p22"/>
          <p:cNvSpPr txBox="1">
            <a:spLocks noGrp="1"/>
          </p:cNvSpPr>
          <p:nvPr>
            <p:ph type="title" idx="2" hasCustomPrompt="1"/>
          </p:nvPr>
        </p:nvSpPr>
        <p:spPr>
          <a:xfrm>
            <a:off x="2189475" y="1984538"/>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3" name="Google Shape;1063;p22"/>
          <p:cNvSpPr txBox="1">
            <a:spLocks noGrp="1"/>
          </p:cNvSpPr>
          <p:nvPr>
            <p:ph type="subTitle" idx="3"/>
          </p:nvPr>
        </p:nvSpPr>
        <p:spPr>
          <a:xfrm>
            <a:off x="2189475" y="2790589"/>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4" name="Google Shape;1064;p22"/>
          <p:cNvSpPr txBox="1">
            <a:spLocks noGrp="1"/>
          </p:cNvSpPr>
          <p:nvPr>
            <p:ph type="title" idx="4" hasCustomPrompt="1"/>
          </p:nvPr>
        </p:nvSpPr>
        <p:spPr>
          <a:xfrm>
            <a:off x="2189475" y="3339000"/>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5" name="Google Shape;1065;p22"/>
          <p:cNvSpPr txBox="1">
            <a:spLocks noGrp="1"/>
          </p:cNvSpPr>
          <p:nvPr>
            <p:ph type="subTitle" idx="5"/>
          </p:nvPr>
        </p:nvSpPr>
        <p:spPr>
          <a:xfrm>
            <a:off x="2189475" y="4145002"/>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6" name="Google Shape;1066;p22"/>
          <p:cNvSpPr/>
          <p:nvPr/>
        </p:nvSpPr>
        <p:spPr>
          <a:xfrm rot="804923" flipH="1">
            <a:off x="-1842925" y="765347"/>
            <a:ext cx="5129334" cy="5668472"/>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rot="-2700000" flipH="1">
            <a:off x="5766545" y="-3226941"/>
            <a:ext cx="6454584" cy="713301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22"/>
          <p:cNvGrpSpPr/>
          <p:nvPr/>
        </p:nvGrpSpPr>
        <p:grpSpPr>
          <a:xfrm flipH="1">
            <a:off x="630193" y="412327"/>
            <a:ext cx="666556" cy="666556"/>
            <a:chOff x="1852275" y="2571450"/>
            <a:chExt cx="506925" cy="506925"/>
          </a:xfrm>
        </p:grpSpPr>
        <p:sp>
          <p:nvSpPr>
            <p:cNvPr id="1069" name="Google Shape;1069;p22"/>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22"/>
          <p:cNvGrpSpPr/>
          <p:nvPr/>
        </p:nvGrpSpPr>
        <p:grpSpPr>
          <a:xfrm rot="8100000">
            <a:off x="-88855" y="-156259"/>
            <a:ext cx="945223" cy="945223"/>
            <a:chOff x="2751400" y="2498775"/>
            <a:chExt cx="652900" cy="652900"/>
          </a:xfrm>
        </p:grpSpPr>
        <p:sp>
          <p:nvSpPr>
            <p:cNvPr id="1077" name="Google Shape;1077;p22"/>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2"/>
          <p:cNvGrpSpPr/>
          <p:nvPr/>
        </p:nvGrpSpPr>
        <p:grpSpPr>
          <a:xfrm rot="10800000">
            <a:off x="8124511" y="4040371"/>
            <a:ext cx="1304506" cy="1304506"/>
            <a:chOff x="591150" y="540000"/>
            <a:chExt cx="1040525" cy="1040525"/>
          </a:xfrm>
        </p:grpSpPr>
        <p:sp>
          <p:nvSpPr>
            <p:cNvPr id="1087" name="Google Shape;1087;p22"/>
            <p:cNvSpPr/>
            <p:nvPr/>
          </p:nvSpPr>
          <p:spPr>
            <a:xfrm>
              <a:off x="591150" y="540000"/>
              <a:ext cx="1040525" cy="1040525"/>
            </a:xfrm>
            <a:custGeom>
              <a:avLst/>
              <a:gdLst/>
              <a:ahLst/>
              <a:cxnLst/>
              <a:rect l="l" t="t" r="r" b="b"/>
              <a:pathLst>
                <a:path w="37345" h="37345" extrusionOk="0">
                  <a:moveTo>
                    <a:pt x="18673" y="0"/>
                  </a:moveTo>
                  <a:cubicBezTo>
                    <a:pt x="8372" y="0"/>
                    <a:pt x="1" y="8346"/>
                    <a:pt x="1" y="18672"/>
                  </a:cubicBezTo>
                  <a:cubicBezTo>
                    <a:pt x="1" y="28973"/>
                    <a:pt x="8372" y="37344"/>
                    <a:pt x="18673" y="37344"/>
                  </a:cubicBezTo>
                  <a:cubicBezTo>
                    <a:pt x="28998" y="37344"/>
                    <a:pt x="37344" y="28973"/>
                    <a:pt x="37344" y="18672"/>
                  </a:cubicBezTo>
                  <a:cubicBezTo>
                    <a:pt x="37344" y="8346"/>
                    <a:pt x="28998" y="0"/>
                    <a:pt x="18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591150" y="759975"/>
              <a:ext cx="1040525" cy="602359"/>
            </a:xfrm>
            <a:custGeom>
              <a:avLst/>
              <a:gdLst/>
              <a:ahLst/>
              <a:cxnLst/>
              <a:rect l="l" t="t" r="r" b="b"/>
              <a:pathLst>
                <a:path w="37345" h="21619" extrusionOk="0">
                  <a:moveTo>
                    <a:pt x="33911" y="0"/>
                  </a:moveTo>
                  <a:cubicBezTo>
                    <a:pt x="30552" y="1028"/>
                    <a:pt x="28322" y="6918"/>
                    <a:pt x="25966" y="7494"/>
                  </a:cubicBezTo>
                  <a:cubicBezTo>
                    <a:pt x="23234" y="8196"/>
                    <a:pt x="18322" y="10677"/>
                    <a:pt x="13259" y="10752"/>
                  </a:cubicBezTo>
                  <a:cubicBezTo>
                    <a:pt x="13238" y="10753"/>
                    <a:pt x="13216" y="10753"/>
                    <a:pt x="13195" y="10753"/>
                  </a:cubicBezTo>
                  <a:cubicBezTo>
                    <a:pt x="9192" y="10753"/>
                    <a:pt x="6198" y="3720"/>
                    <a:pt x="2783" y="1003"/>
                  </a:cubicBezTo>
                  <a:cubicBezTo>
                    <a:pt x="1028" y="3835"/>
                    <a:pt x="1" y="7193"/>
                    <a:pt x="1" y="10777"/>
                  </a:cubicBezTo>
                  <a:cubicBezTo>
                    <a:pt x="1" y="14712"/>
                    <a:pt x="1229" y="18371"/>
                    <a:pt x="3334" y="21379"/>
                  </a:cubicBezTo>
                  <a:cubicBezTo>
                    <a:pt x="4624" y="21295"/>
                    <a:pt x="6194" y="20931"/>
                    <a:pt x="8178" y="20931"/>
                  </a:cubicBezTo>
                  <a:cubicBezTo>
                    <a:pt x="9163" y="20931"/>
                    <a:pt x="10249" y="21021"/>
                    <a:pt x="11454" y="21279"/>
                  </a:cubicBezTo>
                  <a:cubicBezTo>
                    <a:pt x="12565" y="21517"/>
                    <a:pt x="13500" y="21619"/>
                    <a:pt x="14316" y="21619"/>
                  </a:cubicBezTo>
                  <a:cubicBezTo>
                    <a:pt x="18046" y="21619"/>
                    <a:pt x="19264" y="19484"/>
                    <a:pt x="23234" y="18497"/>
                  </a:cubicBezTo>
                  <a:cubicBezTo>
                    <a:pt x="24192" y="18265"/>
                    <a:pt x="25311" y="18178"/>
                    <a:pt x="26530" y="18178"/>
                  </a:cubicBezTo>
                  <a:cubicBezTo>
                    <a:pt x="29265" y="18178"/>
                    <a:pt x="32498" y="18614"/>
                    <a:pt x="35515" y="18822"/>
                  </a:cubicBezTo>
                  <a:cubicBezTo>
                    <a:pt x="36693" y="16391"/>
                    <a:pt x="37344" y="13659"/>
                    <a:pt x="37344" y="10777"/>
                  </a:cubicBezTo>
                  <a:cubicBezTo>
                    <a:pt x="37344" y="6742"/>
                    <a:pt x="36066" y="3033"/>
                    <a:pt x="33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745481" y="540000"/>
              <a:ext cx="710215" cy="295343"/>
            </a:xfrm>
            <a:custGeom>
              <a:avLst/>
              <a:gdLst/>
              <a:ahLst/>
              <a:cxnLst/>
              <a:rect l="l" t="t" r="r" b="b"/>
              <a:pathLst>
                <a:path w="25490" h="10600" extrusionOk="0">
                  <a:moveTo>
                    <a:pt x="13134" y="0"/>
                  </a:moveTo>
                  <a:cubicBezTo>
                    <a:pt x="8021" y="0"/>
                    <a:pt x="3359" y="2056"/>
                    <a:pt x="1" y="5414"/>
                  </a:cubicBezTo>
                  <a:cubicBezTo>
                    <a:pt x="1304" y="7394"/>
                    <a:pt x="3610" y="9850"/>
                    <a:pt x="5915" y="10226"/>
                  </a:cubicBezTo>
                  <a:cubicBezTo>
                    <a:pt x="7236" y="10446"/>
                    <a:pt x="8717" y="10599"/>
                    <a:pt x="10203" y="10599"/>
                  </a:cubicBezTo>
                  <a:cubicBezTo>
                    <a:pt x="12780" y="10599"/>
                    <a:pt x="15373" y="10139"/>
                    <a:pt x="17169" y="8772"/>
                  </a:cubicBezTo>
                  <a:cubicBezTo>
                    <a:pt x="19449" y="7043"/>
                    <a:pt x="23936" y="6592"/>
                    <a:pt x="25489" y="4662"/>
                  </a:cubicBezTo>
                  <a:cubicBezTo>
                    <a:pt x="22181" y="1755"/>
                    <a:pt x="17870" y="0"/>
                    <a:pt x="13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783206" y="1371779"/>
              <a:ext cx="731140" cy="208746"/>
            </a:xfrm>
            <a:custGeom>
              <a:avLst/>
              <a:gdLst/>
              <a:ahLst/>
              <a:cxnLst/>
              <a:rect l="l" t="t" r="r" b="b"/>
              <a:pathLst>
                <a:path w="26241" h="7492" extrusionOk="0">
                  <a:moveTo>
                    <a:pt x="24003" y="1"/>
                  </a:moveTo>
                  <a:cubicBezTo>
                    <a:pt x="22615" y="1"/>
                    <a:pt x="20868" y="387"/>
                    <a:pt x="18922" y="674"/>
                  </a:cubicBezTo>
                  <a:cubicBezTo>
                    <a:pt x="15396" y="1187"/>
                    <a:pt x="12817" y="2702"/>
                    <a:pt x="9306" y="2702"/>
                  </a:cubicBezTo>
                  <a:cubicBezTo>
                    <a:pt x="8699" y="2702"/>
                    <a:pt x="8065" y="2657"/>
                    <a:pt x="7394" y="2554"/>
                  </a:cubicBezTo>
                  <a:cubicBezTo>
                    <a:pt x="6534" y="2429"/>
                    <a:pt x="5772" y="2373"/>
                    <a:pt x="5068" y="2373"/>
                  </a:cubicBezTo>
                  <a:cubicBezTo>
                    <a:pt x="3226" y="2373"/>
                    <a:pt x="1777" y="2755"/>
                    <a:pt x="0" y="3281"/>
                  </a:cubicBezTo>
                  <a:cubicBezTo>
                    <a:pt x="3208" y="5912"/>
                    <a:pt x="7318" y="7491"/>
                    <a:pt x="11780" y="7491"/>
                  </a:cubicBezTo>
                  <a:cubicBezTo>
                    <a:pt x="17619" y="7491"/>
                    <a:pt x="22807" y="4809"/>
                    <a:pt x="26241" y="649"/>
                  </a:cubicBezTo>
                  <a:cubicBezTo>
                    <a:pt x="25682" y="170"/>
                    <a:pt x="24921" y="1"/>
                    <a:pt x="2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751778" y="795583"/>
              <a:ext cx="199050" cy="118889"/>
            </a:xfrm>
            <a:custGeom>
              <a:avLst/>
              <a:gdLst/>
              <a:ahLst/>
              <a:cxnLst/>
              <a:rect l="l" t="t" r="r" b="b"/>
              <a:pathLst>
                <a:path w="7144" h="4267" extrusionOk="0">
                  <a:moveTo>
                    <a:pt x="3058" y="1"/>
                  </a:moveTo>
                  <a:cubicBezTo>
                    <a:pt x="2880" y="1"/>
                    <a:pt x="2726" y="17"/>
                    <a:pt x="2607" y="51"/>
                  </a:cubicBezTo>
                  <a:cubicBezTo>
                    <a:pt x="1053" y="452"/>
                    <a:pt x="0" y="903"/>
                    <a:pt x="953" y="1930"/>
                  </a:cubicBezTo>
                  <a:cubicBezTo>
                    <a:pt x="1809" y="2855"/>
                    <a:pt x="2869" y="4266"/>
                    <a:pt x="4077" y="4266"/>
                  </a:cubicBezTo>
                  <a:cubicBezTo>
                    <a:pt x="4212" y="4266"/>
                    <a:pt x="4348" y="4249"/>
                    <a:pt x="4486" y="4211"/>
                  </a:cubicBezTo>
                  <a:cubicBezTo>
                    <a:pt x="5840" y="3810"/>
                    <a:pt x="7143" y="2482"/>
                    <a:pt x="6441" y="1429"/>
                  </a:cubicBezTo>
                  <a:cubicBezTo>
                    <a:pt x="5866" y="533"/>
                    <a:pt x="4074" y="1"/>
                    <a:pt x="3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1035278" y="771315"/>
              <a:ext cx="567058" cy="640977"/>
            </a:xfrm>
            <a:custGeom>
              <a:avLst/>
              <a:gdLst/>
              <a:ahLst/>
              <a:cxnLst/>
              <a:rect l="l" t="t" r="r" b="b"/>
              <a:pathLst>
                <a:path w="20352" h="23005" extrusionOk="0">
                  <a:moveTo>
                    <a:pt x="15529" y="0"/>
                  </a:moveTo>
                  <a:cubicBezTo>
                    <a:pt x="15203" y="0"/>
                    <a:pt x="14344" y="338"/>
                    <a:pt x="11931" y="1323"/>
                  </a:cubicBezTo>
                  <a:cubicBezTo>
                    <a:pt x="10336" y="1977"/>
                    <a:pt x="9201" y="2218"/>
                    <a:pt x="8377" y="2218"/>
                  </a:cubicBezTo>
                  <a:cubicBezTo>
                    <a:pt x="6094" y="2218"/>
                    <a:pt x="6191" y="373"/>
                    <a:pt x="5462" y="373"/>
                  </a:cubicBezTo>
                  <a:cubicBezTo>
                    <a:pt x="5416" y="373"/>
                    <a:pt x="5367" y="380"/>
                    <a:pt x="5314" y="395"/>
                  </a:cubicBezTo>
                  <a:cubicBezTo>
                    <a:pt x="4111" y="721"/>
                    <a:pt x="2908" y="2250"/>
                    <a:pt x="3234" y="3002"/>
                  </a:cubicBezTo>
                  <a:cubicBezTo>
                    <a:pt x="3585" y="3729"/>
                    <a:pt x="4687" y="6110"/>
                    <a:pt x="4286" y="6185"/>
                  </a:cubicBezTo>
                  <a:cubicBezTo>
                    <a:pt x="2206" y="6511"/>
                    <a:pt x="577" y="6160"/>
                    <a:pt x="753" y="7613"/>
                  </a:cubicBezTo>
                  <a:cubicBezTo>
                    <a:pt x="928" y="9067"/>
                    <a:pt x="2632" y="10696"/>
                    <a:pt x="3685" y="11222"/>
                  </a:cubicBezTo>
                  <a:cubicBezTo>
                    <a:pt x="4712" y="11724"/>
                    <a:pt x="5139" y="12501"/>
                    <a:pt x="4286" y="13278"/>
                  </a:cubicBezTo>
                  <a:cubicBezTo>
                    <a:pt x="3409" y="14055"/>
                    <a:pt x="3610" y="13729"/>
                    <a:pt x="2231" y="14456"/>
                  </a:cubicBezTo>
                  <a:cubicBezTo>
                    <a:pt x="828" y="15182"/>
                    <a:pt x="1" y="14230"/>
                    <a:pt x="201" y="15608"/>
                  </a:cubicBezTo>
                  <a:cubicBezTo>
                    <a:pt x="402" y="16987"/>
                    <a:pt x="978" y="17714"/>
                    <a:pt x="1931" y="19318"/>
                  </a:cubicBezTo>
                  <a:cubicBezTo>
                    <a:pt x="2908" y="20947"/>
                    <a:pt x="7720" y="22902"/>
                    <a:pt x="8497" y="23002"/>
                  </a:cubicBezTo>
                  <a:cubicBezTo>
                    <a:pt x="8516" y="23004"/>
                    <a:pt x="8534" y="23005"/>
                    <a:pt x="8552" y="23005"/>
                  </a:cubicBezTo>
                  <a:cubicBezTo>
                    <a:pt x="9245" y="23005"/>
                    <a:pt x="9176" y="21583"/>
                    <a:pt x="9249" y="19994"/>
                  </a:cubicBezTo>
                  <a:cubicBezTo>
                    <a:pt x="9349" y="18365"/>
                    <a:pt x="8823" y="17613"/>
                    <a:pt x="10301" y="16661"/>
                  </a:cubicBezTo>
                  <a:cubicBezTo>
                    <a:pt x="11755" y="15684"/>
                    <a:pt x="13560" y="16586"/>
                    <a:pt x="13635" y="14581"/>
                  </a:cubicBezTo>
                  <a:cubicBezTo>
                    <a:pt x="13735" y="12601"/>
                    <a:pt x="11931" y="12250"/>
                    <a:pt x="12432" y="11047"/>
                  </a:cubicBezTo>
                  <a:cubicBezTo>
                    <a:pt x="12760" y="10297"/>
                    <a:pt x="13847" y="9947"/>
                    <a:pt x="14851" y="9947"/>
                  </a:cubicBezTo>
                  <a:cubicBezTo>
                    <a:pt x="15457" y="9947"/>
                    <a:pt x="16033" y="10075"/>
                    <a:pt x="16392" y="10320"/>
                  </a:cubicBezTo>
                  <a:cubicBezTo>
                    <a:pt x="17050" y="10771"/>
                    <a:pt x="17541" y="11485"/>
                    <a:pt x="18038" y="11485"/>
                  </a:cubicBezTo>
                  <a:cubicBezTo>
                    <a:pt x="18260" y="11485"/>
                    <a:pt x="18483" y="11343"/>
                    <a:pt x="18723" y="10972"/>
                  </a:cubicBezTo>
                  <a:cubicBezTo>
                    <a:pt x="19500" y="9769"/>
                    <a:pt x="19575" y="8616"/>
                    <a:pt x="19750" y="8014"/>
                  </a:cubicBezTo>
                  <a:cubicBezTo>
                    <a:pt x="19926" y="7438"/>
                    <a:pt x="19500" y="5633"/>
                    <a:pt x="19750" y="5132"/>
                  </a:cubicBezTo>
                  <a:cubicBezTo>
                    <a:pt x="20001" y="4631"/>
                    <a:pt x="20352" y="2100"/>
                    <a:pt x="17169" y="1323"/>
                  </a:cubicBezTo>
                  <a:cubicBezTo>
                    <a:pt x="15212" y="860"/>
                    <a:pt x="16050" y="0"/>
                    <a:pt x="1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816725" y="540000"/>
              <a:ext cx="483944" cy="230423"/>
            </a:xfrm>
            <a:custGeom>
              <a:avLst/>
              <a:gdLst/>
              <a:ahLst/>
              <a:cxnLst/>
              <a:rect l="l" t="t" r="r" b="b"/>
              <a:pathLst>
                <a:path w="17369" h="8270" extrusionOk="0">
                  <a:moveTo>
                    <a:pt x="10577" y="0"/>
                  </a:moveTo>
                  <a:cubicBezTo>
                    <a:pt x="7143" y="0"/>
                    <a:pt x="3935" y="928"/>
                    <a:pt x="1153" y="2557"/>
                  </a:cubicBezTo>
                  <a:cubicBezTo>
                    <a:pt x="326" y="3810"/>
                    <a:pt x="0" y="4938"/>
                    <a:pt x="602" y="5389"/>
                  </a:cubicBezTo>
                  <a:cubicBezTo>
                    <a:pt x="2155" y="6542"/>
                    <a:pt x="5589" y="6843"/>
                    <a:pt x="6441" y="7720"/>
                  </a:cubicBezTo>
                  <a:cubicBezTo>
                    <a:pt x="6798" y="8087"/>
                    <a:pt x="7581" y="8270"/>
                    <a:pt x="8441" y="8270"/>
                  </a:cubicBezTo>
                  <a:cubicBezTo>
                    <a:pt x="9634" y="8270"/>
                    <a:pt x="10975" y="7918"/>
                    <a:pt x="11529" y="7219"/>
                  </a:cubicBezTo>
                  <a:cubicBezTo>
                    <a:pt x="12456" y="6016"/>
                    <a:pt x="13158" y="5765"/>
                    <a:pt x="14536" y="4988"/>
                  </a:cubicBezTo>
                  <a:cubicBezTo>
                    <a:pt x="15890" y="4211"/>
                    <a:pt x="17369" y="2632"/>
                    <a:pt x="16667" y="1705"/>
                  </a:cubicBezTo>
                  <a:cubicBezTo>
                    <a:pt x="16491" y="1454"/>
                    <a:pt x="16040" y="1053"/>
                    <a:pt x="15389" y="627"/>
                  </a:cubicBezTo>
                  <a:cubicBezTo>
                    <a:pt x="13860" y="226"/>
                    <a:pt x="12256" y="0"/>
                    <a:pt x="10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2"/>
            <p:cNvSpPr/>
            <p:nvPr/>
          </p:nvSpPr>
          <p:spPr>
            <a:xfrm>
              <a:off x="591150" y="889730"/>
              <a:ext cx="335910" cy="604198"/>
            </a:xfrm>
            <a:custGeom>
              <a:avLst/>
              <a:gdLst/>
              <a:ahLst/>
              <a:cxnLst/>
              <a:rect l="l" t="t" r="r" b="b"/>
              <a:pathLst>
                <a:path w="12056" h="21685" extrusionOk="0">
                  <a:moveTo>
                    <a:pt x="2637" y="0"/>
                  </a:moveTo>
                  <a:cubicBezTo>
                    <a:pt x="1822" y="0"/>
                    <a:pt x="1119" y="254"/>
                    <a:pt x="778" y="857"/>
                  </a:cubicBezTo>
                  <a:cubicBezTo>
                    <a:pt x="276" y="2511"/>
                    <a:pt x="1" y="4291"/>
                    <a:pt x="1" y="6120"/>
                  </a:cubicBezTo>
                  <a:cubicBezTo>
                    <a:pt x="1" y="12612"/>
                    <a:pt x="3334" y="18326"/>
                    <a:pt x="8372" y="21684"/>
                  </a:cubicBezTo>
                  <a:cubicBezTo>
                    <a:pt x="9700" y="20832"/>
                    <a:pt x="9926" y="19830"/>
                    <a:pt x="10327" y="17800"/>
                  </a:cubicBezTo>
                  <a:cubicBezTo>
                    <a:pt x="10728" y="15769"/>
                    <a:pt x="11104" y="15318"/>
                    <a:pt x="10076" y="14291"/>
                  </a:cubicBezTo>
                  <a:cubicBezTo>
                    <a:pt x="9048" y="13288"/>
                    <a:pt x="5164" y="13063"/>
                    <a:pt x="4387" y="12411"/>
                  </a:cubicBezTo>
                  <a:cubicBezTo>
                    <a:pt x="3610" y="11734"/>
                    <a:pt x="3008" y="9554"/>
                    <a:pt x="3284" y="8852"/>
                  </a:cubicBezTo>
                  <a:cubicBezTo>
                    <a:pt x="3328" y="8734"/>
                    <a:pt x="3395" y="8684"/>
                    <a:pt x="3489" y="8684"/>
                  </a:cubicBezTo>
                  <a:cubicBezTo>
                    <a:pt x="3934" y="8684"/>
                    <a:pt x="4981" y="9812"/>
                    <a:pt x="6968" y="10206"/>
                  </a:cubicBezTo>
                  <a:cubicBezTo>
                    <a:pt x="7151" y="10242"/>
                    <a:pt x="7309" y="10259"/>
                    <a:pt x="7446" y="10259"/>
                  </a:cubicBezTo>
                  <a:cubicBezTo>
                    <a:pt x="9108" y="10259"/>
                    <a:pt x="7605" y="7760"/>
                    <a:pt x="8948" y="6972"/>
                  </a:cubicBezTo>
                  <a:cubicBezTo>
                    <a:pt x="10402" y="6120"/>
                    <a:pt x="10502" y="6020"/>
                    <a:pt x="11279" y="4917"/>
                  </a:cubicBezTo>
                  <a:cubicBezTo>
                    <a:pt x="12056" y="3789"/>
                    <a:pt x="7394" y="4642"/>
                    <a:pt x="6968" y="2586"/>
                  </a:cubicBezTo>
                  <a:cubicBezTo>
                    <a:pt x="6677" y="1182"/>
                    <a:pt x="4396"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p:nvPr/>
          </p:nvSpPr>
          <p:spPr>
            <a:xfrm>
              <a:off x="876072" y="1448318"/>
              <a:ext cx="528635" cy="132208"/>
            </a:xfrm>
            <a:custGeom>
              <a:avLst/>
              <a:gdLst/>
              <a:ahLst/>
              <a:cxnLst/>
              <a:rect l="l" t="t" r="r" b="b"/>
              <a:pathLst>
                <a:path w="18973" h="4745" extrusionOk="0">
                  <a:moveTo>
                    <a:pt x="14066" y="1"/>
                  </a:moveTo>
                  <a:cubicBezTo>
                    <a:pt x="13042" y="1"/>
                    <a:pt x="11946" y="367"/>
                    <a:pt x="11128" y="1185"/>
                  </a:cubicBezTo>
                  <a:cubicBezTo>
                    <a:pt x="10482" y="1857"/>
                    <a:pt x="9151" y="2069"/>
                    <a:pt x="7610" y="2069"/>
                  </a:cubicBezTo>
                  <a:cubicBezTo>
                    <a:pt x="6162" y="2069"/>
                    <a:pt x="4529" y="1881"/>
                    <a:pt x="3108" y="1711"/>
                  </a:cubicBezTo>
                  <a:cubicBezTo>
                    <a:pt x="2892" y="1687"/>
                    <a:pt x="2687" y="1676"/>
                    <a:pt x="2493" y="1676"/>
                  </a:cubicBezTo>
                  <a:cubicBezTo>
                    <a:pt x="1270" y="1676"/>
                    <a:pt x="476" y="2126"/>
                    <a:pt x="0" y="2689"/>
                  </a:cubicBezTo>
                  <a:cubicBezTo>
                    <a:pt x="2557" y="3992"/>
                    <a:pt x="5414" y="4744"/>
                    <a:pt x="8447" y="4744"/>
                  </a:cubicBezTo>
                  <a:cubicBezTo>
                    <a:pt x="12206" y="4744"/>
                    <a:pt x="15715" y="3616"/>
                    <a:pt x="18622" y="1711"/>
                  </a:cubicBezTo>
                  <a:cubicBezTo>
                    <a:pt x="18973" y="433"/>
                    <a:pt x="16692" y="809"/>
                    <a:pt x="15665" y="333"/>
                  </a:cubicBezTo>
                  <a:cubicBezTo>
                    <a:pt x="15196" y="116"/>
                    <a:pt x="14642" y="1"/>
                    <a:pt x="14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1501752" y="1180085"/>
              <a:ext cx="111756" cy="193728"/>
            </a:xfrm>
            <a:custGeom>
              <a:avLst/>
              <a:gdLst/>
              <a:ahLst/>
              <a:cxnLst/>
              <a:rect l="l" t="t" r="r" b="b"/>
              <a:pathLst>
                <a:path w="4011" h="6953" extrusionOk="0">
                  <a:moveTo>
                    <a:pt x="2703" y="1"/>
                  </a:moveTo>
                  <a:cubicBezTo>
                    <a:pt x="2264" y="1"/>
                    <a:pt x="1815" y="278"/>
                    <a:pt x="1354" y="1113"/>
                  </a:cubicBezTo>
                  <a:cubicBezTo>
                    <a:pt x="1" y="3519"/>
                    <a:pt x="301" y="6125"/>
                    <a:pt x="602" y="6551"/>
                  </a:cubicBezTo>
                  <a:cubicBezTo>
                    <a:pt x="652" y="6602"/>
                    <a:pt x="753" y="6752"/>
                    <a:pt x="878" y="6952"/>
                  </a:cubicBezTo>
                  <a:cubicBezTo>
                    <a:pt x="2306" y="5073"/>
                    <a:pt x="3384" y="2917"/>
                    <a:pt x="4011" y="561"/>
                  </a:cubicBezTo>
                  <a:cubicBezTo>
                    <a:pt x="3582" y="284"/>
                    <a:pt x="3147"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818815" y="562346"/>
              <a:ext cx="812861" cy="1018179"/>
            </a:xfrm>
            <a:custGeom>
              <a:avLst/>
              <a:gdLst/>
              <a:ahLst/>
              <a:cxnLst/>
              <a:rect l="l" t="t" r="r" b="b"/>
              <a:pathLst>
                <a:path w="29174" h="36543" extrusionOk="0">
                  <a:moveTo>
                    <a:pt x="16015" y="0"/>
                  </a:moveTo>
                  <a:cubicBezTo>
                    <a:pt x="20928" y="3384"/>
                    <a:pt x="24161" y="9023"/>
                    <a:pt x="24161" y="15439"/>
                  </a:cubicBezTo>
                  <a:cubicBezTo>
                    <a:pt x="24161" y="25765"/>
                    <a:pt x="15815" y="34111"/>
                    <a:pt x="5489" y="34111"/>
                  </a:cubicBezTo>
                  <a:cubicBezTo>
                    <a:pt x="3584" y="34111"/>
                    <a:pt x="1730" y="33810"/>
                    <a:pt x="0" y="33284"/>
                  </a:cubicBezTo>
                  <a:lnTo>
                    <a:pt x="0" y="33284"/>
                  </a:lnTo>
                  <a:cubicBezTo>
                    <a:pt x="2983" y="35339"/>
                    <a:pt x="6617" y="36542"/>
                    <a:pt x="10502" y="36542"/>
                  </a:cubicBezTo>
                  <a:cubicBezTo>
                    <a:pt x="20827" y="36542"/>
                    <a:pt x="29173" y="28171"/>
                    <a:pt x="29173" y="17870"/>
                  </a:cubicBezTo>
                  <a:cubicBezTo>
                    <a:pt x="29173" y="9449"/>
                    <a:pt x="23634" y="2356"/>
                    <a:pt x="16015" y="0"/>
                  </a:cubicBezTo>
                  <a:close/>
                </a:path>
              </a:pathLst>
            </a:custGeom>
            <a:solidFill>
              <a:srgbClr val="00C0C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Design 1">
  <p:cSld name="CUSTOM_10">
    <p:bg>
      <p:bgPr>
        <a:gradFill>
          <a:gsLst>
            <a:gs pos="0">
              <a:schemeClr val="accent2"/>
            </a:gs>
            <a:gs pos="100000">
              <a:schemeClr val="lt2"/>
            </a:gs>
          </a:gsLst>
          <a:lin ang="8099331" scaled="0"/>
        </a:gradFill>
        <a:effectLst/>
      </p:bgPr>
    </p:bg>
    <p:spTree>
      <p:nvGrpSpPr>
        <p:cNvPr id="1" name="Shape 1098"/>
        <p:cNvGrpSpPr/>
        <p:nvPr/>
      </p:nvGrpSpPr>
      <p:grpSpPr>
        <a:xfrm>
          <a:off x="0" y="0"/>
          <a:ext cx="0" cy="0"/>
          <a:chOff x="0" y="0"/>
          <a:chExt cx="0" cy="0"/>
        </a:xfrm>
      </p:grpSpPr>
      <p:sp>
        <p:nvSpPr>
          <p:cNvPr id="1099" name="Google Shape;1099;p23"/>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0" name="Google Shape;1100;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01" name="Google Shape;1101;p23"/>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02" name="Google Shape;1102;p23"/>
          <p:cNvGrpSpPr/>
          <p:nvPr/>
        </p:nvGrpSpPr>
        <p:grpSpPr>
          <a:xfrm rot="3203653">
            <a:off x="240691" y="985951"/>
            <a:ext cx="297660" cy="239057"/>
            <a:chOff x="3483800" y="1530650"/>
            <a:chExt cx="1459674" cy="1397574"/>
          </a:xfrm>
        </p:grpSpPr>
        <p:sp>
          <p:nvSpPr>
            <p:cNvPr id="1103" name="Google Shape;1103;p2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23"/>
          <p:cNvGrpSpPr/>
          <p:nvPr/>
        </p:nvGrpSpPr>
        <p:grpSpPr>
          <a:xfrm>
            <a:off x="447585" y="150969"/>
            <a:ext cx="374992" cy="348246"/>
            <a:chOff x="3931664" y="3196564"/>
            <a:chExt cx="819834" cy="761359"/>
          </a:xfrm>
        </p:grpSpPr>
        <p:sp>
          <p:nvSpPr>
            <p:cNvPr id="1113" name="Google Shape;1113;p2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23"/>
          <p:cNvGrpSpPr/>
          <p:nvPr/>
        </p:nvGrpSpPr>
        <p:grpSpPr>
          <a:xfrm rot="-2865348">
            <a:off x="-165362" y="3586213"/>
            <a:ext cx="374985" cy="348239"/>
            <a:chOff x="3931664" y="3196564"/>
            <a:chExt cx="819834" cy="761359"/>
          </a:xfrm>
        </p:grpSpPr>
        <p:sp>
          <p:nvSpPr>
            <p:cNvPr id="1117" name="Google Shape;1117;p2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3"/>
          <p:cNvGrpSpPr/>
          <p:nvPr/>
        </p:nvGrpSpPr>
        <p:grpSpPr>
          <a:xfrm rot="-2113056">
            <a:off x="-68471" y="2140023"/>
            <a:ext cx="297664" cy="239111"/>
            <a:chOff x="3483800" y="1530650"/>
            <a:chExt cx="1459674" cy="1397574"/>
          </a:xfrm>
        </p:grpSpPr>
        <p:sp>
          <p:nvSpPr>
            <p:cNvPr id="1121" name="Google Shape;1121;p2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Design 2">
  <p:cSld name="CUSTOM_11">
    <p:bg>
      <p:bgPr>
        <a:gradFill>
          <a:gsLst>
            <a:gs pos="0">
              <a:schemeClr val="accent2"/>
            </a:gs>
            <a:gs pos="100000">
              <a:schemeClr val="lt2"/>
            </a:gs>
          </a:gsLst>
          <a:lin ang="2698631" scaled="0"/>
        </a:gradFill>
        <a:effectLst/>
      </p:bgPr>
    </p:bg>
    <p:spTree>
      <p:nvGrpSpPr>
        <p:cNvPr id="1" name="Shape 1130"/>
        <p:cNvGrpSpPr/>
        <p:nvPr/>
      </p:nvGrpSpPr>
      <p:grpSpPr>
        <a:xfrm>
          <a:off x="0" y="0"/>
          <a:ext cx="0" cy="0"/>
          <a:chOff x="0" y="0"/>
          <a:chExt cx="0" cy="0"/>
        </a:xfrm>
      </p:grpSpPr>
      <p:sp>
        <p:nvSpPr>
          <p:cNvPr id="1131" name="Google Shape;1131;p24"/>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2" name="Google Shape;113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133" name="Google Shape;1133;p24"/>
          <p:cNvGrpSpPr/>
          <p:nvPr/>
        </p:nvGrpSpPr>
        <p:grpSpPr>
          <a:xfrm rot="3204101">
            <a:off x="8805038" y="4262894"/>
            <a:ext cx="197087" cy="158154"/>
            <a:chOff x="3483800" y="1530650"/>
            <a:chExt cx="1459674" cy="1397574"/>
          </a:xfrm>
        </p:grpSpPr>
        <p:sp>
          <p:nvSpPr>
            <p:cNvPr id="1134" name="Google Shape;1134;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24"/>
          <p:cNvGrpSpPr/>
          <p:nvPr/>
        </p:nvGrpSpPr>
        <p:grpSpPr>
          <a:xfrm>
            <a:off x="8870511" y="958177"/>
            <a:ext cx="273497" cy="253990"/>
            <a:chOff x="3931664" y="3196564"/>
            <a:chExt cx="819834" cy="761359"/>
          </a:xfrm>
        </p:grpSpPr>
        <p:sp>
          <p:nvSpPr>
            <p:cNvPr id="1144" name="Google Shape;1144;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24"/>
          <p:cNvGrpSpPr/>
          <p:nvPr/>
        </p:nvGrpSpPr>
        <p:grpSpPr>
          <a:xfrm rot="3203653">
            <a:off x="8754753" y="1607001"/>
            <a:ext cx="297660" cy="239057"/>
            <a:chOff x="3483800" y="1530650"/>
            <a:chExt cx="1459674" cy="1397574"/>
          </a:xfrm>
        </p:grpSpPr>
        <p:sp>
          <p:nvSpPr>
            <p:cNvPr id="1148" name="Google Shape;1148;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4"/>
          <p:cNvGrpSpPr/>
          <p:nvPr/>
        </p:nvGrpSpPr>
        <p:grpSpPr>
          <a:xfrm rot="3205120">
            <a:off x="21633" y="409520"/>
            <a:ext cx="208678" cy="167461"/>
            <a:chOff x="3483800" y="1530650"/>
            <a:chExt cx="1459674" cy="1397574"/>
          </a:xfrm>
        </p:grpSpPr>
        <p:sp>
          <p:nvSpPr>
            <p:cNvPr id="1158" name="Google Shape;1158;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24"/>
          <p:cNvGrpSpPr/>
          <p:nvPr/>
        </p:nvGrpSpPr>
        <p:grpSpPr>
          <a:xfrm rot="-2016416">
            <a:off x="40756" y="3318338"/>
            <a:ext cx="235067" cy="218301"/>
            <a:chOff x="3931664" y="3196564"/>
            <a:chExt cx="819834" cy="761359"/>
          </a:xfrm>
        </p:grpSpPr>
        <p:sp>
          <p:nvSpPr>
            <p:cNvPr id="1168" name="Google Shape;1168;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24"/>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72" name="Google Shape;1172;p24"/>
          <p:cNvGrpSpPr/>
          <p:nvPr/>
        </p:nvGrpSpPr>
        <p:grpSpPr>
          <a:xfrm>
            <a:off x="251954" y="1066772"/>
            <a:ext cx="262265" cy="243559"/>
            <a:chOff x="3931664" y="3196564"/>
            <a:chExt cx="819834" cy="761359"/>
          </a:xfrm>
        </p:grpSpPr>
        <p:sp>
          <p:nvSpPr>
            <p:cNvPr id="1173" name="Google Shape;1173;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12">
    <p:bg>
      <p:bgPr>
        <a:gradFill>
          <a:gsLst>
            <a:gs pos="0">
              <a:schemeClr val="accent2"/>
            </a:gs>
            <a:gs pos="100000">
              <a:schemeClr val="lt2"/>
            </a:gs>
          </a:gsLst>
          <a:lin ang="2698631" scaled="0"/>
        </a:gradFill>
        <a:effectLst/>
      </p:bgPr>
    </p:bg>
    <p:spTree>
      <p:nvGrpSpPr>
        <p:cNvPr id="1" name="Shape 1176"/>
        <p:cNvGrpSpPr/>
        <p:nvPr/>
      </p:nvGrpSpPr>
      <p:grpSpPr>
        <a:xfrm>
          <a:off x="0" y="0"/>
          <a:ext cx="0" cy="0"/>
          <a:chOff x="0" y="0"/>
          <a:chExt cx="0" cy="0"/>
        </a:xfrm>
      </p:grpSpPr>
      <p:sp>
        <p:nvSpPr>
          <p:cNvPr id="1177" name="Google Shape;1177;p25"/>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8" name="Google Shape;1178;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79" name="Google Shape;1179;p25"/>
          <p:cNvSpPr txBox="1">
            <a:spLocks noGrp="1"/>
          </p:cNvSpPr>
          <p:nvPr>
            <p:ph type="title"/>
          </p:nvPr>
        </p:nvSpPr>
        <p:spPr>
          <a:xfrm>
            <a:off x="5503500" y="1822913"/>
            <a:ext cx="2920500" cy="6822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180" name="Google Shape;1180;p25"/>
          <p:cNvSpPr txBox="1">
            <a:spLocks noGrp="1"/>
          </p:cNvSpPr>
          <p:nvPr>
            <p:ph type="subTitle" idx="1"/>
          </p:nvPr>
        </p:nvSpPr>
        <p:spPr>
          <a:xfrm>
            <a:off x="5503500" y="2636252"/>
            <a:ext cx="2920500" cy="81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181" name="Google Shape;1181;p25"/>
          <p:cNvSpPr/>
          <p:nvPr/>
        </p:nvSpPr>
        <p:spPr>
          <a:xfrm rot="-6766684">
            <a:off x="6428043" y="-1411391"/>
            <a:ext cx="2949608" cy="325963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25"/>
          <p:cNvGrpSpPr/>
          <p:nvPr/>
        </p:nvGrpSpPr>
        <p:grpSpPr>
          <a:xfrm>
            <a:off x="623154" y="244439"/>
            <a:ext cx="193699" cy="185318"/>
            <a:chOff x="3483800" y="1530650"/>
            <a:chExt cx="1459674" cy="1397574"/>
          </a:xfrm>
        </p:grpSpPr>
        <p:sp>
          <p:nvSpPr>
            <p:cNvPr id="1183" name="Google Shape;1183;p2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5"/>
          <p:cNvGrpSpPr/>
          <p:nvPr/>
        </p:nvGrpSpPr>
        <p:grpSpPr>
          <a:xfrm>
            <a:off x="138749" y="4109622"/>
            <a:ext cx="318260" cy="295560"/>
            <a:chOff x="3931664" y="3196564"/>
            <a:chExt cx="819834" cy="761359"/>
          </a:xfrm>
        </p:grpSpPr>
        <p:sp>
          <p:nvSpPr>
            <p:cNvPr id="1193" name="Google Shape;1193;p2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25"/>
          <p:cNvGrpSpPr/>
          <p:nvPr/>
        </p:nvGrpSpPr>
        <p:grpSpPr>
          <a:xfrm>
            <a:off x="-180561" y="641597"/>
            <a:ext cx="500427" cy="464734"/>
            <a:chOff x="3931664" y="3196564"/>
            <a:chExt cx="819834" cy="761359"/>
          </a:xfrm>
        </p:grpSpPr>
        <p:sp>
          <p:nvSpPr>
            <p:cNvPr id="1197" name="Google Shape;1197;p2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25"/>
          <p:cNvGrpSpPr/>
          <p:nvPr/>
        </p:nvGrpSpPr>
        <p:grpSpPr>
          <a:xfrm>
            <a:off x="457004" y="4794839"/>
            <a:ext cx="193699" cy="185318"/>
            <a:chOff x="3483800" y="1530650"/>
            <a:chExt cx="1459674" cy="1397574"/>
          </a:xfrm>
        </p:grpSpPr>
        <p:sp>
          <p:nvSpPr>
            <p:cNvPr id="1201" name="Google Shape;1201;p2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25"/>
          <p:cNvGrpSpPr/>
          <p:nvPr/>
        </p:nvGrpSpPr>
        <p:grpSpPr>
          <a:xfrm rot="10800000" flipH="1">
            <a:off x="8130574" y="4601398"/>
            <a:ext cx="318260" cy="295560"/>
            <a:chOff x="3931664" y="3196564"/>
            <a:chExt cx="819834" cy="761359"/>
          </a:xfrm>
        </p:grpSpPr>
        <p:sp>
          <p:nvSpPr>
            <p:cNvPr id="1211" name="Google Shape;1211;p2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25"/>
          <p:cNvGrpSpPr/>
          <p:nvPr/>
        </p:nvGrpSpPr>
        <p:grpSpPr>
          <a:xfrm rot="10800000" flipH="1">
            <a:off x="8523729" y="3992097"/>
            <a:ext cx="193699" cy="185318"/>
            <a:chOff x="3483800" y="1530650"/>
            <a:chExt cx="1459674" cy="1397574"/>
          </a:xfrm>
        </p:grpSpPr>
        <p:sp>
          <p:nvSpPr>
            <p:cNvPr id="1215" name="Google Shape;1215;p2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5"/>
          <p:cNvGrpSpPr/>
          <p:nvPr/>
        </p:nvGrpSpPr>
        <p:grpSpPr>
          <a:xfrm rot="-6300011" flipH="1">
            <a:off x="6024652" y="-203856"/>
            <a:ext cx="666506" cy="666506"/>
            <a:chOff x="1852275" y="2571450"/>
            <a:chExt cx="506925" cy="506925"/>
          </a:xfrm>
        </p:grpSpPr>
        <p:sp>
          <p:nvSpPr>
            <p:cNvPr id="1225" name="Google Shape;1225;p25"/>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25"/>
          <p:cNvGrpSpPr/>
          <p:nvPr/>
        </p:nvGrpSpPr>
        <p:grpSpPr>
          <a:xfrm rot="-1799945">
            <a:off x="6466948" y="179147"/>
            <a:ext cx="500135" cy="500135"/>
            <a:chOff x="2751400" y="2498775"/>
            <a:chExt cx="652900" cy="652900"/>
          </a:xfrm>
        </p:grpSpPr>
        <p:sp>
          <p:nvSpPr>
            <p:cNvPr id="1233" name="Google Shape;1233;p25"/>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13">
    <p:bg>
      <p:bgPr>
        <a:gradFill>
          <a:gsLst>
            <a:gs pos="0">
              <a:schemeClr val="accent2"/>
            </a:gs>
            <a:gs pos="100000">
              <a:schemeClr val="lt2"/>
            </a:gs>
          </a:gsLst>
          <a:lin ang="13500032" scaled="0"/>
        </a:gradFill>
        <a:effectLst/>
      </p:bgPr>
    </p:bg>
    <p:spTree>
      <p:nvGrpSpPr>
        <p:cNvPr id="1" name="Shape 1242"/>
        <p:cNvGrpSpPr/>
        <p:nvPr/>
      </p:nvGrpSpPr>
      <p:grpSpPr>
        <a:xfrm>
          <a:off x="0" y="0"/>
          <a:ext cx="0" cy="0"/>
          <a:chOff x="0" y="0"/>
          <a:chExt cx="0" cy="0"/>
        </a:xfrm>
      </p:grpSpPr>
      <p:sp>
        <p:nvSpPr>
          <p:cNvPr id="1243" name="Google Shape;1243;p26"/>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4" name="Google Shape;124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45" name="Google Shape;1245;p26"/>
          <p:cNvSpPr txBox="1">
            <a:spLocks noGrp="1"/>
          </p:cNvSpPr>
          <p:nvPr>
            <p:ph type="title"/>
          </p:nvPr>
        </p:nvSpPr>
        <p:spPr>
          <a:xfrm>
            <a:off x="1549200" y="1478725"/>
            <a:ext cx="2182800" cy="10356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46" name="Google Shape;1246;p26"/>
          <p:cNvSpPr txBox="1">
            <a:spLocks noGrp="1"/>
          </p:cNvSpPr>
          <p:nvPr>
            <p:ph type="subTitle" idx="1"/>
          </p:nvPr>
        </p:nvSpPr>
        <p:spPr>
          <a:xfrm>
            <a:off x="1549200" y="2837689"/>
            <a:ext cx="2920500" cy="1035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1247" name="Google Shape;1247;p26"/>
          <p:cNvGrpSpPr/>
          <p:nvPr/>
        </p:nvGrpSpPr>
        <p:grpSpPr>
          <a:xfrm rot="3203653">
            <a:off x="197091" y="1556026"/>
            <a:ext cx="297660" cy="239057"/>
            <a:chOff x="3483800" y="1530650"/>
            <a:chExt cx="1459674" cy="1397574"/>
          </a:xfrm>
        </p:grpSpPr>
        <p:sp>
          <p:nvSpPr>
            <p:cNvPr id="1248" name="Google Shape;1248;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6"/>
          <p:cNvGrpSpPr/>
          <p:nvPr/>
        </p:nvGrpSpPr>
        <p:grpSpPr>
          <a:xfrm>
            <a:off x="1373635" y="365869"/>
            <a:ext cx="374992" cy="348246"/>
            <a:chOff x="3931664" y="3196564"/>
            <a:chExt cx="819834" cy="761359"/>
          </a:xfrm>
        </p:grpSpPr>
        <p:sp>
          <p:nvSpPr>
            <p:cNvPr id="1258" name="Google Shape;1258;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26"/>
          <p:cNvGrpSpPr/>
          <p:nvPr/>
        </p:nvGrpSpPr>
        <p:grpSpPr>
          <a:xfrm rot="3204101">
            <a:off x="8561588" y="4759494"/>
            <a:ext cx="197087" cy="158154"/>
            <a:chOff x="3483800" y="1530650"/>
            <a:chExt cx="1459674" cy="1397574"/>
          </a:xfrm>
        </p:grpSpPr>
        <p:sp>
          <p:nvSpPr>
            <p:cNvPr id="1262" name="Google Shape;1262;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26"/>
          <p:cNvGrpSpPr/>
          <p:nvPr/>
        </p:nvGrpSpPr>
        <p:grpSpPr>
          <a:xfrm>
            <a:off x="8873360" y="3817444"/>
            <a:ext cx="374992" cy="348246"/>
            <a:chOff x="3931664" y="3196564"/>
            <a:chExt cx="819834" cy="761359"/>
          </a:xfrm>
        </p:grpSpPr>
        <p:sp>
          <p:nvSpPr>
            <p:cNvPr id="1272" name="Google Shape;1272;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6"/>
          <p:cNvGrpSpPr/>
          <p:nvPr/>
        </p:nvGrpSpPr>
        <p:grpSpPr>
          <a:xfrm>
            <a:off x="-154252" y="2571744"/>
            <a:ext cx="320309" cy="297463"/>
            <a:chOff x="3931664" y="3196564"/>
            <a:chExt cx="819834" cy="761359"/>
          </a:xfrm>
        </p:grpSpPr>
        <p:sp>
          <p:nvSpPr>
            <p:cNvPr id="1276" name="Google Shape;1276;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9" name="Google Shape;1279;p26"/>
          <p:cNvSpPr/>
          <p:nvPr/>
        </p:nvSpPr>
        <p:spPr>
          <a:xfrm rot="-9962495">
            <a:off x="-1041962" y="-1281078"/>
            <a:ext cx="2949109" cy="325908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0" name="Google Shape;1280;p26"/>
          <p:cNvGrpSpPr/>
          <p:nvPr/>
        </p:nvGrpSpPr>
        <p:grpSpPr>
          <a:xfrm rot="3203653">
            <a:off x="8694441" y="1676501"/>
            <a:ext cx="297660" cy="239057"/>
            <a:chOff x="3483800" y="1530650"/>
            <a:chExt cx="1459674" cy="1397574"/>
          </a:xfrm>
        </p:grpSpPr>
        <p:sp>
          <p:nvSpPr>
            <p:cNvPr id="1281" name="Google Shape;1281;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26"/>
          <p:cNvGrpSpPr/>
          <p:nvPr/>
        </p:nvGrpSpPr>
        <p:grpSpPr>
          <a:xfrm rot="-1813197">
            <a:off x="4035419" y="413076"/>
            <a:ext cx="250191" cy="232308"/>
            <a:chOff x="3931664" y="3196564"/>
            <a:chExt cx="819834" cy="761359"/>
          </a:xfrm>
        </p:grpSpPr>
        <p:sp>
          <p:nvSpPr>
            <p:cNvPr id="1291" name="Google Shape;1291;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26"/>
          <p:cNvGrpSpPr/>
          <p:nvPr/>
        </p:nvGrpSpPr>
        <p:grpSpPr>
          <a:xfrm rot="3202496">
            <a:off x="6455782" y="205593"/>
            <a:ext cx="266451" cy="213788"/>
            <a:chOff x="3483800" y="1530650"/>
            <a:chExt cx="1459674" cy="1397574"/>
          </a:xfrm>
        </p:grpSpPr>
        <p:sp>
          <p:nvSpPr>
            <p:cNvPr id="1295" name="Google Shape;1295;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26"/>
          <p:cNvGrpSpPr/>
          <p:nvPr/>
        </p:nvGrpSpPr>
        <p:grpSpPr>
          <a:xfrm>
            <a:off x="-423288" y="4459184"/>
            <a:ext cx="1143068" cy="1143068"/>
            <a:chOff x="1565300" y="733100"/>
            <a:chExt cx="1143525" cy="1143525"/>
          </a:xfrm>
        </p:grpSpPr>
        <p:sp>
          <p:nvSpPr>
            <p:cNvPr id="1305" name="Google Shape;1305;p26"/>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6"/>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6"/>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13_1">
    <p:bg>
      <p:bgPr>
        <a:gradFill>
          <a:gsLst>
            <a:gs pos="0">
              <a:schemeClr val="accent2"/>
            </a:gs>
            <a:gs pos="100000">
              <a:schemeClr val="lt2"/>
            </a:gs>
          </a:gsLst>
          <a:lin ang="2698631" scaled="0"/>
        </a:gradFill>
        <a:effectLst/>
      </p:bgPr>
    </p:bg>
    <p:spTree>
      <p:nvGrpSpPr>
        <p:cNvPr id="1" name="Shape 1312"/>
        <p:cNvGrpSpPr/>
        <p:nvPr/>
      </p:nvGrpSpPr>
      <p:grpSpPr>
        <a:xfrm>
          <a:off x="0" y="0"/>
          <a:ext cx="0" cy="0"/>
          <a:chOff x="0" y="0"/>
          <a:chExt cx="0" cy="0"/>
        </a:xfrm>
      </p:grpSpPr>
      <p:sp>
        <p:nvSpPr>
          <p:cNvPr id="1313" name="Google Shape;1313;p27"/>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4" name="Google Shape;1314;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15" name="Google Shape;1315;p27"/>
          <p:cNvSpPr txBox="1">
            <a:spLocks noGrp="1"/>
          </p:cNvSpPr>
          <p:nvPr>
            <p:ph type="title"/>
          </p:nvPr>
        </p:nvSpPr>
        <p:spPr>
          <a:xfrm>
            <a:off x="5650188" y="1478725"/>
            <a:ext cx="1942500" cy="10356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316" name="Google Shape;1316;p27"/>
          <p:cNvSpPr txBox="1">
            <a:spLocks noGrp="1"/>
          </p:cNvSpPr>
          <p:nvPr>
            <p:ph type="subTitle" idx="1"/>
          </p:nvPr>
        </p:nvSpPr>
        <p:spPr>
          <a:xfrm>
            <a:off x="4672188" y="2829961"/>
            <a:ext cx="2920500" cy="1035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1317" name="Google Shape;1317;p27"/>
          <p:cNvGrpSpPr/>
          <p:nvPr/>
        </p:nvGrpSpPr>
        <p:grpSpPr>
          <a:xfrm rot="-3203653" flipH="1">
            <a:off x="8677575" y="1131351"/>
            <a:ext cx="297660" cy="239057"/>
            <a:chOff x="3483800" y="1530650"/>
            <a:chExt cx="1459674" cy="1397574"/>
          </a:xfrm>
        </p:grpSpPr>
        <p:sp>
          <p:nvSpPr>
            <p:cNvPr id="1318" name="Google Shape;1318;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27"/>
          <p:cNvGrpSpPr/>
          <p:nvPr/>
        </p:nvGrpSpPr>
        <p:grpSpPr>
          <a:xfrm flipH="1">
            <a:off x="7345473" y="365869"/>
            <a:ext cx="374992" cy="348246"/>
            <a:chOff x="3931664" y="3196564"/>
            <a:chExt cx="819834" cy="761359"/>
          </a:xfrm>
        </p:grpSpPr>
        <p:sp>
          <p:nvSpPr>
            <p:cNvPr id="1328" name="Google Shape;1328;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7"/>
          <p:cNvGrpSpPr/>
          <p:nvPr/>
        </p:nvGrpSpPr>
        <p:grpSpPr>
          <a:xfrm flipH="1">
            <a:off x="-154252" y="3817444"/>
            <a:ext cx="374992" cy="348246"/>
            <a:chOff x="3931664" y="3196564"/>
            <a:chExt cx="819834" cy="761359"/>
          </a:xfrm>
        </p:grpSpPr>
        <p:sp>
          <p:nvSpPr>
            <p:cNvPr id="1332" name="Google Shape;1332;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7"/>
          <p:cNvGrpSpPr/>
          <p:nvPr/>
        </p:nvGrpSpPr>
        <p:grpSpPr>
          <a:xfrm flipH="1">
            <a:off x="8928043" y="2571744"/>
            <a:ext cx="320309" cy="297463"/>
            <a:chOff x="3931664" y="3196564"/>
            <a:chExt cx="819834" cy="761359"/>
          </a:xfrm>
        </p:grpSpPr>
        <p:sp>
          <p:nvSpPr>
            <p:cNvPr id="1336" name="Google Shape;1336;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27"/>
          <p:cNvGrpSpPr/>
          <p:nvPr/>
        </p:nvGrpSpPr>
        <p:grpSpPr>
          <a:xfrm rot="1813197" flipH="1">
            <a:off x="8443490" y="4379101"/>
            <a:ext cx="250191" cy="232308"/>
            <a:chOff x="3931664" y="3196564"/>
            <a:chExt cx="819834" cy="761359"/>
          </a:xfrm>
        </p:grpSpPr>
        <p:sp>
          <p:nvSpPr>
            <p:cNvPr id="1340" name="Google Shape;1340;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3202496" flipH="1">
            <a:off x="2371867" y="205593"/>
            <a:ext cx="266451" cy="213788"/>
            <a:chOff x="3483800" y="1530650"/>
            <a:chExt cx="1459674" cy="1397574"/>
          </a:xfrm>
        </p:grpSpPr>
        <p:sp>
          <p:nvSpPr>
            <p:cNvPr id="1344" name="Google Shape;1344;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27"/>
          <p:cNvGrpSpPr/>
          <p:nvPr/>
        </p:nvGrpSpPr>
        <p:grpSpPr>
          <a:xfrm rot="-2111922">
            <a:off x="123081" y="1672530"/>
            <a:ext cx="255260" cy="246957"/>
            <a:chOff x="3483800" y="1530650"/>
            <a:chExt cx="1459674" cy="1397574"/>
          </a:xfrm>
        </p:grpSpPr>
        <p:sp>
          <p:nvSpPr>
            <p:cNvPr id="1354" name="Google Shape;1354;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27"/>
          <p:cNvGrpSpPr/>
          <p:nvPr/>
        </p:nvGrpSpPr>
        <p:grpSpPr>
          <a:xfrm rot="-4322314">
            <a:off x="345217" y="4765505"/>
            <a:ext cx="167563" cy="161982"/>
            <a:chOff x="3483800" y="1530650"/>
            <a:chExt cx="1459674" cy="1397574"/>
          </a:xfrm>
        </p:grpSpPr>
        <p:sp>
          <p:nvSpPr>
            <p:cNvPr id="1364" name="Google Shape;1364;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14">
    <p:bg>
      <p:bgPr>
        <a:gradFill>
          <a:gsLst>
            <a:gs pos="0">
              <a:schemeClr val="accent2"/>
            </a:gs>
            <a:gs pos="100000">
              <a:schemeClr val="lt2"/>
            </a:gs>
          </a:gsLst>
          <a:lin ang="2698631" scaled="0"/>
        </a:gradFill>
        <a:effectLst/>
      </p:bgPr>
    </p:bg>
    <p:spTree>
      <p:nvGrpSpPr>
        <p:cNvPr id="1" name="Shape 1373"/>
        <p:cNvGrpSpPr/>
        <p:nvPr/>
      </p:nvGrpSpPr>
      <p:grpSpPr>
        <a:xfrm>
          <a:off x="0" y="0"/>
          <a:ext cx="0" cy="0"/>
          <a:chOff x="0" y="0"/>
          <a:chExt cx="0" cy="0"/>
        </a:xfrm>
      </p:grpSpPr>
      <p:sp>
        <p:nvSpPr>
          <p:cNvPr id="1374" name="Google Shape;1374;p28"/>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5" name="Google Shape;137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76" name="Google Shape;1376;p28"/>
          <p:cNvSpPr txBox="1">
            <a:spLocks noGrp="1"/>
          </p:cNvSpPr>
          <p:nvPr>
            <p:ph type="title"/>
          </p:nvPr>
        </p:nvSpPr>
        <p:spPr>
          <a:xfrm>
            <a:off x="2758050" y="418850"/>
            <a:ext cx="3627900" cy="1123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72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77" name="Google Shape;1377;p28"/>
          <p:cNvSpPr txBox="1">
            <a:spLocks noGrp="1"/>
          </p:cNvSpPr>
          <p:nvPr>
            <p:ph type="subTitle" idx="1"/>
          </p:nvPr>
        </p:nvSpPr>
        <p:spPr>
          <a:xfrm>
            <a:off x="3111750" y="2348464"/>
            <a:ext cx="2920500" cy="103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78" name="Google Shape;1378;p28"/>
          <p:cNvSpPr txBox="1"/>
          <p:nvPr/>
        </p:nvSpPr>
        <p:spPr>
          <a:xfrm>
            <a:off x="2351100" y="3710288"/>
            <a:ext cx="4441800" cy="5613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200">
                <a:solidFill>
                  <a:schemeClr val="dk1"/>
                </a:solidFill>
                <a:latin typeface="Karla"/>
                <a:ea typeface="Karla"/>
                <a:cs typeface="Karla"/>
                <a:sym typeface="Karla"/>
              </a:rPr>
              <a:t>CREDITS: This presentation template was created by </a:t>
            </a:r>
            <a:r>
              <a:rPr lang="en" sz="1200" b="1">
                <a:solidFill>
                  <a:schemeClr val="accent1"/>
                </a:solidFill>
                <a:uFill>
                  <a:noFill/>
                </a:uFill>
                <a:latin typeface="Karla"/>
                <a:ea typeface="Karla"/>
                <a:cs typeface="Karla"/>
                <a:sym typeface="Karla"/>
                <a:hlinkClick r:id="rId3">
                  <a:extLst>
                    <a:ext uri="{A12FA001-AC4F-418D-AE19-62706E023703}">
                      <ahyp:hlinkClr xmlns="" xmlns:ahyp="http://schemas.microsoft.com/office/drawing/2018/hyperlinkcolor" val="tx"/>
                    </a:ext>
                  </a:extLst>
                </a:hlinkClick>
              </a:rPr>
              <a:t>Slidesgo</a:t>
            </a:r>
            <a:r>
              <a:rPr lang="en" sz="1200">
                <a:solidFill>
                  <a:schemeClr val="dk1"/>
                </a:solidFill>
                <a:latin typeface="Karla"/>
                <a:ea typeface="Karla"/>
                <a:cs typeface="Karla"/>
                <a:sym typeface="Karla"/>
              </a:rPr>
              <a:t>, including icons by</a:t>
            </a:r>
            <a:r>
              <a:rPr lang="en" sz="1200">
                <a:solidFill>
                  <a:schemeClr val="dk2"/>
                </a:solidFill>
                <a:latin typeface="Karla"/>
                <a:ea typeface="Karla"/>
                <a:cs typeface="Karla"/>
                <a:sym typeface="Karla"/>
              </a:rPr>
              <a:t> </a:t>
            </a:r>
            <a:r>
              <a:rPr lang="en" sz="1200" b="1">
                <a:solidFill>
                  <a:schemeClr val="accent1"/>
                </a:solidFill>
                <a:uFill>
                  <a:noFill/>
                </a:uFill>
                <a:latin typeface="Karla"/>
                <a:ea typeface="Karla"/>
                <a:cs typeface="Karla"/>
                <a:sym typeface="Karla"/>
                <a:hlinkClick r:id="rId4">
                  <a:extLst>
                    <a:ext uri="{A12FA001-AC4F-418D-AE19-62706E023703}">
                      <ahyp:hlinkClr xmlns="" xmlns:ahyp="http://schemas.microsoft.com/office/drawing/2018/hyperlinkcolor" val="tx"/>
                    </a:ext>
                  </a:extLst>
                </a:hlinkClick>
              </a:rPr>
              <a:t>Flaticon</a:t>
            </a:r>
            <a:r>
              <a:rPr lang="en" sz="1200">
                <a:solidFill>
                  <a:schemeClr val="dk1"/>
                </a:solidFill>
                <a:latin typeface="Karla"/>
                <a:ea typeface="Karla"/>
                <a:cs typeface="Karla"/>
                <a:sym typeface="Karla"/>
              </a:rPr>
              <a:t>, and infographics &amp; images by</a:t>
            </a:r>
            <a:r>
              <a:rPr lang="en" sz="1200">
                <a:solidFill>
                  <a:schemeClr val="dk2"/>
                </a:solidFill>
                <a:latin typeface="Karla"/>
                <a:ea typeface="Karla"/>
                <a:cs typeface="Karla"/>
                <a:sym typeface="Karla"/>
              </a:rPr>
              <a:t> </a:t>
            </a:r>
            <a:r>
              <a:rPr lang="en" sz="1200" b="1">
                <a:solidFill>
                  <a:schemeClr val="accent1"/>
                </a:solidFill>
                <a:uFill>
                  <a:noFill/>
                </a:uFill>
                <a:latin typeface="Karla"/>
                <a:ea typeface="Karla"/>
                <a:cs typeface="Karla"/>
                <a:sym typeface="Karla"/>
                <a:hlinkClick r:id="rId5">
                  <a:extLst>
                    <a:ext uri="{A12FA001-AC4F-418D-AE19-62706E023703}">
                      <ahyp:hlinkClr xmlns="" xmlns:ahyp="http://schemas.microsoft.com/office/drawing/2018/hyperlinkcolor" val="tx"/>
                    </a:ext>
                  </a:extLst>
                </a:hlinkClick>
              </a:rPr>
              <a:t>Freepik</a:t>
            </a:r>
            <a:r>
              <a:rPr lang="en" sz="1200">
                <a:solidFill>
                  <a:schemeClr val="dk2"/>
                </a:solidFill>
                <a:latin typeface="Karla"/>
                <a:ea typeface="Karla"/>
                <a:cs typeface="Karla"/>
                <a:sym typeface="Karla"/>
              </a:rPr>
              <a:t> </a:t>
            </a:r>
            <a:endParaRPr sz="1200" b="1">
              <a:solidFill>
                <a:schemeClr val="dk2"/>
              </a:solidFill>
              <a:latin typeface="Karla"/>
              <a:ea typeface="Karla"/>
              <a:cs typeface="Karla"/>
              <a:sym typeface="Karla"/>
            </a:endParaRPr>
          </a:p>
        </p:txBody>
      </p:sp>
      <p:sp>
        <p:nvSpPr>
          <p:cNvPr id="1379" name="Google Shape;1379;p28"/>
          <p:cNvSpPr/>
          <p:nvPr/>
        </p:nvSpPr>
        <p:spPr>
          <a:xfrm rot="1675317" flipH="1">
            <a:off x="-1019267" y="-486457"/>
            <a:ext cx="5611744" cy="6173383"/>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flipH="1">
            <a:off x="6647600" y="-171462"/>
            <a:ext cx="4964599" cy="5486422"/>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28"/>
          <p:cNvGrpSpPr/>
          <p:nvPr/>
        </p:nvGrpSpPr>
        <p:grpSpPr>
          <a:xfrm rot="-2054985">
            <a:off x="1302743" y="3223629"/>
            <a:ext cx="406156" cy="388178"/>
            <a:chOff x="3483800" y="1530650"/>
            <a:chExt cx="1459674" cy="1397574"/>
          </a:xfrm>
        </p:grpSpPr>
        <p:sp>
          <p:nvSpPr>
            <p:cNvPr id="1382" name="Google Shape;1382;p2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28"/>
          <p:cNvGrpSpPr/>
          <p:nvPr/>
        </p:nvGrpSpPr>
        <p:grpSpPr>
          <a:xfrm rot="-2977299">
            <a:off x="984163" y="1512239"/>
            <a:ext cx="194255" cy="180400"/>
            <a:chOff x="3931664" y="3196564"/>
            <a:chExt cx="819834" cy="761359"/>
          </a:xfrm>
        </p:grpSpPr>
        <p:sp>
          <p:nvSpPr>
            <p:cNvPr id="1392" name="Google Shape;1392;p2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8"/>
          <p:cNvGrpSpPr/>
          <p:nvPr/>
        </p:nvGrpSpPr>
        <p:grpSpPr>
          <a:xfrm rot="1370578">
            <a:off x="7577885" y="1527535"/>
            <a:ext cx="244552" cy="227109"/>
            <a:chOff x="3931664" y="3196564"/>
            <a:chExt cx="819834" cy="761359"/>
          </a:xfrm>
        </p:grpSpPr>
        <p:sp>
          <p:nvSpPr>
            <p:cNvPr id="1396" name="Google Shape;1396;p2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8"/>
          <p:cNvGrpSpPr/>
          <p:nvPr/>
        </p:nvGrpSpPr>
        <p:grpSpPr>
          <a:xfrm rot="-2111919">
            <a:off x="7197062" y="2098834"/>
            <a:ext cx="212210" cy="205364"/>
            <a:chOff x="3483800" y="1530650"/>
            <a:chExt cx="1459674" cy="1397574"/>
          </a:xfrm>
        </p:grpSpPr>
        <p:sp>
          <p:nvSpPr>
            <p:cNvPr id="1400" name="Google Shape;1400;p2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28"/>
          <p:cNvGrpSpPr/>
          <p:nvPr/>
        </p:nvGrpSpPr>
        <p:grpSpPr>
          <a:xfrm>
            <a:off x="607775" y="-517258"/>
            <a:ext cx="1286580" cy="1286580"/>
            <a:chOff x="1565300" y="733100"/>
            <a:chExt cx="1143525" cy="1143525"/>
          </a:xfrm>
        </p:grpSpPr>
        <p:sp>
          <p:nvSpPr>
            <p:cNvPr id="1410" name="Google Shape;1410;p28"/>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8"/>
          <p:cNvGrpSpPr/>
          <p:nvPr/>
        </p:nvGrpSpPr>
        <p:grpSpPr>
          <a:xfrm>
            <a:off x="1207456" y="586028"/>
            <a:ext cx="565411" cy="565411"/>
            <a:chOff x="2751400" y="2498775"/>
            <a:chExt cx="652900" cy="652900"/>
          </a:xfrm>
        </p:grpSpPr>
        <p:sp>
          <p:nvSpPr>
            <p:cNvPr id="1418" name="Google Shape;1418;p28"/>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8"/>
          <p:cNvGrpSpPr/>
          <p:nvPr/>
        </p:nvGrpSpPr>
        <p:grpSpPr>
          <a:xfrm rot="-895738">
            <a:off x="8193718" y="4097271"/>
            <a:ext cx="1016157" cy="1012457"/>
            <a:chOff x="4134250" y="882850"/>
            <a:chExt cx="843375" cy="844025"/>
          </a:xfrm>
        </p:grpSpPr>
        <p:sp>
          <p:nvSpPr>
            <p:cNvPr id="1428" name="Google Shape;1428;p28"/>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CUSTOM_15">
    <p:bg>
      <p:bgPr>
        <a:gradFill>
          <a:gsLst>
            <a:gs pos="0">
              <a:schemeClr val="accent2"/>
            </a:gs>
            <a:gs pos="100000">
              <a:schemeClr val="lt2"/>
            </a:gs>
          </a:gsLst>
          <a:lin ang="13500032" scaled="0"/>
        </a:gradFill>
        <a:effectLst/>
      </p:bgPr>
    </p:bg>
    <p:spTree>
      <p:nvGrpSpPr>
        <p:cNvPr id="1" name="Shape 1433"/>
        <p:cNvGrpSpPr/>
        <p:nvPr/>
      </p:nvGrpSpPr>
      <p:grpSpPr>
        <a:xfrm>
          <a:off x="0" y="0"/>
          <a:ext cx="0" cy="0"/>
          <a:chOff x="0" y="0"/>
          <a:chExt cx="0" cy="0"/>
        </a:xfrm>
      </p:grpSpPr>
      <p:pic>
        <p:nvPicPr>
          <p:cNvPr id="1434" name="Google Shape;1434;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35" name="Google Shape;1435;p29"/>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68100" y="1064050"/>
            <a:ext cx="8407800" cy="37440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txBox="1">
            <a:spLocks noGrp="1"/>
          </p:cNvSpPr>
          <p:nvPr>
            <p:ph type="body" idx="1"/>
          </p:nvPr>
        </p:nvSpPr>
        <p:spPr>
          <a:xfrm>
            <a:off x="720000" y="1274675"/>
            <a:ext cx="3745800" cy="32229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
        <p:nvSpPr>
          <p:cNvPr id="1438" name="Google Shape;1438;p29"/>
          <p:cNvSpPr txBox="1">
            <a:spLocks noGrp="1"/>
          </p:cNvSpPr>
          <p:nvPr>
            <p:ph type="body" idx="2"/>
          </p:nvPr>
        </p:nvSpPr>
        <p:spPr>
          <a:xfrm>
            <a:off x="4678200" y="1274550"/>
            <a:ext cx="3745800" cy="32229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
        <p:nvSpPr>
          <p:cNvPr id="1439" name="Google Shape;1439;p29"/>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6">
    <p:bg>
      <p:bgPr>
        <a:gradFill>
          <a:gsLst>
            <a:gs pos="0">
              <a:schemeClr val="accent2"/>
            </a:gs>
            <a:gs pos="100000">
              <a:schemeClr val="lt2"/>
            </a:gs>
          </a:gsLst>
          <a:lin ang="8099331" scaled="0"/>
        </a:gradFill>
        <a:effectLst/>
      </p:bgPr>
    </p:bg>
    <p:spTree>
      <p:nvGrpSpPr>
        <p:cNvPr id="1" name="Shape 1440"/>
        <p:cNvGrpSpPr/>
        <p:nvPr/>
      </p:nvGrpSpPr>
      <p:grpSpPr>
        <a:xfrm>
          <a:off x="0" y="0"/>
          <a:ext cx="0" cy="0"/>
          <a:chOff x="0" y="0"/>
          <a:chExt cx="0" cy="0"/>
        </a:xfrm>
      </p:grpSpPr>
      <p:sp>
        <p:nvSpPr>
          <p:cNvPr id="1441" name="Google Shape;1441;p30"/>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2" name="Google Shape;1442;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6_1">
    <p:bg>
      <p:bgPr>
        <a:gradFill>
          <a:gsLst>
            <a:gs pos="0">
              <a:schemeClr val="accent2"/>
            </a:gs>
            <a:gs pos="100000">
              <a:schemeClr val="lt2"/>
            </a:gs>
          </a:gsLst>
          <a:lin ang="2698631" scaled="0"/>
        </a:gradFill>
        <a:effectLst/>
      </p:bgPr>
    </p:bg>
    <p:spTree>
      <p:nvGrpSpPr>
        <p:cNvPr id="1" name="Shape 1443"/>
        <p:cNvGrpSpPr/>
        <p:nvPr/>
      </p:nvGrpSpPr>
      <p:grpSpPr>
        <a:xfrm>
          <a:off x="0" y="0"/>
          <a:ext cx="0" cy="0"/>
          <a:chOff x="0" y="0"/>
          <a:chExt cx="0" cy="0"/>
        </a:xfrm>
      </p:grpSpPr>
      <p:sp>
        <p:nvSpPr>
          <p:cNvPr id="1444" name="Google Shape;1444;p31"/>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5" name="Google Shape;1445;p3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2"/>
            </a:gs>
            <a:gs pos="100000">
              <a:schemeClr val="lt2"/>
            </a:gs>
          </a:gsLst>
          <a:lin ang="2698631" scaled="0"/>
        </a:gradFill>
        <a:effectLst/>
      </p:bgPr>
    </p:bg>
    <p:spTree>
      <p:nvGrpSpPr>
        <p:cNvPr id="1" name="Shape 177"/>
        <p:cNvGrpSpPr/>
        <p:nvPr/>
      </p:nvGrpSpPr>
      <p:grpSpPr>
        <a:xfrm>
          <a:off x="0" y="0"/>
          <a:ext cx="0" cy="0"/>
          <a:chOff x="0" y="0"/>
          <a:chExt cx="0" cy="0"/>
        </a:xfrm>
      </p:grpSpPr>
      <p:sp>
        <p:nvSpPr>
          <p:cNvPr id="178" name="Google Shape;178;p4"/>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0" name="Google Shape;180;p4"/>
          <p:cNvSpPr/>
          <p:nvPr/>
        </p:nvSpPr>
        <p:spPr>
          <a:xfrm>
            <a:off x="368100" y="1064050"/>
            <a:ext cx="8407800" cy="37440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4"/>
          <p:cNvSpPr txBox="1">
            <a:spLocks noGrp="1"/>
          </p:cNvSpPr>
          <p:nvPr>
            <p:ph type="body" idx="1"/>
          </p:nvPr>
        </p:nvSpPr>
        <p:spPr>
          <a:xfrm>
            <a:off x="720000" y="1268500"/>
            <a:ext cx="7704000" cy="33351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16_1_1">
    <p:bg>
      <p:bgPr>
        <a:gradFill>
          <a:gsLst>
            <a:gs pos="0">
              <a:schemeClr val="accent2"/>
            </a:gs>
            <a:gs pos="100000">
              <a:schemeClr val="lt2"/>
            </a:gs>
          </a:gsLst>
          <a:lin ang="13500032" scaled="0"/>
        </a:gradFill>
        <a:effectLst/>
      </p:bgPr>
    </p:bg>
    <p:spTree>
      <p:nvGrpSpPr>
        <p:cNvPr id="1" name="Shape 1446"/>
        <p:cNvGrpSpPr/>
        <p:nvPr/>
      </p:nvGrpSpPr>
      <p:grpSpPr>
        <a:xfrm>
          <a:off x="0" y="0"/>
          <a:ext cx="0" cy="0"/>
          <a:chOff x="0" y="0"/>
          <a:chExt cx="0" cy="0"/>
        </a:xfrm>
      </p:grpSpPr>
      <p:sp>
        <p:nvSpPr>
          <p:cNvPr id="1447" name="Google Shape;1447;p32"/>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8" name="Google Shape;1448;p3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gradFill>
          <a:gsLst>
            <a:gs pos="0">
              <a:schemeClr val="accent2"/>
            </a:gs>
            <a:gs pos="100000">
              <a:schemeClr val="lt2"/>
            </a:gs>
          </a:gsLst>
          <a:lin ang="2698631" scaled="0"/>
        </a:gradFill>
        <a:effectLst/>
      </p:bgPr>
    </p:bg>
    <p:spTree>
      <p:nvGrpSpPr>
        <p:cNvPr id="1" name="Shape 183"/>
        <p:cNvGrpSpPr/>
        <p:nvPr/>
      </p:nvGrpSpPr>
      <p:grpSpPr>
        <a:xfrm>
          <a:off x="0" y="0"/>
          <a:ext cx="0" cy="0"/>
          <a:chOff x="0" y="0"/>
          <a:chExt cx="0" cy="0"/>
        </a:xfrm>
      </p:grpSpPr>
      <p:sp>
        <p:nvSpPr>
          <p:cNvPr id="184" name="Google Shape;184;p5"/>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86" name="Google Shape;186;p5"/>
          <p:cNvGrpSpPr/>
          <p:nvPr/>
        </p:nvGrpSpPr>
        <p:grpSpPr>
          <a:xfrm>
            <a:off x="8551254" y="4681889"/>
            <a:ext cx="193699" cy="185318"/>
            <a:chOff x="3483800" y="1530650"/>
            <a:chExt cx="1459674" cy="1397574"/>
          </a:xfrm>
        </p:grpSpPr>
        <p:sp>
          <p:nvSpPr>
            <p:cNvPr id="187" name="Google Shape;187;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38749" y="4109622"/>
            <a:ext cx="318260" cy="295560"/>
            <a:chOff x="3931664" y="3196564"/>
            <a:chExt cx="819834" cy="761359"/>
          </a:xfrm>
        </p:grpSpPr>
        <p:sp>
          <p:nvSpPr>
            <p:cNvPr id="197" name="Google Shape;197;p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a:off x="8453589" y="3940297"/>
            <a:ext cx="500427" cy="464734"/>
            <a:chOff x="3931664" y="3196564"/>
            <a:chExt cx="819834" cy="761359"/>
          </a:xfrm>
        </p:grpSpPr>
        <p:sp>
          <p:nvSpPr>
            <p:cNvPr id="201" name="Google Shape;201;p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5"/>
          <p:cNvGrpSpPr/>
          <p:nvPr/>
        </p:nvGrpSpPr>
        <p:grpSpPr>
          <a:xfrm>
            <a:off x="457004" y="2344739"/>
            <a:ext cx="193699" cy="185318"/>
            <a:chOff x="3483800" y="1530650"/>
            <a:chExt cx="1459674" cy="1397574"/>
          </a:xfrm>
        </p:grpSpPr>
        <p:sp>
          <p:nvSpPr>
            <p:cNvPr id="205" name="Google Shape;205;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5"/>
          <p:cNvGrpSpPr/>
          <p:nvPr/>
        </p:nvGrpSpPr>
        <p:grpSpPr>
          <a:xfrm>
            <a:off x="23083" y="1115322"/>
            <a:ext cx="117212" cy="111946"/>
            <a:chOff x="3483800" y="1530650"/>
            <a:chExt cx="1459674" cy="1397574"/>
          </a:xfrm>
        </p:grpSpPr>
        <p:sp>
          <p:nvSpPr>
            <p:cNvPr id="215" name="Google Shape;215;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5"/>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5" name="Google Shape;225;p5"/>
          <p:cNvSpPr/>
          <p:nvPr/>
        </p:nvSpPr>
        <p:spPr>
          <a:xfrm>
            <a:off x="942800" y="1603825"/>
            <a:ext cx="3341700" cy="2505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4859500" y="1603725"/>
            <a:ext cx="3341700" cy="2505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txBox="1">
            <a:spLocks noGrp="1"/>
          </p:cNvSpPr>
          <p:nvPr>
            <p:ph type="subTitle" idx="1"/>
          </p:nvPr>
        </p:nvSpPr>
        <p:spPr>
          <a:xfrm>
            <a:off x="1316888" y="2808025"/>
            <a:ext cx="2593500" cy="1235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 name="Google Shape;228;p5"/>
          <p:cNvSpPr txBox="1">
            <a:spLocks noGrp="1"/>
          </p:cNvSpPr>
          <p:nvPr>
            <p:ph type="subTitle" idx="2"/>
          </p:nvPr>
        </p:nvSpPr>
        <p:spPr>
          <a:xfrm>
            <a:off x="5233588" y="2808025"/>
            <a:ext cx="2593500" cy="1235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9" name="Google Shape;229;p5"/>
          <p:cNvSpPr txBox="1">
            <a:spLocks noGrp="1"/>
          </p:cNvSpPr>
          <p:nvPr>
            <p:ph type="title" idx="3"/>
          </p:nvPr>
        </p:nvSpPr>
        <p:spPr>
          <a:xfrm>
            <a:off x="1186100" y="2648888"/>
            <a:ext cx="28551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0" name="Google Shape;230;p5"/>
          <p:cNvSpPr txBox="1">
            <a:spLocks noGrp="1"/>
          </p:cNvSpPr>
          <p:nvPr>
            <p:ph type="title" idx="4"/>
          </p:nvPr>
        </p:nvSpPr>
        <p:spPr>
          <a:xfrm>
            <a:off x="5102800" y="2648888"/>
            <a:ext cx="28551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2"/>
            </a:gs>
            <a:gs pos="100000">
              <a:schemeClr val="lt2"/>
            </a:gs>
          </a:gsLst>
          <a:lin ang="8099331" scaled="0"/>
        </a:gradFill>
        <a:effectLst/>
      </p:bgPr>
    </p:bg>
    <p:spTree>
      <p:nvGrpSpPr>
        <p:cNvPr id="1" name="Shape 231"/>
        <p:cNvGrpSpPr/>
        <p:nvPr/>
      </p:nvGrpSpPr>
      <p:grpSpPr>
        <a:xfrm>
          <a:off x="0" y="0"/>
          <a:ext cx="0" cy="0"/>
          <a:chOff x="0" y="0"/>
          <a:chExt cx="0" cy="0"/>
        </a:xfrm>
      </p:grpSpPr>
      <p:sp>
        <p:nvSpPr>
          <p:cNvPr id="232" name="Google Shape;232;p6"/>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4" name="Google Shape;234;p6"/>
          <p:cNvSpPr/>
          <p:nvPr/>
        </p:nvSpPr>
        <p:spPr>
          <a:xfrm>
            <a:off x="5554700" y="136300"/>
            <a:ext cx="4757717" cy="589426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36" name="Google Shape;236;p6"/>
          <p:cNvGrpSpPr/>
          <p:nvPr/>
        </p:nvGrpSpPr>
        <p:grpSpPr>
          <a:xfrm rot="-7340515">
            <a:off x="7972572" y="485342"/>
            <a:ext cx="1893455" cy="683957"/>
            <a:chOff x="5725894" y="2571645"/>
            <a:chExt cx="1443144" cy="521294"/>
          </a:xfrm>
        </p:grpSpPr>
        <p:grpSp>
          <p:nvGrpSpPr>
            <p:cNvPr id="237" name="Google Shape;237;p6"/>
            <p:cNvGrpSpPr/>
            <p:nvPr/>
          </p:nvGrpSpPr>
          <p:grpSpPr>
            <a:xfrm rot="5400000">
              <a:off x="6186819" y="2110721"/>
              <a:ext cx="521294" cy="1443144"/>
              <a:chOff x="2916100" y="2780750"/>
              <a:chExt cx="389200" cy="1077375"/>
            </a:xfrm>
          </p:grpSpPr>
          <p:sp>
            <p:nvSpPr>
              <p:cNvPr id="238" name="Google Shape;238;p6"/>
              <p:cNvSpPr/>
              <p:nvPr/>
            </p:nvSpPr>
            <p:spPr>
              <a:xfrm>
                <a:off x="3049625" y="3452950"/>
                <a:ext cx="125550" cy="405175"/>
              </a:xfrm>
              <a:custGeom>
                <a:avLst/>
                <a:gdLst/>
                <a:ahLst/>
                <a:cxnLst/>
                <a:rect l="l" t="t" r="r" b="b"/>
                <a:pathLst>
                  <a:path w="5022" h="16207" extrusionOk="0">
                    <a:moveTo>
                      <a:pt x="0" y="0"/>
                    </a:moveTo>
                    <a:lnTo>
                      <a:pt x="2511" y="16206"/>
                    </a:lnTo>
                    <a:lnTo>
                      <a:pt x="50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3063875" y="3452950"/>
                <a:ext cx="97050" cy="196325"/>
              </a:xfrm>
              <a:custGeom>
                <a:avLst/>
                <a:gdLst/>
                <a:ahLst/>
                <a:cxnLst/>
                <a:rect l="l" t="t" r="r" b="b"/>
                <a:pathLst>
                  <a:path w="3882" h="7853" extrusionOk="0">
                    <a:moveTo>
                      <a:pt x="1" y="0"/>
                    </a:moveTo>
                    <a:lnTo>
                      <a:pt x="1941" y="7852"/>
                    </a:lnTo>
                    <a:lnTo>
                      <a:pt x="3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3026225" y="3342800"/>
                <a:ext cx="167800" cy="136125"/>
              </a:xfrm>
              <a:custGeom>
                <a:avLst/>
                <a:gdLst/>
                <a:ahLst/>
                <a:cxnLst/>
                <a:rect l="l" t="t" r="r" b="b"/>
                <a:pathLst>
                  <a:path w="6712" h="5445" extrusionOk="0">
                    <a:moveTo>
                      <a:pt x="1073" y="1"/>
                    </a:moveTo>
                    <a:cubicBezTo>
                      <a:pt x="777" y="1393"/>
                      <a:pt x="480" y="2786"/>
                      <a:pt x="160" y="4178"/>
                    </a:cubicBezTo>
                    <a:cubicBezTo>
                      <a:pt x="0" y="4794"/>
                      <a:pt x="503" y="5388"/>
                      <a:pt x="1187" y="5410"/>
                    </a:cubicBezTo>
                    <a:cubicBezTo>
                      <a:pt x="1906" y="5433"/>
                      <a:pt x="2631" y="5445"/>
                      <a:pt x="3356" y="5445"/>
                    </a:cubicBezTo>
                    <a:cubicBezTo>
                      <a:pt x="4080" y="5445"/>
                      <a:pt x="4805" y="5433"/>
                      <a:pt x="5524" y="5410"/>
                    </a:cubicBezTo>
                    <a:cubicBezTo>
                      <a:pt x="6209" y="5388"/>
                      <a:pt x="6711" y="4794"/>
                      <a:pt x="6574" y="4178"/>
                    </a:cubicBezTo>
                    <a:cubicBezTo>
                      <a:pt x="6255" y="2786"/>
                      <a:pt x="5935" y="1393"/>
                      <a:pt x="5661" y="1"/>
                    </a:cubicBezTo>
                    <a:cubicBezTo>
                      <a:pt x="4896" y="24"/>
                      <a:pt x="4132" y="35"/>
                      <a:pt x="3367" y="35"/>
                    </a:cubicBezTo>
                    <a:cubicBezTo>
                      <a:pt x="2603" y="35"/>
                      <a:pt x="1838" y="24"/>
                      <a:pt x="107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3026225" y="3342800"/>
                <a:ext cx="54800" cy="135850"/>
              </a:xfrm>
              <a:custGeom>
                <a:avLst/>
                <a:gdLst/>
                <a:ahLst/>
                <a:cxnLst/>
                <a:rect l="l" t="t" r="r" b="b"/>
                <a:pathLst>
                  <a:path w="2192" h="5434" extrusionOk="0">
                    <a:moveTo>
                      <a:pt x="1073" y="1"/>
                    </a:moveTo>
                    <a:cubicBezTo>
                      <a:pt x="777" y="1393"/>
                      <a:pt x="480" y="2786"/>
                      <a:pt x="160" y="4178"/>
                    </a:cubicBezTo>
                    <a:cubicBezTo>
                      <a:pt x="0" y="4794"/>
                      <a:pt x="503" y="5388"/>
                      <a:pt x="1187" y="5410"/>
                    </a:cubicBezTo>
                    <a:cubicBezTo>
                      <a:pt x="1530" y="5433"/>
                      <a:pt x="1849" y="5433"/>
                      <a:pt x="2192" y="5433"/>
                    </a:cubicBezTo>
                    <a:lnTo>
                      <a:pt x="2192" y="24"/>
                    </a:lnTo>
                    <a:cubicBezTo>
                      <a:pt x="1826" y="24"/>
                      <a:pt x="1438"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3141500" y="3342800"/>
                <a:ext cx="52525" cy="135850"/>
              </a:xfrm>
              <a:custGeom>
                <a:avLst/>
                <a:gdLst/>
                <a:ahLst/>
                <a:cxnLst/>
                <a:rect l="l" t="t" r="r" b="b"/>
                <a:pathLst>
                  <a:path w="2101" h="5434" extrusionOk="0">
                    <a:moveTo>
                      <a:pt x="1050" y="1"/>
                    </a:moveTo>
                    <a:cubicBezTo>
                      <a:pt x="685" y="1"/>
                      <a:pt x="343" y="24"/>
                      <a:pt x="0" y="24"/>
                    </a:cubicBezTo>
                    <a:lnTo>
                      <a:pt x="0" y="5433"/>
                    </a:lnTo>
                    <a:cubicBezTo>
                      <a:pt x="297" y="5433"/>
                      <a:pt x="616" y="5433"/>
                      <a:pt x="913" y="5410"/>
                    </a:cubicBezTo>
                    <a:cubicBezTo>
                      <a:pt x="1598" y="5388"/>
                      <a:pt x="2100" y="4794"/>
                      <a:pt x="1963" y="4178"/>
                    </a:cubicBezTo>
                    <a:cubicBezTo>
                      <a:pt x="1644" y="2786"/>
                      <a:pt x="1324" y="1393"/>
                      <a:pt x="1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963450" y="2780750"/>
                <a:ext cx="295625" cy="633425"/>
              </a:xfrm>
              <a:custGeom>
                <a:avLst/>
                <a:gdLst/>
                <a:ahLst/>
                <a:cxnLst/>
                <a:rect l="l" t="t" r="r" b="b"/>
                <a:pathLst>
                  <a:path w="11825" h="25337" extrusionOk="0">
                    <a:moveTo>
                      <a:pt x="5935" y="0"/>
                    </a:moveTo>
                    <a:cubicBezTo>
                      <a:pt x="5456" y="0"/>
                      <a:pt x="69" y="5661"/>
                      <a:pt x="46" y="12645"/>
                    </a:cubicBezTo>
                    <a:cubicBezTo>
                      <a:pt x="1" y="19653"/>
                      <a:pt x="4086" y="25336"/>
                      <a:pt x="5821" y="25336"/>
                    </a:cubicBezTo>
                    <a:cubicBezTo>
                      <a:pt x="7556" y="25336"/>
                      <a:pt x="11779" y="19698"/>
                      <a:pt x="11801" y="12691"/>
                    </a:cubicBezTo>
                    <a:cubicBezTo>
                      <a:pt x="11824" y="5706"/>
                      <a:pt x="6392" y="23"/>
                      <a:pt x="59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3026225" y="2780750"/>
                <a:ext cx="170650" cy="105575"/>
              </a:xfrm>
              <a:custGeom>
                <a:avLst/>
                <a:gdLst/>
                <a:ahLst/>
                <a:cxnLst/>
                <a:rect l="l" t="t" r="r" b="b"/>
                <a:pathLst>
                  <a:path w="6826" h="4223" extrusionOk="0">
                    <a:moveTo>
                      <a:pt x="3424" y="0"/>
                    </a:moveTo>
                    <a:cubicBezTo>
                      <a:pt x="3173" y="0"/>
                      <a:pt x="1507" y="1621"/>
                      <a:pt x="0" y="4200"/>
                    </a:cubicBezTo>
                    <a:lnTo>
                      <a:pt x="6825" y="4223"/>
                    </a:lnTo>
                    <a:cubicBezTo>
                      <a:pt x="5342" y="1643"/>
                      <a:pt x="3652" y="0"/>
                      <a:pt x="3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966875" y="3143650"/>
                <a:ext cx="288775" cy="44550"/>
              </a:xfrm>
              <a:custGeom>
                <a:avLst/>
                <a:gdLst/>
                <a:ahLst/>
                <a:cxnLst/>
                <a:rect l="l" t="t" r="r" b="b"/>
                <a:pathLst>
                  <a:path w="11551" h="1782" extrusionOk="0">
                    <a:moveTo>
                      <a:pt x="1" y="1"/>
                    </a:moveTo>
                    <a:lnTo>
                      <a:pt x="1" y="1"/>
                    </a:lnTo>
                    <a:cubicBezTo>
                      <a:pt x="46" y="594"/>
                      <a:pt x="138" y="1188"/>
                      <a:pt x="252" y="1758"/>
                    </a:cubicBezTo>
                    <a:lnTo>
                      <a:pt x="11276" y="1781"/>
                    </a:lnTo>
                    <a:cubicBezTo>
                      <a:pt x="11390" y="1211"/>
                      <a:pt x="11482" y="640"/>
                      <a:pt x="11550"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3095275" y="3228100"/>
                <a:ext cx="34250" cy="227725"/>
              </a:xfrm>
              <a:custGeom>
                <a:avLst/>
                <a:gdLst/>
                <a:ahLst/>
                <a:cxnLst/>
                <a:rect l="l" t="t" r="r" b="b"/>
                <a:pathLst>
                  <a:path w="1370" h="9109" extrusionOk="0">
                    <a:moveTo>
                      <a:pt x="699" y="0"/>
                    </a:moveTo>
                    <a:cubicBezTo>
                      <a:pt x="652" y="0"/>
                      <a:pt x="609" y="25"/>
                      <a:pt x="594" y="69"/>
                    </a:cubicBezTo>
                    <a:cubicBezTo>
                      <a:pt x="594" y="69"/>
                      <a:pt x="594" y="69"/>
                      <a:pt x="571" y="92"/>
                    </a:cubicBezTo>
                    <a:cubicBezTo>
                      <a:pt x="571" y="115"/>
                      <a:pt x="548" y="138"/>
                      <a:pt x="525" y="161"/>
                    </a:cubicBezTo>
                    <a:cubicBezTo>
                      <a:pt x="502" y="229"/>
                      <a:pt x="457" y="321"/>
                      <a:pt x="411" y="435"/>
                    </a:cubicBezTo>
                    <a:cubicBezTo>
                      <a:pt x="366" y="549"/>
                      <a:pt x="320" y="686"/>
                      <a:pt x="297" y="846"/>
                    </a:cubicBezTo>
                    <a:cubicBezTo>
                      <a:pt x="251" y="1005"/>
                      <a:pt x="229" y="1188"/>
                      <a:pt x="183" y="1393"/>
                    </a:cubicBezTo>
                    <a:cubicBezTo>
                      <a:pt x="160" y="1576"/>
                      <a:pt x="160" y="1804"/>
                      <a:pt x="137" y="2032"/>
                    </a:cubicBezTo>
                    <a:cubicBezTo>
                      <a:pt x="137" y="2261"/>
                      <a:pt x="137" y="2489"/>
                      <a:pt x="114" y="2740"/>
                    </a:cubicBezTo>
                    <a:cubicBezTo>
                      <a:pt x="92" y="3242"/>
                      <a:pt x="92" y="3767"/>
                      <a:pt x="69" y="4292"/>
                    </a:cubicBezTo>
                    <a:cubicBezTo>
                      <a:pt x="46" y="4817"/>
                      <a:pt x="46" y="5342"/>
                      <a:pt x="23" y="5844"/>
                    </a:cubicBezTo>
                    <a:cubicBezTo>
                      <a:pt x="23" y="6073"/>
                      <a:pt x="23" y="6324"/>
                      <a:pt x="23" y="6552"/>
                    </a:cubicBezTo>
                    <a:cubicBezTo>
                      <a:pt x="23" y="6780"/>
                      <a:pt x="0" y="6986"/>
                      <a:pt x="0" y="7191"/>
                    </a:cubicBezTo>
                    <a:cubicBezTo>
                      <a:pt x="0" y="7579"/>
                      <a:pt x="0" y="7921"/>
                      <a:pt x="0" y="8150"/>
                    </a:cubicBezTo>
                    <a:cubicBezTo>
                      <a:pt x="0" y="8378"/>
                      <a:pt x="0" y="8515"/>
                      <a:pt x="0" y="8515"/>
                    </a:cubicBezTo>
                    <a:cubicBezTo>
                      <a:pt x="0" y="8834"/>
                      <a:pt x="297" y="9108"/>
                      <a:pt x="685" y="9108"/>
                    </a:cubicBezTo>
                    <a:cubicBezTo>
                      <a:pt x="1050" y="9108"/>
                      <a:pt x="1370" y="8834"/>
                      <a:pt x="1370" y="8515"/>
                    </a:cubicBezTo>
                    <a:cubicBezTo>
                      <a:pt x="1370" y="8515"/>
                      <a:pt x="1370" y="8378"/>
                      <a:pt x="1370" y="8150"/>
                    </a:cubicBezTo>
                    <a:cubicBezTo>
                      <a:pt x="1370" y="7921"/>
                      <a:pt x="1370" y="7579"/>
                      <a:pt x="1370" y="7191"/>
                    </a:cubicBezTo>
                    <a:cubicBezTo>
                      <a:pt x="1370" y="6986"/>
                      <a:pt x="1370" y="6780"/>
                      <a:pt x="1370" y="6552"/>
                    </a:cubicBezTo>
                    <a:cubicBezTo>
                      <a:pt x="1370" y="6324"/>
                      <a:pt x="1370" y="6095"/>
                      <a:pt x="1370" y="5844"/>
                    </a:cubicBezTo>
                    <a:cubicBezTo>
                      <a:pt x="1347" y="5342"/>
                      <a:pt x="1347" y="4817"/>
                      <a:pt x="1324" y="4292"/>
                    </a:cubicBezTo>
                    <a:cubicBezTo>
                      <a:pt x="1324" y="3767"/>
                      <a:pt x="1301" y="3242"/>
                      <a:pt x="1301" y="2740"/>
                    </a:cubicBezTo>
                    <a:cubicBezTo>
                      <a:pt x="1279" y="2489"/>
                      <a:pt x="1279" y="2261"/>
                      <a:pt x="1279" y="2032"/>
                    </a:cubicBezTo>
                    <a:cubicBezTo>
                      <a:pt x="1256" y="1804"/>
                      <a:pt x="1256" y="1576"/>
                      <a:pt x="1233" y="1393"/>
                    </a:cubicBezTo>
                    <a:cubicBezTo>
                      <a:pt x="1210" y="1188"/>
                      <a:pt x="1164" y="1005"/>
                      <a:pt x="1142" y="846"/>
                    </a:cubicBezTo>
                    <a:cubicBezTo>
                      <a:pt x="1096" y="686"/>
                      <a:pt x="1050" y="549"/>
                      <a:pt x="1005" y="435"/>
                    </a:cubicBezTo>
                    <a:cubicBezTo>
                      <a:pt x="982" y="321"/>
                      <a:pt x="936" y="229"/>
                      <a:pt x="890" y="161"/>
                    </a:cubicBezTo>
                    <a:cubicBezTo>
                      <a:pt x="890" y="138"/>
                      <a:pt x="868" y="115"/>
                      <a:pt x="868" y="92"/>
                    </a:cubicBezTo>
                    <a:cubicBezTo>
                      <a:pt x="845" y="69"/>
                      <a:pt x="845" y="69"/>
                      <a:pt x="845" y="69"/>
                    </a:cubicBezTo>
                    <a:cubicBezTo>
                      <a:pt x="822" y="47"/>
                      <a:pt x="799" y="24"/>
                      <a:pt x="776" y="24"/>
                    </a:cubicBezTo>
                    <a:cubicBezTo>
                      <a:pt x="752" y="8"/>
                      <a:pt x="725" y="0"/>
                      <a:pt x="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916100" y="3237250"/>
                <a:ext cx="141525" cy="218325"/>
              </a:xfrm>
              <a:custGeom>
                <a:avLst/>
                <a:gdLst/>
                <a:ahLst/>
                <a:cxnLst/>
                <a:rect l="l" t="t" r="r" b="b"/>
                <a:pathLst>
                  <a:path w="5661" h="8733" extrusionOk="0">
                    <a:moveTo>
                      <a:pt x="2837" y="0"/>
                    </a:moveTo>
                    <a:cubicBezTo>
                      <a:pt x="2833" y="0"/>
                      <a:pt x="2831" y="0"/>
                      <a:pt x="2831" y="0"/>
                    </a:cubicBezTo>
                    <a:cubicBezTo>
                      <a:pt x="0" y="2534"/>
                      <a:pt x="822" y="6734"/>
                      <a:pt x="3355" y="8537"/>
                    </a:cubicBezTo>
                    <a:cubicBezTo>
                      <a:pt x="3563" y="8673"/>
                      <a:pt x="3733" y="8732"/>
                      <a:pt x="3866" y="8732"/>
                    </a:cubicBezTo>
                    <a:cubicBezTo>
                      <a:pt x="4201" y="8732"/>
                      <a:pt x="4311" y="8361"/>
                      <a:pt x="4246" y="7921"/>
                    </a:cubicBezTo>
                    <a:cubicBezTo>
                      <a:pt x="3903" y="5798"/>
                      <a:pt x="5661" y="5638"/>
                      <a:pt x="5661" y="5638"/>
                    </a:cubicBezTo>
                    <a:cubicBezTo>
                      <a:pt x="5108" y="86"/>
                      <a:pt x="2968" y="0"/>
                      <a:pt x="2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3160900" y="3239525"/>
                <a:ext cx="144400" cy="216825"/>
              </a:xfrm>
              <a:custGeom>
                <a:avLst/>
                <a:gdLst/>
                <a:ahLst/>
                <a:cxnLst/>
                <a:rect l="l" t="t" r="r" b="b"/>
                <a:pathLst>
                  <a:path w="5776" h="8673" extrusionOk="0">
                    <a:moveTo>
                      <a:pt x="2948" y="0"/>
                    </a:moveTo>
                    <a:cubicBezTo>
                      <a:pt x="2724" y="0"/>
                      <a:pt x="584" y="143"/>
                      <a:pt x="0" y="5570"/>
                    </a:cubicBezTo>
                    <a:cubicBezTo>
                      <a:pt x="0" y="5570"/>
                      <a:pt x="1758" y="5730"/>
                      <a:pt x="1415" y="7852"/>
                    </a:cubicBezTo>
                    <a:cubicBezTo>
                      <a:pt x="1349" y="8298"/>
                      <a:pt x="1462" y="8672"/>
                      <a:pt x="1807" y="8672"/>
                    </a:cubicBezTo>
                    <a:cubicBezTo>
                      <a:pt x="1938" y="8672"/>
                      <a:pt x="2104" y="8618"/>
                      <a:pt x="2306" y="8492"/>
                    </a:cubicBezTo>
                    <a:cubicBezTo>
                      <a:pt x="4839" y="6688"/>
                      <a:pt x="5775" y="2534"/>
                      <a:pt x="2968" y="1"/>
                    </a:cubicBezTo>
                    <a:cubicBezTo>
                      <a:pt x="2968" y="1"/>
                      <a:pt x="2961" y="0"/>
                      <a:pt x="2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3017100" y="2934225"/>
                <a:ext cx="187750" cy="187200"/>
              </a:xfrm>
              <a:custGeom>
                <a:avLst/>
                <a:gdLst/>
                <a:ahLst/>
                <a:cxnLst/>
                <a:rect l="l" t="t" r="r" b="b"/>
                <a:pathLst>
                  <a:path w="7510" h="7488" extrusionOk="0">
                    <a:moveTo>
                      <a:pt x="3725" y="1"/>
                    </a:moveTo>
                    <a:cubicBezTo>
                      <a:pt x="1667" y="1"/>
                      <a:pt x="0" y="1681"/>
                      <a:pt x="0" y="3722"/>
                    </a:cubicBezTo>
                    <a:cubicBezTo>
                      <a:pt x="0" y="5799"/>
                      <a:pt x="1666" y="7488"/>
                      <a:pt x="3721" y="7488"/>
                    </a:cubicBezTo>
                    <a:cubicBezTo>
                      <a:pt x="5798" y="7488"/>
                      <a:pt x="7487" y="5821"/>
                      <a:pt x="7487" y="3744"/>
                    </a:cubicBezTo>
                    <a:cubicBezTo>
                      <a:pt x="7510" y="1690"/>
                      <a:pt x="5821" y="1"/>
                      <a:pt x="3766" y="1"/>
                    </a:cubicBezTo>
                    <a:cubicBezTo>
                      <a:pt x="3753" y="1"/>
                      <a:pt x="3739" y="1"/>
                      <a:pt x="3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3031925" y="2949075"/>
                <a:ext cx="158100" cy="157525"/>
              </a:xfrm>
              <a:custGeom>
                <a:avLst/>
                <a:gdLst/>
                <a:ahLst/>
                <a:cxnLst/>
                <a:rect l="l" t="t" r="r" b="b"/>
                <a:pathLst>
                  <a:path w="6324" h="6301" extrusionOk="0">
                    <a:moveTo>
                      <a:pt x="3132" y="0"/>
                    </a:moveTo>
                    <a:cubicBezTo>
                      <a:pt x="1393" y="0"/>
                      <a:pt x="1" y="1407"/>
                      <a:pt x="1" y="3128"/>
                    </a:cubicBezTo>
                    <a:cubicBezTo>
                      <a:pt x="1" y="4885"/>
                      <a:pt x="1393" y="6300"/>
                      <a:pt x="3151" y="6300"/>
                    </a:cubicBezTo>
                    <a:cubicBezTo>
                      <a:pt x="4885" y="6300"/>
                      <a:pt x="6300" y="4908"/>
                      <a:pt x="6300" y="3150"/>
                    </a:cubicBezTo>
                    <a:cubicBezTo>
                      <a:pt x="6323" y="1416"/>
                      <a:pt x="4908" y="0"/>
                      <a:pt x="3173" y="0"/>
                    </a:cubicBezTo>
                    <a:cubicBezTo>
                      <a:pt x="3159" y="0"/>
                      <a:pt x="3145" y="0"/>
                      <a:pt x="3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3049050" y="2966200"/>
                <a:ext cx="123275" cy="123275"/>
              </a:xfrm>
              <a:custGeom>
                <a:avLst/>
                <a:gdLst/>
                <a:ahLst/>
                <a:cxnLst/>
                <a:rect l="l" t="t" r="r" b="b"/>
                <a:pathLst>
                  <a:path w="4931" h="4931" extrusionOk="0">
                    <a:moveTo>
                      <a:pt x="2466" y="0"/>
                    </a:moveTo>
                    <a:cubicBezTo>
                      <a:pt x="1119" y="0"/>
                      <a:pt x="0" y="1096"/>
                      <a:pt x="0" y="2443"/>
                    </a:cubicBezTo>
                    <a:cubicBezTo>
                      <a:pt x="0" y="3812"/>
                      <a:pt x="1096" y="4930"/>
                      <a:pt x="2466" y="4930"/>
                    </a:cubicBezTo>
                    <a:cubicBezTo>
                      <a:pt x="3812" y="4930"/>
                      <a:pt x="4931" y="3835"/>
                      <a:pt x="4931" y="2465"/>
                    </a:cubicBezTo>
                    <a:cubicBezTo>
                      <a:pt x="4931" y="1119"/>
                      <a:pt x="3835" y="0"/>
                      <a:pt x="2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6"/>
            <p:cNvSpPr/>
            <p:nvPr/>
          </p:nvSpPr>
          <p:spPr>
            <a:xfrm rot="5400000">
              <a:off x="6569756" y="2493657"/>
              <a:ext cx="263728" cy="934837"/>
            </a:xfrm>
            <a:custGeom>
              <a:avLst/>
              <a:gdLst/>
              <a:ahLst/>
              <a:cxnLst/>
              <a:rect l="l" t="t" r="r" b="b"/>
              <a:pathLst>
                <a:path w="7876" h="27916" extrusionOk="0">
                  <a:moveTo>
                    <a:pt x="137" y="0"/>
                  </a:moveTo>
                  <a:cubicBezTo>
                    <a:pt x="114" y="0"/>
                    <a:pt x="92" y="23"/>
                    <a:pt x="92" y="23"/>
                  </a:cubicBezTo>
                  <a:cubicBezTo>
                    <a:pt x="1644" y="4542"/>
                    <a:pt x="2169" y="9404"/>
                    <a:pt x="2100" y="13969"/>
                  </a:cubicBezTo>
                  <a:cubicBezTo>
                    <a:pt x="2055" y="18671"/>
                    <a:pt x="1187" y="24240"/>
                    <a:pt x="0" y="27915"/>
                  </a:cubicBezTo>
                  <a:cubicBezTo>
                    <a:pt x="731" y="27915"/>
                    <a:pt x="1484" y="27915"/>
                    <a:pt x="2237" y="27892"/>
                  </a:cubicBezTo>
                  <a:cubicBezTo>
                    <a:pt x="2922" y="27870"/>
                    <a:pt x="3424" y="27276"/>
                    <a:pt x="3287" y="26660"/>
                  </a:cubicBezTo>
                  <a:cubicBezTo>
                    <a:pt x="3082" y="25815"/>
                    <a:pt x="2899" y="24971"/>
                    <a:pt x="2717" y="24126"/>
                  </a:cubicBezTo>
                  <a:lnTo>
                    <a:pt x="2717" y="24126"/>
                  </a:lnTo>
                  <a:cubicBezTo>
                    <a:pt x="3196" y="24377"/>
                    <a:pt x="3721" y="24948"/>
                    <a:pt x="3515" y="26203"/>
                  </a:cubicBezTo>
                  <a:cubicBezTo>
                    <a:pt x="3449" y="26649"/>
                    <a:pt x="3562" y="27023"/>
                    <a:pt x="3907" y="27023"/>
                  </a:cubicBezTo>
                  <a:cubicBezTo>
                    <a:pt x="4038" y="27023"/>
                    <a:pt x="4204" y="26969"/>
                    <a:pt x="4406" y="26843"/>
                  </a:cubicBezTo>
                  <a:cubicBezTo>
                    <a:pt x="6939" y="25039"/>
                    <a:pt x="7875" y="20908"/>
                    <a:pt x="5068" y="18352"/>
                  </a:cubicBezTo>
                  <a:cubicBezTo>
                    <a:pt x="5638" y="16662"/>
                    <a:pt x="6003" y="14722"/>
                    <a:pt x="6003" y="12691"/>
                  </a:cubicBezTo>
                  <a:cubicBezTo>
                    <a:pt x="6026" y="9450"/>
                    <a:pt x="4839" y="6482"/>
                    <a:pt x="3538" y="4223"/>
                  </a:cubicBezTo>
                  <a:cubicBezTo>
                    <a:pt x="3447" y="4063"/>
                    <a:pt x="3356" y="3903"/>
                    <a:pt x="3264" y="3766"/>
                  </a:cubicBezTo>
                  <a:cubicBezTo>
                    <a:pt x="3264" y="3766"/>
                    <a:pt x="3264" y="3766"/>
                    <a:pt x="3264" y="3743"/>
                  </a:cubicBezTo>
                  <a:cubicBezTo>
                    <a:pt x="3082" y="3447"/>
                    <a:pt x="2876" y="3150"/>
                    <a:pt x="2694" y="2876"/>
                  </a:cubicBezTo>
                  <a:cubicBezTo>
                    <a:pt x="2694" y="2876"/>
                    <a:pt x="2671" y="2853"/>
                    <a:pt x="2671" y="2830"/>
                  </a:cubicBezTo>
                  <a:cubicBezTo>
                    <a:pt x="2580" y="2716"/>
                    <a:pt x="2511" y="2602"/>
                    <a:pt x="2420" y="2488"/>
                  </a:cubicBezTo>
                  <a:cubicBezTo>
                    <a:pt x="2397" y="2465"/>
                    <a:pt x="2374" y="2442"/>
                    <a:pt x="2374" y="2397"/>
                  </a:cubicBezTo>
                  <a:cubicBezTo>
                    <a:pt x="2306" y="2305"/>
                    <a:pt x="2237" y="2214"/>
                    <a:pt x="2169" y="2123"/>
                  </a:cubicBezTo>
                  <a:cubicBezTo>
                    <a:pt x="2123" y="2100"/>
                    <a:pt x="2100" y="2054"/>
                    <a:pt x="2077" y="2031"/>
                  </a:cubicBezTo>
                  <a:cubicBezTo>
                    <a:pt x="2009" y="1940"/>
                    <a:pt x="1963" y="1872"/>
                    <a:pt x="1895" y="1780"/>
                  </a:cubicBezTo>
                  <a:cubicBezTo>
                    <a:pt x="1872" y="1758"/>
                    <a:pt x="1849" y="1712"/>
                    <a:pt x="1803" y="1689"/>
                  </a:cubicBezTo>
                  <a:cubicBezTo>
                    <a:pt x="1758" y="1621"/>
                    <a:pt x="1689" y="1552"/>
                    <a:pt x="1644" y="1484"/>
                  </a:cubicBezTo>
                  <a:cubicBezTo>
                    <a:pt x="1621" y="1438"/>
                    <a:pt x="1598" y="1415"/>
                    <a:pt x="1552" y="1370"/>
                  </a:cubicBezTo>
                  <a:cubicBezTo>
                    <a:pt x="1507" y="1324"/>
                    <a:pt x="1461" y="1255"/>
                    <a:pt x="1415" y="1187"/>
                  </a:cubicBezTo>
                  <a:cubicBezTo>
                    <a:pt x="1370" y="1164"/>
                    <a:pt x="1347" y="1118"/>
                    <a:pt x="1324" y="1096"/>
                  </a:cubicBezTo>
                  <a:cubicBezTo>
                    <a:pt x="1279" y="1050"/>
                    <a:pt x="1233" y="981"/>
                    <a:pt x="1187" y="936"/>
                  </a:cubicBezTo>
                  <a:cubicBezTo>
                    <a:pt x="1142" y="913"/>
                    <a:pt x="1119" y="867"/>
                    <a:pt x="1096" y="845"/>
                  </a:cubicBezTo>
                  <a:cubicBezTo>
                    <a:pt x="1050" y="799"/>
                    <a:pt x="1005" y="753"/>
                    <a:pt x="959" y="708"/>
                  </a:cubicBezTo>
                  <a:cubicBezTo>
                    <a:pt x="936" y="685"/>
                    <a:pt x="913" y="662"/>
                    <a:pt x="890" y="639"/>
                  </a:cubicBezTo>
                  <a:cubicBezTo>
                    <a:pt x="845" y="593"/>
                    <a:pt x="822" y="548"/>
                    <a:pt x="776" y="525"/>
                  </a:cubicBezTo>
                  <a:cubicBezTo>
                    <a:pt x="754" y="479"/>
                    <a:pt x="731" y="457"/>
                    <a:pt x="708" y="434"/>
                  </a:cubicBezTo>
                  <a:cubicBezTo>
                    <a:pt x="662" y="411"/>
                    <a:pt x="639" y="388"/>
                    <a:pt x="594" y="342"/>
                  </a:cubicBezTo>
                  <a:cubicBezTo>
                    <a:pt x="571" y="320"/>
                    <a:pt x="548" y="320"/>
                    <a:pt x="548" y="297"/>
                  </a:cubicBezTo>
                  <a:cubicBezTo>
                    <a:pt x="502" y="274"/>
                    <a:pt x="480" y="228"/>
                    <a:pt x="457" y="205"/>
                  </a:cubicBezTo>
                  <a:cubicBezTo>
                    <a:pt x="434" y="205"/>
                    <a:pt x="411" y="183"/>
                    <a:pt x="388" y="160"/>
                  </a:cubicBezTo>
                  <a:cubicBezTo>
                    <a:pt x="365" y="137"/>
                    <a:pt x="343" y="137"/>
                    <a:pt x="320" y="114"/>
                  </a:cubicBezTo>
                  <a:cubicBezTo>
                    <a:pt x="297" y="114"/>
                    <a:pt x="297" y="91"/>
                    <a:pt x="274" y="91"/>
                  </a:cubicBezTo>
                  <a:cubicBezTo>
                    <a:pt x="251" y="68"/>
                    <a:pt x="229" y="46"/>
                    <a:pt x="206" y="46"/>
                  </a:cubicBezTo>
                  <a:cubicBezTo>
                    <a:pt x="206" y="46"/>
                    <a:pt x="206" y="23"/>
                    <a:pt x="183" y="23"/>
                  </a:cubicBezTo>
                  <a:cubicBezTo>
                    <a:pt x="160" y="23"/>
                    <a:pt x="137" y="0"/>
                    <a:pt x="137" y="0"/>
                  </a:cubicBezTo>
                  <a:close/>
                </a:path>
              </a:pathLst>
            </a:custGeom>
            <a:solidFill>
              <a:srgbClr val="A9A7A7">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rot="3203653">
            <a:off x="240691" y="985951"/>
            <a:ext cx="297660" cy="239057"/>
            <a:chOff x="3483800" y="1530650"/>
            <a:chExt cx="1459674" cy="1397574"/>
          </a:xfrm>
        </p:grpSpPr>
        <p:sp>
          <p:nvSpPr>
            <p:cNvPr id="254" name="Google Shape;254;p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6"/>
          <p:cNvGrpSpPr/>
          <p:nvPr/>
        </p:nvGrpSpPr>
        <p:grpSpPr>
          <a:xfrm>
            <a:off x="447585" y="150969"/>
            <a:ext cx="374992" cy="348246"/>
            <a:chOff x="3931664" y="3196564"/>
            <a:chExt cx="819834" cy="761359"/>
          </a:xfrm>
        </p:grpSpPr>
        <p:sp>
          <p:nvSpPr>
            <p:cNvPr id="264" name="Google Shape;264;p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2"/>
            </a:gs>
            <a:gs pos="100000">
              <a:schemeClr val="lt2"/>
            </a:gs>
          </a:gsLst>
          <a:lin ang="13500032" scaled="0"/>
        </a:gradFill>
        <a:effectLst/>
      </p:bgPr>
    </p:bg>
    <p:spTree>
      <p:nvGrpSpPr>
        <p:cNvPr id="1" name="Shape 267"/>
        <p:cNvGrpSpPr/>
        <p:nvPr/>
      </p:nvGrpSpPr>
      <p:grpSpPr>
        <a:xfrm>
          <a:off x="0" y="0"/>
          <a:ext cx="0" cy="0"/>
          <a:chOff x="0" y="0"/>
          <a:chExt cx="0" cy="0"/>
        </a:xfrm>
      </p:grpSpPr>
      <p:sp>
        <p:nvSpPr>
          <p:cNvPr id="268" name="Google Shape;268;p7"/>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0" name="Google Shape;270;p7"/>
          <p:cNvSpPr/>
          <p:nvPr/>
        </p:nvSpPr>
        <p:spPr>
          <a:xfrm flipH="1">
            <a:off x="-1802521" y="-114300"/>
            <a:ext cx="4423146" cy="6000703"/>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10800000">
            <a:off x="7479301" y="-542730"/>
            <a:ext cx="5253633" cy="5884059"/>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272" name="Google Shape;272;p7"/>
          <p:cNvGrpSpPr/>
          <p:nvPr/>
        </p:nvGrpSpPr>
        <p:grpSpPr>
          <a:xfrm>
            <a:off x="6985149" y="261297"/>
            <a:ext cx="318260" cy="295560"/>
            <a:chOff x="3931664" y="3196564"/>
            <a:chExt cx="819834" cy="761359"/>
          </a:xfrm>
        </p:grpSpPr>
        <p:sp>
          <p:nvSpPr>
            <p:cNvPr id="273" name="Google Shape;273;p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7"/>
          <p:cNvGrpSpPr/>
          <p:nvPr/>
        </p:nvGrpSpPr>
        <p:grpSpPr>
          <a:xfrm>
            <a:off x="7030779" y="728689"/>
            <a:ext cx="193699" cy="185318"/>
            <a:chOff x="3483800" y="1530650"/>
            <a:chExt cx="1459674" cy="1397574"/>
          </a:xfrm>
        </p:grpSpPr>
        <p:sp>
          <p:nvSpPr>
            <p:cNvPr id="277" name="Google Shape;277;p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7"/>
          <p:cNvSpPr txBox="1">
            <a:spLocks noGrp="1"/>
          </p:cNvSpPr>
          <p:nvPr>
            <p:ph type="title"/>
          </p:nvPr>
        </p:nvSpPr>
        <p:spPr>
          <a:xfrm>
            <a:off x="3168000" y="16461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7" name="Google Shape;287;p7"/>
          <p:cNvSpPr txBox="1">
            <a:spLocks noGrp="1"/>
          </p:cNvSpPr>
          <p:nvPr>
            <p:ph type="subTitle" idx="1"/>
          </p:nvPr>
        </p:nvSpPr>
        <p:spPr>
          <a:xfrm>
            <a:off x="2734050" y="2671158"/>
            <a:ext cx="3675900" cy="826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288" name="Google Shape;288;p7"/>
          <p:cNvGrpSpPr/>
          <p:nvPr/>
        </p:nvGrpSpPr>
        <p:grpSpPr>
          <a:xfrm>
            <a:off x="7133488" y="3542250"/>
            <a:ext cx="652900" cy="652900"/>
            <a:chOff x="2751400" y="2498775"/>
            <a:chExt cx="652900" cy="652900"/>
          </a:xfrm>
        </p:grpSpPr>
        <p:sp>
          <p:nvSpPr>
            <p:cNvPr id="289" name="Google Shape;289;p7"/>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7"/>
          <p:cNvGrpSpPr/>
          <p:nvPr/>
        </p:nvGrpSpPr>
        <p:grpSpPr>
          <a:xfrm>
            <a:off x="591150" y="540000"/>
            <a:ext cx="1040525" cy="1040525"/>
            <a:chOff x="591150" y="540000"/>
            <a:chExt cx="1040525" cy="1040525"/>
          </a:xfrm>
        </p:grpSpPr>
        <p:sp>
          <p:nvSpPr>
            <p:cNvPr id="299" name="Google Shape;299;p7"/>
            <p:cNvSpPr/>
            <p:nvPr/>
          </p:nvSpPr>
          <p:spPr>
            <a:xfrm>
              <a:off x="591150" y="540000"/>
              <a:ext cx="1040525" cy="1040525"/>
            </a:xfrm>
            <a:custGeom>
              <a:avLst/>
              <a:gdLst/>
              <a:ahLst/>
              <a:cxnLst/>
              <a:rect l="l" t="t" r="r" b="b"/>
              <a:pathLst>
                <a:path w="37345" h="37345" extrusionOk="0">
                  <a:moveTo>
                    <a:pt x="18673" y="0"/>
                  </a:moveTo>
                  <a:cubicBezTo>
                    <a:pt x="8372" y="0"/>
                    <a:pt x="1" y="8346"/>
                    <a:pt x="1" y="18672"/>
                  </a:cubicBezTo>
                  <a:cubicBezTo>
                    <a:pt x="1" y="28973"/>
                    <a:pt x="8372" y="37344"/>
                    <a:pt x="18673" y="37344"/>
                  </a:cubicBezTo>
                  <a:cubicBezTo>
                    <a:pt x="28998" y="37344"/>
                    <a:pt x="37344" y="28973"/>
                    <a:pt x="37344" y="18672"/>
                  </a:cubicBezTo>
                  <a:cubicBezTo>
                    <a:pt x="37344" y="8346"/>
                    <a:pt x="28998" y="0"/>
                    <a:pt x="18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591150" y="759975"/>
              <a:ext cx="1040525" cy="602359"/>
            </a:xfrm>
            <a:custGeom>
              <a:avLst/>
              <a:gdLst/>
              <a:ahLst/>
              <a:cxnLst/>
              <a:rect l="l" t="t" r="r" b="b"/>
              <a:pathLst>
                <a:path w="37345" h="21619" extrusionOk="0">
                  <a:moveTo>
                    <a:pt x="33911" y="0"/>
                  </a:moveTo>
                  <a:cubicBezTo>
                    <a:pt x="30552" y="1028"/>
                    <a:pt x="28322" y="6918"/>
                    <a:pt x="25966" y="7494"/>
                  </a:cubicBezTo>
                  <a:cubicBezTo>
                    <a:pt x="23234" y="8196"/>
                    <a:pt x="18322" y="10677"/>
                    <a:pt x="13259" y="10752"/>
                  </a:cubicBezTo>
                  <a:cubicBezTo>
                    <a:pt x="13238" y="10753"/>
                    <a:pt x="13216" y="10753"/>
                    <a:pt x="13195" y="10753"/>
                  </a:cubicBezTo>
                  <a:cubicBezTo>
                    <a:pt x="9192" y="10753"/>
                    <a:pt x="6198" y="3720"/>
                    <a:pt x="2783" y="1003"/>
                  </a:cubicBezTo>
                  <a:cubicBezTo>
                    <a:pt x="1028" y="3835"/>
                    <a:pt x="1" y="7193"/>
                    <a:pt x="1" y="10777"/>
                  </a:cubicBezTo>
                  <a:cubicBezTo>
                    <a:pt x="1" y="14712"/>
                    <a:pt x="1229" y="18371"/>
                    <a:pt x="3334" y="21379"/>
                  </a:cubicBezTo>
                  <a:cubicBezTo>
                    <a:pt x="4624" y="21295"/>
                    <a:pt x="6194" y="20931"/>
                    <a:pt x="8178" y="20931"/>
                  </a:cubicBezTo>
                  <a:cubicBezTo>
                    <a:pt x="9163" y="20931"/>
                    <a:pt x="10249" y="21021"/>
                    <a:pt x="11454" y="21279"/>
                  </a:cubicBezTo>
                  <a:cubicBezTo>
                    <a:pt x="12565" y="21517"/>
                    <a:pt x="13500" y="21619"/>
                    <a:pt x="14316" y="21619"/>
                  </a:cubicBezTo>
                  <a:cubicBezTo>
                    <a:pt x="18046" y="21619"/>
                    <a:pt x="19264" y="19484"/>
                    <a:pt x="23234" y="18497"/>
                  </a:cubicBezTo>
                  <a:cubicBezTo>
                    <a:pt x="24192" y="18265"/>
                    <a:pt x="25311" y="18178"/>
                    <a:pt x="26530" y="18178"/>
                  </a:cubicBezTo>
                  <a:cubicBezTo>
                    <a:pt x="29265" y="18178"/>
                    <a:pt x="32498" y="18614"/>
                    <a:pt x="35515" y="18822"/>
                  </a:cubicBezTo>
                  <a:cubicBezTo>
                    <a:pt x="36693" y="16391"/>
                    <a:pt x="37344" y="13659"/>
                    <a:pt x="37344" y="10777"/>
                  </a:cubicBezTo>
                  <a:cubicBezTo>
                    <a:pt x="37344" y="6742"/>
                    <a:pt x="36066" y="3033"/>
                    <a:pt x="33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745481" y="540000"/>
              <a:ext cx="710215" cy="295343"/>
            </a:xfrm>
            <a:custGeom>
              <a:avLst/>
              <a:gdLst/>
              <a:ahLst/>
              <a:cxnLst/>
              <a:rect l="l" t="t" r="r" b="b"/>
              <a:pathLst>
                <a:path w="25490" h="10600" extrusionOk="0">
                  <a:moveTo>
                    <a:pt x="13134" y="0"/>
                  </a:moveTo>
                  <a:cubicBezTo>
                    <a:pt x="8021" y="0"/>
                    <a:pt x="3359" y="2056"/>
                    <a:pt x="1" y="5414"/>
                  </a:cubicBezTo>
                  <a:cubicBezTo>
                    <a:pt x="1304" y="7394"/>
                    <a:pt x="3610" y="9850"/>
                    <a:pt x="5915" y="10226"/>
                  </a:cubicBezTo>
                  <a:cubicBezTo>
                    <a:pt x="7236" y="10446"/>
                    <a:pt x="8717" y="10599"/>
                    <a:pt x="10203" y="10599"/>
                  </a:cubicBezTo>
                  <a:cubicBezTo>
                    <a:pt x="12780" y="10599"/>
                    <a:pt x="15373" y="10139"/>
                    <a:pt x="17169" y="8772"/>
                  </a:cubicBezTo>
                  <a:cubicBezTo>
                    <a:pt x="19449" y="7043"/>
                    <a:pt x="23936" y="6592"/>
                    <a:pt x="25489" y="4662"/>
                  </a:cubicBezTo>
                  <a:cubicBezTo>
                    <a:pt x="22181" y="1755"/>
                    <a:pt x="17870" y="0"/>
                    <a:pt x="13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783206" y="1371779"/>
              <a:ext cx="731140" cy="208746"/>
            </a:xfrm>
            <a:custGeom>
              <a:avLst/>
              <a:gdLst/>
              <a:ahLst/>
              <a:cxnLst/>
              <a:rect l="l" t="t" r="r" b="b"/>
              <a:pathLst>
                <a:path w="26241" h="7492" extrusionOk="0">
                  <a:moveTo>
                    <a:pt x="24003" y="1"/>
                  </a:moveTo>
                  <a:cubicBezTo>
                    <a:pt x="22615" y="1"/>
                    <a:pt x="20868" y="387"/>
                    <a:pt x="18922" y="674"/>
                  </a:cubicBezTo>
                  <a:cubicBezTo>
                    <a:pt x="15396" y="1187"/>
                    <a:pt x="12817" y="2702"/>
                    <a:pt x="9306" y="2702"/>
                  </a:cubicBezTo>
                  <a:cubicBezTo>
                    <a:pt x="8699" y="2702"/>
                    <a:pt x="8065" y="2657"/>
                    <a:pt x="7394" y="2554"/>
                  </a:cubicBezTo>
                  <a:cubicBezTo>
                    <a:pt x="6534" y="2429"/>
                    <a:pt x="5772" y="2373"/>
                    <a:pt x="5068" y="2373"/>
                  </a:cubicBezTo>
                  <a:cubicBezTo>
                    <a:pt x="3226" y="2373"/>
                    <a:pt x="1777" y="2755"/>
                    <a:pt x="0" y="3281"/>
                  </a:cubicBezTo>
                  <a:cubicBezTo>
                    <a:pt x="3208" y="5912"/>
                    <a:pt x="7318" y="7491"/>
                    <a:pt x="11780" y="7491"/>
                  </a:cubicBezTo>
                  <a:cubicBezTo>
                    <a:pt x="17619" y="7491"/>
                    <a:pt x="22807" y="4809"/>
                    <a:pt x="26241" y="649"/>
                  </a:cubicBezTo>
                  <a:cubicBezTo>
                    <a:pt x="25682" y="170"/>
                    <a:pt x="24921" y="1"/>
                    <a:pt x="2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751778" y="795583"/>
              <a:ext cx="199050" cy="118889"/>
            </a:xfrm>
            <a:custGeom>
              <a:avLst/>
              <a:gdLst/>
              <a:ahLst/>
              <a:cxnLst/>
              <a:rect l="l" t="t" r="r" b="b"/>
              <a:pathLst>
                <a:path w="7144" h="4267" extrusionOk="0">
                  <a:moveTo>
                    <a:pt x="3058" y="1"/>
                  </a:moveTo>
                  <a:cubicBezTo>
                    <a:pt x="2880" y="1"/>
                    <a:pt x="2726" y="17"/>
                    <a:pt x="2607" y="51"/>
                  </a:cubicBezTo>
                  <a:cubicBezTo>
                    <a:pt x="1053" y="452"/>
                    <a:pt x="0" y="903"/>
                    <a:pt x="953" y="1930"/>
                  </a:cubicBezTo>
                  <a:cubicBezTo>
                    <a:pt x="1809" y="2855"/>
                    <a:pt x="2869" y="4266"/>
                    <a:pt x="4077" y="4266"/>
                  </a:cubicBezTo>
                  <a:cubicBezTo>
                    <a:pt x="4212" y="4266"/>
                    <a:pt x="4348" y="4249"/>
                    <a:pt x="4486" y="4211"/>
                  </a:cubicBezTo>
                  <a:cubicBezTo>
                    <a:pt x="5840" y="3810"/>
                    <a:pt x="7143" y="2482"/>
                    <a:pt x="6441" y="1429"/>
                  </a:cubicBezTo>
                  <a:cubicBezTo>
                    <a:pt x="5866" y="533"/>
                    <a:pt x="4074" y="1"/>
                    <a:pt x="3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1035278" y="771315"/>
              <a:ext cx="567058" cy="640977"/>
            </a:xfrm>
            <a:custGeom>
              <a:avLst/>
              <a:gdLst/>
              <a:ahLst/>
              <a:cxnLst/>
              <a:rect l="l" t="t" r="r" b="b"/>
              <a:pathLst>
                <a:path w="20352" h="23005" extrusionOk="0">
                  <a:moveTo>
                    <a:pt x="15529" y="0"/>
                  </a:moveTo>
                  <a:cubicBezTo>
                    <a:pt x="15203" y="0"/>
                    <a:pt x="14344" y="338"/>
                    <a:pt x="11931" y="1323"/>
                  </a:cubicBezTo>
                  <a:cubicBezTo>
                    <a:pt x="10336" y="1977"/>
                    <a:pt x="9201" y="2218"/>
                    <a:pt x="8377" y="2218"/>
                  </a:cubicBezTo>
                  <a:cubicBezTo>
                    <a:pt x="6094" y="2218"/>
                    <a:pt x="6191" y="373"/>
                    <a:pt x="5462" y="373"/>
                  </a:cubicBezTo>
                  <a:cubicBezTo>
                    <a:pt x="5416" y="373"/>
                    <a:pt x="5367" y="380"/>
                    <a:pt x="5314" y="395"/>
                  </a:cubicBezTo>
                  <a:cubicBezTo>
                    <a:pt x="4111" y="721"/>
                    <a:pt x="2908" y="2250"/>
                    <a:pt x="3234" y="3002"/>
                  </a:cubicBezTo>
                  <a:cubicBezTo>
                    <a:pt x="3585" y="3729"/>
                    <a:pt x="4687" y="6110"/>
                    <a:pt x="4286" y="6185"/>
                  </a:cubicBezTo>
                  <a:cubicBezTo>
                    <a:pt x="2206" y="6511"/>
                    <a:pt x="577" y="6160"/>
                    <a:pt x="753" y="7613"/>
                  </a:cubicBezTo>
                  <a:cubicBezTo>
                    <a:pt x="928" y="9067"/>
                    <a:pt x="2632" y="10696"/>
                    <a:pt x="3685" y="11222"/>
                  </a:cubicBezTo>
                  <a:cubicBezTo>
                    <a:pt x="4712" y="11724"/>
                    <a:pt x="5139" y="12501"/>
                    <a:pt x="4286" y="13278"/>
                  </a:cubicBezTo>
                  <a:cubicBezTo>
                    <a:pt x="3409" y="14055"/>
                    <a:pt x="3610" y="13729"/>
                    <a:pt x="2231" y="14456"/>
                  </a:cubicBezTo>
                  <a:cubicBezTo>
                    <a:pt x="828" y="15182"/>
                    <a:pt x="1" y="14230"/>
                    <a:pt x="201" y="15608"/>
                  </a:cubicBezTo>
                  <a:cubicBezTo>
                    <a:pt x="402" y="16987"/>
                    <a:pt x="978" y="17714"/>
                    <a:pt x="1931" y="19318"/>
                  </a:cubicBezTo>
                  <a:cubicBezTo>
                    <a:pt x="2908" y="20947"/>
                    <a:pt x="7720" y="22902"/>
                    <a:pt x="8497" y="23002"/>
                  </a:cubicBezTo>
                  <a:cubicBezTo>
                    <a:pt x="8516" y="23004"/>
                    <a:pt x="8534" y="23005"/>
                    <a:pt x="8552" y="23005"/>
                  </a:cubicBezTo>
                  <a:cubicBezTo>
                    <a:pt x="9245" y="23005"/>
                    <a:pt x="9176" y="21583"/>
                    <a:pt x="9249" y="19994"/>
                  </a:cubicBezTo>
                  <a:cubicBezTo>
                    <a:pt x="9349" y="18365"/>
                    <a:pt x="8823" y="17613"/>
                    <a:pt x="10301" y="16661"/>
                  </a:cubicBezTo>
                  <a:cubicBezTo>
                    <a:pt x="11755" y="15684"/>
                    <a:pt x="13560" y="16586"/>
                    <a:pt x="13635" y="14581"/>
                  </a:cubicBezTo>
                  <a:cubicBezTo>
                    <a:pt x="13735" y="12601"/>
                    <a:pt x="11931" y="12250"/>
                    <a:pt x="12432" y="11047"/>
                  </a:cubicBezTo>
                  <a:cubicBezTo>
                    <a:pt x="12760" y="10297"/>
                    <a:pt x="13847" y="9947"/>
                    <a:pt x="14851" y="9947"/>
                  </a:cubicBezTo>
                  <a:cubicBezTo>
                    <a:pt x="15457" y="9947"/>
                    <a:pt x="16033" y="10075"/>
                    <a:pt x="16392" y="10320"/>
                  </a:cubicBezTo>
                  <a:cubicBezTo>
                    <a:pt x="17050" y="10771"/>
                    <a:pt x="17541" y="11485"/>
                    <a:pt x="18038" y="11485"/>
                  </a:cubicBezTo>
                  <a:cubicBezTo>
                    <a:pt x="18260" y="11485"/>
                    <a:pt x="18483" y="11343"/>
                    <a:pt x="18723" y="10972"/>
                  </a:cubicBezTo>
                  <a:cubicBezTo>
                    <a:pt x="19500" y="9769"/>
                    <a:pt x="19575" y="8616"/>
                    <a:pt x="19750" y="8014"/>
                  </a:cubicBezTo>
                  <a:cubicBezTo>
                    <a:pt x="19926" y="7438"/>
                    <a:pt x="19500" y="5633"/>
                    <a:pt x="19750" y="5132"/>
                  </a:cubicBezTo>
                  <a:cubicBezTo>
                    <a:pt x="20001" y="4631"/>
                    <a:pt x="20352" y="2100"/>
                    <a:pt x="17169" y="1323"/>
                  </a:cubicBezTo>
                  <a:cubicBezTo>
                    <a:pt x="15212" y="860"/>
                    <a:pt x="16050" y="0"/>
                    <a:pt x="1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816725" y="540000"/>
              <a:ext cx="483944" cy="230423"/>
            </a:xfrm>
            <a:custGeom>
              <a:avLst/>
              <a:gdLst/>
              <a:ahLst/>
              <a:cxnLst/>
              <a:rect l="l" t="t" r="r" b="b"/>
              <a:pathLst>
                <a:path w="17369" h="8270" extrusionOk="0">
                  <a:moveTo>
                    <a:pt x="10577" y="0"/>
                  </a:moveTo>
                  <a:cubicBezTo>
                    <a:pt x="7143" y="0"/>
                    <a:pt x="3935" y="928"/>
                    <a:pt x="1153" y="2557"/>
                  </a:cubicBezTo>
                  <a:cubicBezTo>
                    <a:pt x="326" y="3810"/>
                    <a:pt x="0" y="4938"/>
                    <a:pt x="602" y="5389"/>
                  </a:cubicBezTo>
                  <a:cubicBezTo>
                    <a:pt x="2155" y="6542"/>
                    <a:pt x="5589" y="6843"/>
                    <a:pt x="6441" y="7720"/>
                  </a:cubicBezTo>
                  <a:cubicBezTo>
                    <a:pt x="6798" y="8087"/>
                    <a:pt x="7581" y="8270"/>
                    <a:pt x="8441" y="8270"/>
                  </a:cubicBezTo>
                  <a:cubicBezTo>
                    <a:pt x="9634" y="8270"/>
                    <a:pt x="10975" y="7918"/>
                    <a:pt x="11529" y="7219"/>
                  </a:cubicBezTo>
                  <a:cubicBezTo>
                    <a:pt x="12456" y="6016"/>
                    <a:pt x="13158" y="5765"/>
                    <a:pt x="14536" y="4988"/>
                  </a:cubicBezTo>
                  <a:cubicBezTo>
                    <a:pt x="15890" y="4211"/>
                    <a:pt x="17369" y="2632"/>
                    <a:pt x="16667" y="1705"/>
                  </a:cubicBezTo>
                  <a:cubicBezTo>
                    <a:pt x="16491" y="1454"/>
                    <a:pt x="16040" y="1053"/>
                    <a:pt x="15389" y="627"/>
                  </a:cubicBezTo>
                  <a:cubicBezTo>
                    <a:pt x="13860" y="226"/>
                    <a:pt x="12256" y="0"/>
                    <a:pt x="10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591150" y="889730"/>
              <a:ext cx="335910" cy="604198"/>
            </a:xfrm>
            <a:custGeom>
              <a:avLst/>
              <a:gdLst/>
              <a:ahLst/>
              <a:cxnLst/>
              <a:rect l="l" t="t" r="r" b="b"/>
              <a:pathLst>
                <a:path w="12056" h="21685" extrusionOk="0">
                  <a:moveTo>
                    <a:pt x="2637" y="0"/>
                  </a:moveTo>
                  <a:cubicBezTo>
                    <a:pt x="1822" y="0"/>
                    <a:pt x="1119" y="254"/>
                    <a:pt x="778" y="857"/>
                  </a:cubicBezTo>
                  <a:cubicBezTo>
                    <a:pt x="276" y="2511"/>
                    <a:pt x="1" y="4291"/>
                    <a:pt x="1" y="6120"/>
                  </a:cubicBezTo>
                  <a:cubicBezTo>
                    <a:pt x="1" y="12612"/>
                    <a:pt x="3334" y="18326"/>
                    <a:pt x="8372" y="21684"/>
                  </a:cubicBezTo>
                  <a:cubicBezTo>
                    <a:pt x="9700" y="20832"/>
                    <a:pt x="9926" y="19830"/>
                    <a:pt x="10327" y="17800"/>
                  </a:cubicBezTo>
                  <a:cubicBezTo>
                    <a:pt x="10728" y="15769"/>
                    <a:pt x="11104" y="15318"/>
                    <a:pt x="10076" y="14291"/>
                  </a:cubicBezTo>
                  <a:cubicBezTo>
                    <a:pt x="9048" y="13288"/>
                    <a:pt x="5164" y="13063"/>
                    <a:pt x="4387" y="12411"/>
                  </a:cubicBezTo>
                  <a:cubicBezTo>
                    <a:pt x="3610" y="11734"/>
                    <a:pt x="3008" y="9554"/>
                    <a:pt x="3284" y="8852"/>
                  </a:cubicBezTo>
                  <a:cubicBezTo>
                    <a:pt x="3328" y="8734"/>
                    <a:pt x="3395" y="8684"/>
                    <a:pt x="3489" y="8684"/>
                  </a:cubicBezTo>
                  <a:cubicBezTo>
                    <a:pt x="3934" y="8684"/>
                    <a:pt x="4981" y="9812"/>
                    <a:pt x="6968" y="10206"/>
                  </a:cubicBezTo>
                  <a:cubicBezTo>
                    <a:pt x="7151" y="10242"/>
                    <a:pt x="7309" y="10259"/>
                    <a:pt x="7446" y="10259"/>
                  </a:cubicBezTo>
                  <a:cubicBezTo>
                    <a:pt x="9108" y="10259"/>
                    <a:pt x="7605" y="7760"/>
                    <a:pt x="8948" y="6972"/>
                  </a:cubicBezTo>
                  <a:cubicBezTo>
                    <a:pt x="10402" y="6120"/>
                    <a:pt x="10502" y="6020"/>
                    <a:pt x="11279" y="4917"/>
                  </a:cubicBezTo>
                  <a:cubicBezTo>
                    <a:pt x="12056" y="3789"/>
                    <a:pt x="7394" y="4642"/>
                    <a:pt x="6968" y="2586"/>
                  </a:cubicBezTo>
                  <a:cubicBezTo>
                    <a:pt x="6677" y="1182"/>
                    <a:pt x="4396"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876072" y="1448318"/>
              <a:ext cx="528635" cy="132208"/>
            </a:xfrm>
            <a:custGeom>
              <a:avLst/>
              <a:gdLst/>
              <a:ahLst/>
              <a:cxnLst/>
              <a:rect l="l" t="t" r="r" b="b"/>
              <a:pathLst>
                <a:path w="18973" h="4745" extrusionOk="0">
                  <a:moveTo>
                    <a:pt x="14066" y="1"/>
                  </a:moveTo>
                  <a:cubicBezTo>
                    <a:pt x="13042" y="1"/>
                    <a:pt x="11946" y="367"/>
                    <a:pt x="11128" y="1185"/>
                  </a:cubicBezTo>
                  <a:cubicBezTo>
                    <a:pt x="10482" y="1857"/>
                    <a:pt x="9151" y="2069"/>
                    <a:pt x="7610" y="2069"/>
                  </a:cubicBezTo>
                  <a:cubicBezTo>
                    <a:pt x="6162" y="2069"/>
                    <a:pt x="4529" y="1881"/>
                    <a:pt x="3108" y="1711"/>
                  </a:cubicBezTo>
                  <a:cubicBezTo>
                    <a:pt x="2892" y="1687"/>
                    <a:pt x="2687" y="1676"/>
                    <a:pt x="2493" y="1676"/>
                  </a:cubicBezTo>
                  <a:cubicBezTo>
                    <a:pt x="1270" y="1676"/>
                    <a:pt x="476" y="2126"/>
                    <a:pt x="0" y="2689"/>
                  </a:cubicBezTo>
                  <a:cubicBezTo>
                    <a:pt x="2557" y="3992"/>
                    <a:pt x="5414" y="4744"/>
                    <a:pt x="8447" y="4744"/>
                  </a:cubicBezTo>
                  <a:cubicBezTo>
                    <a:pt x="12206" y="4744"/>
                    <a:pt x="15715" y="3616"/>
                    <a:pt x="18622" y="1711"/>
                  </a:cubicBezTo>
                  <a:cubicBezTo>
                    <a:pt x="18973" y="433"/>
                    <a:pt x="16692" y="809"/>
                    <a:pt x="15665" y="333"/>
                  </a:cubicBezTo>
                  <a:cubicBezTo>
                    <a:pt x="15196" y="116"/>
                    <a:pt x="14642" y="1"/>
                    <a:pt x="14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501752" y="1180085"/>
              <a:ext cx="111756" cy="193728"/>
            </a:xfrm>
            <a:custGeom>
              <a:avLst/>
              <a:gdLst/>
              <a:ahLst/>
              <a:cxnLst/>
              <a:rect l="l" t="t" r="r" b="b"/>
              <a:pathLst>
                <a:path w="4011" h="6953" extrusionOk="0">
                  <a:moveTo>
                    <a:pt x="2703" y="1"/>
                  </a:moveTo>
                  <a:cubicBezTo>
                    <a:pt x="2264" y="1"/>
                    <a:pt x="1815" y="278"/>
                    <a:pt x="1354" y="1113"/>
                  </a:cubicBezTo>
                  <a:cubicBezTo>
                    <a:pt x="1" y="3519"/>
                    <a:pt x="301" y="6125"/>
                    <a:pt x="602" y="6551"/>
                  </a:cubicBezTo>
                  <a:cubicBezTo>
                    <a:pt x="652" y="6602"/>
                    <a:pt x="753" y="6752"/>
                    <a:pt x="878" y="6952"/>
                  </a:cubicBezTo>
                  <a:cubicBezTo>
                    <a:pt x="2306" y="5073"/>
                    <a:pt x="3384" y="2917"/>
                    <a:pt x="4011" y="561"/>
                  </a:cubicBezTo>
                  <a:cubicBezTo>
                    <a:pt x="3582" y="284"/>
                    <a:pt x="3147"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818815" y="562346"/>
              <a:ext cx="812861" cy="1018179"/>
            </a:xfrm>
            <a:custGeom>
              <a:avLst/>
              <a:gdLst/>
              <a:ahLst/>
              <a:cxnLst/>
              <a:rect l="l" t="t" r="r" b="b"/>
              <a:pathLst>
                <a:path w="29174" h="36543" extrusionOk="0">
                  <a:moveTo>
                    <a:pt x="16015" y="0"/>
                  </a:moveTo>
                  <a:cubicBezTo>
                    <a:pt x="20928" y="3384"/>
                    <a:pt x="24161" y="9023"/>
                    <a:pt x="24161" y="15439"/>
                  </a:cubicBezTo>
                  <a:cubicBezTo>
                    <a:pt x="24161" y="25765"/>
                    <a:pt x="15815" y="34111"/>
                    <a:pt x="5489" y="34111"/>
                  </a:cubicBezTo>
                  <a:cubicBezTo>
                    <a:pt x="3584" y="34111"/>
                    <a:pt x="1730" y="33810"/>
                    <a:pt x="0" y="33284"/>
                  </a:cubicBezTo>
                  <a:lnTo>
                    <a:pt x="0" y="33284"/>
                  </a:lnTo>
                  <a:cubicBezTo>
                    <a:pt x="2983" y="35339"/>
                    <a:pt x="6617" y="36542"/>
                    <a:pt x="10502" y="36542"/>
                  </a:cubicBezTo>
                  <a:cubicBezTo>
                    <a:pt x="20827" y="36542"/>
                    <a:pt x="29173" y="28171"/>
                    <a:pt x="29173" y="17870"/>
                  </a:cubicBezTo>
                  <a:cubicBezTo>
                    <a:pt x="29173" y="9449"/>
                    <a:pt x="23634" y="2356"/>
                    <a:pt x="16015" y="0"/>
                  </a:cubicBezTo>
                  <a:close/>
                </a:path>
              </a:pathLst>
            </a:custGeom>
            <a:solidFill>
              <a:srgbClr val="00C0C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2"/>
            </a:gs>
            <a:gs pos="100000">
              <a:schemeClr val="lt2"/>
            </a:gs>
          </a:gsLst>
          <a:lin ang="2698631" scaled="0"/>
        </a:gradFill>
        <a:effectLst/>
      </p:bgPr>
    </p:bg>
    <p:spTree>
      <p:nvGrpSpPr>
        <p:cNvPr id="1" name="Shape 310"/>
        <p:cNvGrpSpPr/>
        <p:nvPr/>
      </p:nvGrpSpPr>
      <p:grpSpPr>
        <a:xfrm>
          <a:off x="0" y="0"/>
          <a:ext cx="0" cy="0"/>
          <a:chOff x="0" y="0"/>
          <a:chExt cx="0" cy="0"/>
        </a:xfrm>
      </p:grpSpPr>
      <p:pic>
        <p:nvPicPr>
          <p:cNvPr id="311" name="Google Shape;311;p8"/>
          <p:cNvPicPr preferRelativeResize="0"/>
          <p:nvPr/>
        </p:nvPicPr>
        <p:blipFill>
          <a:blip r:embed="rId2">
            <a:alphaModFix/>
          </a:blip>
          <a:stretch>
            <a:fillRect/>
          </a:stretch>
        </p:blipFill>
        <p:spPr>
          <a:xfrm>
            <a:off x="0" y="-30050"/>
            <a:ext cx="9144000" cy="5143500"/>
          </a:xfrm>
          <a:prstGeom prst="rect">
            <a:avLst/>
          </a:prstGeom>
          <a:noFill/>
          <a:ln>
            <a:noFill/>
          </a:ln>
        </p:spPr>
      </p:pic>
      <p:sp>
        <p:nvSpPr>
          <p:cNvPr id="312" name="Google Shape;312;p8"/>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rot="-5400000">
            <a:off x="5143212" y="-1885062"/>
            <a:ext cx="5253633" cy="580583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sp>
        <p:nvSpPr>
          <p:cNvPr id="314" name="Google Shape;314;p8"/>
          <p:cNvSpPr/>
          <p:nvPr/>
        </p:nvSpPr>
        <p:spPr>
          <a:xfrm flipH="1">
            <a:off x="-457808" y="-95587"/>
            <a:ext cx="4423146" cy="596908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8"/>
          <p:cNvGrpSpPr/>
          <p:nvPr/>
        </p:nvGrpSpPr>
        <p:grpSpPr>
          <a:xfrm>
            <a:off x="-163700" y="-187875"/>
            <a:ext cx="1143525" cy="1143525"/>
            <a:chOff x="1565300" y="733100"/>
            <a:chExt cx="1143525" cy="1143525"/>
          </a:xfrm>
        </p:grpSpPr>
        <p:sp>
          <p:nvSpPr>
            <p:cNvPr id="316" name="Google Shape;316;p8"/>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8"/>
          <p:cNvGrpSpPr/>
          <p:nvPr/>
        </p:nvGrpSpPr>
        <p:grpSpPr>
          <a:xfrm>
            <a:off x="7449323" y="2055628"/>
            <a:ext cx="539058" cy="516124"/>
            <a:chOff x="3483800" y="1530650"/>
            <a:chExt cx="1459674" cy="1397574"/>
          </a:xfrm>
        </p:grpSpPr>
        <p:sp>
          <p:nvSpPr>
            <p:cNvPr id="324" name="Google Shape;324;p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8"/>
          <p:cNvGrpSpPr/>
          <p:nvPr/>
        </p:nvGrpSpPr>
        <p:grpSpPr>
          <a:xfrm>
            <a:off x="3836035" y="191744"/>
            <a:ext cx="374992" cy="348246"/>
            <a:chOff x="3931664" y="3196564"/>
            <a:chExt cx="819834" cy="761359"/>
          </a:xfrm>
        </p:grpSpPr>
        <p:sp>
          <p:nvSpPr>
            <p:cNvPr id="334" name="Google Shape;334;p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8"/>
          <p:cNvGrpSpPr/>
          <p:nvPr/>
        </p:nvGrpSpPr>
        <p:grpSpPr>
          <a:xfrm rot="-3462168">
            <a:off x="3282873" y="282904"/>
            <a:ext cx="184279" cy="165931"/>
            <a:chOff x="3931664" y="3196564"/>
            <a:chExt cx="819834" cy="761359"/>
          </a:xfrm>
        </p:grpSpPr>
        <p:sp>
          <p:nvSpPr>
            <p:cNvPr id="338" name="Google Shape;338;p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8"/>
          <p:cNvGrpSpPr/>
          <p:nvPr/>
        </p:nvGrpSpPr>
        <p:grpSpPr>
          <a:xfrm rot="-5681754">
            <a:off x="8241378" y="3006753"/>
            <a:ext cx="184261" cy="165900"/>
            <a:chOff x="3931664" y="3196564"/>
            <a:chExt cx="819834" cy="761359"/>
          </a:xfrm>
        </p:grpSpPr>
        <p:sp>
          <p:nvSpPr>
            <p:cNvPr id="342" name="Google Shape;342;p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8"/>
          <p:cNvGrpSpPr/>
          <p:nvPr/>
        </p:nvGrpSpPr>
        <p:grpSpPr>
          <a:xfrm rot="3093407">
            <a:off x="323639" y="1552011"/>
            <a:ext cx="404044" cy="329363"/>
            <a:chOff x="3483800" y="1530650"/>
            <a:chExt cx="1459674" cy="1397574"/>
          </a:xfrm>
        </p:grpSpPr>
        <p:sp>
          <p:nvSpPr>
            <p:cNvPr id="346" name="Google Shape;346;p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rot="3093417">
            <a:off x="3136301" y="4652973"/>
            <a:ext cx="235009" cy="225010"/>
            <a:chOff x="3483800" y="1530650"/>
            <a:chExt cx="1459674" cy="1397574"/>
          </a:xfrm>
        </p:grpSpPr>
        <p:sp>
          <p:nvSpPr>
            <p:cNvPr id="356" name="Google Shape;356;p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8"/>
          <p:cNvGrpSpPr/>
          <p:nvPr/>
        </p:nvGrpSpPr>
        <p:grpSpPr>
          <a:xfrm>
            <a:off x="1646560" y="3582869"/>
            <a:ext cx="374992" cy="348246"/>
            <a:chOff x="3931664" y="3196564"/>
            <a:chExt cx="819834" cy="761359"/>
          </a:xfrm>
        </p:grpSpPr>
        <p:sp>
          <p:nvSpPr>
            <p:cNvPr id="366" name="Google Shape;366;p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8"/>
          <p:cNvSpPr txBox="1">
            <a:spLocks noGrp="1"/>
          </p:cNvSpPr>
          <p:nvPr>
            <p:ph type="title"/>
          </p:nvPr>
        </p:nvSpPr>
        <p:spPr>
          <a:xfrm>
            <a:off x="1952550" y="1739550"/>
            <a:ext cx="5238900" cy="16644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70" name="Google Shape;370;p8"/>
          <p:cNvGrpSpPr/>
          <p:nvPr/>
        </p:nvGrpSpPr>
        <p:grpSpPr>
          <a:xfrm rot="-899098">
            <a:off x="7338657" y="3773043"/>
            <a:ext cx="1912361" cy="1912091"/>
            <a:chOff x="4134250" y="882850"/>
            <a:chExt cx="843375" cy="844025"/>
          </a:xfrm>
        </p:grpSpPr>
        <p:sp>
          <p:nvSpPr>
            <p:cNvPr id="371" name="Google Shape;371;p8"/>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8"/>
          <p:cNvGrpSpPr/>
          <p:nvPr/>
        </p:nvGrpSpPr>
        <p:grpSpPr>
          <a:xfrm>
            <a:off x="657488" y="430950"/>
            <a:ext cx="652900" cy="652900"/>
            <a:chOff x="2751400" y="2498775"/>
            <a:chExt cx="652900" cy="652900"/>
          </a:xfrm>
        </p:grpSpPr>
        <p:sp>
          <p:nvSpPr>
            <p:cNvPr id="377" name="Google Shape;377;p8"/>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accent2"/>
            </a:gs>
            <a:gs pos="100000">
              <a:schemeClr val="lt2"/>
            </a:gs>
          </a:gsLst>
          <a:lin ang="8099331" scaled="0"/>
        </a:gradFill>
        <a:effectLst/>
      </p:bgPr>
    </p:bg>
    <p:spTree>
      <p:nvGrpSpPr>
        <p:cNvPr id="1" name="Shape 386"/>
        <p:cNvGrpSpPr/>
        <p:nvPr/>
      </p:nvGrpSpPr>
      <p:grpSpPr>
        <a:xfrm>
          <a:off x="0" y="0"/>
          <a:ext cx="0" cy="0"/>
          <a:chOff x="0" y="0"/>
          <a:chExt cx="0" cy="0"/>
        </a:xfrm>
      </p:grpSpPr>
      <p:sp>
        <p:nvSpPr>
          <p:cNvPr id="387" name="Google Shape;387;p9"/>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 name="Google Shape;388;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9" name="Google Shape;389;p9"/>
          <p:cNvSpPr txBox="1">
            <a:spLocks noGrp="1"/>
          </p:cNvSpPr>
          <p:nvPr>
            <p:ph type="title"/>
          </p:nvPr>
        </p:nvSpPr>
        <p:spPr>
          <a:xfrm>
            <a:off x="1334875" y="2150850"/>
            <a:ext cx="4045200" cy="8418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0" name="Google Shape;390;p9"/>
          <p:cNvSpPr txBox="1">
            <a:spLocks noGrp="1"/>
          </p:cNvSpPr>
          <p:nvPr>
            <p:ph type="title" idx="2" hasCustomPrompt="1"/>
          </p:nvPr>
        </p:nvSpPr>
        <p:spPr>
          <a:xfrm>
            <a:off x="1334875" y="1049700"/>
            <a:ext cx="1153500" cy="936900"/>
          </a:xfrm>
          <a:prstGeom prst="rect">
            <a:avLst/>
          </a:prstGeom>
        </p:spPr>
        <p:txBody>
          <a:bodyPr spcFirstLastPara="1" wrap="square" lIns="0" tIns="0" rIns="0" bIns="0" anchor="ctr" anchorCtr="0">
            <a:noAutofit/>
          </a:bodyPr>
          <a:lstStyle>
            <a:lvl1pPr lvl="0" algn="l" rtl="0">
              <a:spcBef>
                <a:spcPts val="0"/>
              </a:spcBef>
              <a:spcAft>
                <a:spcPts val="0"/>
              </a:spcAft>
              <a:buSzPts val="12000"/>
              <a:buNone/>
              <a:defRPr sz="8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91" name="Google Shape;391;p9"/>
          <p:cNvSpPr txBox="1">
            <a:spLocks noGrp="1"/>
          </p:cNvSpPr>
          <p:nvPr>
            <p:ph type="subTitle" idx="1"/>
          </p:nvPr>
        </p:nvSpPr>
        <p:spPr>
          <a:xfrm>
            <a:off x="1334875" y="3175900"/>
            <a:ext cx="4045200" cy="699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92" name="Google Shape;392;p9"/>
          <p:cNvGrpSpPr/>
          <p:nvPr/>
        </p:nvGrpSpPr>
        <p:grpSpPr>
          <a:xfrm>
            <a:off x="7784681" y="-567513"/>
            <a:ext cx="1408670" cy="1408647"/>
            <a:chOff x="3174950" y="3673600"/>
            <a:chExt cx="1481875" cy="1481850"/>
          </a:xfrm>
        </p:grpSpPr>
        <p:sp>
          <p:nvSpPr>
            <p:cNvPr id="393" name="Google Shape;393;p9"/>
            <p:cNvSpPr/>
            <p:nvPr/>
          </p:nvSpPr>
          <p:spPr>
            <a:xfrm>
              <a:off x="3174950" y="3673600"/>
              <a:ext cx="1481875" cy="1481850"/>
            </a:xfrm>
            <a:custGeom>
              <a:avLst/>
              <a:gdLst/>
              <a:ahLst/>
              <a:cxnLst/>
              <a:rect l="l" t="t" r="r" b="b"/>
              <a:pathLst>
                <a:path w="59275" h="59274" extrusionOk="0">
                  <a:moveTo>
                    <a:pt x="29625" y="0"/>
                  </a:moveTo>
                  <a:cubicBezTo>
                    <a:pt x="13259" y="0"/>
                    <a:pt x="1" y="13259"/>
                    <a:pt x="1" y="29650"/>
                  </a:cubicBezTo>
                  <a:cubicBezTo>
                    <a:pt x="1" y="46016"/>
                    <a:pt x="13259" y="59274"/>
                    <a:pt x="29625" y="59274"/>
                  </a:cubicBezTo>
                  <a:cubicBezTo>
                    <a:pt x="46016" y="59274"/>
                    <a:pt x="59274" y="46016"/>
                    <a:pt x="59274" y="29650"/>
                  </a:cubicBezTo>
                  <a:cubicBezTo>
                    <a:pt x="59274" y="13259"/>
                    <a:pt x="46016" y="0"/>
                    <a:pt x="29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3267075" y="3800150"/>
              <a:ext cx="1235600" cy="1232625"/>
            </a:xfrm>
            <a:custGeom>
              <a:avLst/>
              <a:gdLst/>
              <a:ahLst/>
              <a:cxnLst/>
              <a:rect l="l" t="t" r="r" b="b"/>
              <a:pathLst>
                <a:path w="49424" h="49305" extrusionOk="0">
                  <a:moveTo>
                    <a:pt x="26278" y="0"/>
                  </a:moveTo>
                  <a:cubicBezTo>
                    <a:pt x="24426" y="0"/>
                    <a:pt x="18194" y="1847"/>
                    <a:pt x="15589" y="3936"/>
                  </a:cubicBezTo>
                  <a:cubicBezTo>
                    <a:pt x="12807" y="6166"/>
                    <a:pt x="14887" y="7695"/>
                    <a:pt x="11278" y="10753"/>
                  </a:cubicBezTo>
                  <a:cubicBezTo>
                    <a:pt x="9558" y="12210"/>
                    <a:pt x="8055" y="12244"/>
                    <a:pt x="6727" y="12244"/>
                  </a:cubicBezTo>
                  <a:cubicBezTo>
                    <a:pt x="6661" y="12244"/>
                    <a:pt x="6597" y="12244"/>
                    <a:pt x="6532" y="12244"/>
                  </a:cubicBezTo>
                  <a:cubicBezTo>
                    <a:pt x="5157" y="12244"/>
                    <a:pt x="3973" y="12282"/>
                    <a:pt x="2932" y="13961"/>
                  </a:cubicBezTo>
                  <a:cubicBezTo>
                    <a:pt x="827" y="17294"/>
                    <a:pt x="276" y="23435"/>
                    <a:pt x="150" y="27319"/>
                  </a:cubicBezTo>
                  <a:cubicBezTo>
                    <a:pt x="0" y="31229"/>
                    <a:pt x="2782" y="29550"/>
                    <a:pt x="3208" y="33735"/>
                  </a:cubicBezTo>
                  <a:cubicBezTo>
                    <a:pt x="3609" y="37896"/>
                    <a:pt x="14612" y="47921"/>
                    <a:pt x="19223" y="49049"/>
                  </a:cubicBezTo>
                  <a:cubicBezTo>
                    <a:pt x="19967" y="49228"/>
                    <a:pt x="20571" y="49304"/>
                    <a:pt x="21077" y="49304"/>
                  </a:cubicBezTo>
                  <a:cubicBezTo>
                    <a:pt x="23692" y="49304"/>
                    <a:pt x="23673" y="47256"/>
                    <a:pt x="26592" y="46668"/>
                  </a:cubicBezTo>
                  <a:cubicBezTo>
                    <a:pt x="27196" y="46551"/>
                    <a:pt x="27766" y="46503"/>
                    <a:pt x="28321" y="46503"/>
                  </a:cubicBezTo>
                  <a:cubicBezTo>
                    <a:pt x="30611" y="46503"/>
                    <a:pt x="32634" y="47308"/>
                    <a:pt x="35679" y="47308"/>
                  </a:cubicBezTo>
                  <a:cubicBezTo>
                    <a:pt x="36149" y="47308"/>
                    <a:pt x="36644" y="47289"/>
                    <a:pt x="37168" y="47244"/>
                  </a:cubicBezTo>
                  <a:cubicBezTo>
                    <a:pt x="41905" y="46818"/>
                    <a:pt x="41780" y="43059"/>
                    <a:pt x="45389" y="38873"/>
                  </a:cubicBezTo>
                  <a:cubicBezTo>
                    <a:pt x="49023" y="34713"/>
                    <a:pt x="44562" y="29826"/>
                    <a:pt x="44010" y="28447"/>
                  </a:cubicBezTo>
                  <a:cubicBezTo>
                    <a:pt x="43434" y="27044"/>
                    <a:pt x="49148" y="25941"/>
                    <a:pt x="49299" y="22858"/>
                  </a:cubicBezTo>
                  <a:cubicBezTo>
                    <a:pt x="49424" y="19801"/>
                    <a:pt x="44136" y="7545"/>
                    <a:pt x="42456" y="5740"/>
                  </a:cubicBezTo>
                  <a:cubicBezTo>
                    <a:pt x="42001" y="5243"/>
                    <a:pt x="41480" y="5073"/>
                    <a:pt x="40913" y="5073"/>
                  </a:cubicBezTo>
                  <a:cubicBezTo>
                    <a:pt x="39687" y="5073"/>
                    <a:pt x="38241" y="5868"/>
                    <a:pt x="36757" y="5868"/>
                  </a:cubicBezTo>
                  <a:cubicBezTo>
                    <a:pt x="36435" y="5868"/>
                    <a:pt x="36113" y="5831"/>
                    <a:pt x="35790" y="5740"/>
                  </a:cubicBezTo>
                  <a:cubicBezTo>
                    <a:pt x="33283" y="5039"/>
                    <a:pt x="31128" y="1003"/>
                    <a:pt x="26592" y="26"/>
                  </a:cubicBezTo>
                  <a:cubicBezTo>
                    <a:pt x="26509" y="9"/>
                    <a:pt x="26403" y="0"/>
                    <a:pt x="26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3423700" y="3886675"/>
              <a:ext cx="915450" cy="938050"/>
            </a:xfrm>
            <a:custGeom>
              <a:avLst/>
              <a:gdLst/>
              <a:ahLst/>
              <a:cxnLst/>
              <a:rect l="l" t="t" r="r" b="b"/>
              <a:pathLst>
                <a:path w="36618" h="37522" extrusionOk="0">
                  <a:moveTo>
                    <a:pt x="21166" y="0"/>
                  </a:moveTo>
                  <a:cubicBezTo>
                    <a:pt x="20747" y="0"/>
                    <a:pt x="20260" y="99"/>
                    <a:pt x="19675" y="324"/>
                  </a:cubicBezTo>
                  <a:cubicBezTo>
                    <a:pt x="15740" y="1853"/>
                    <a:pt x="12983" y="6816"/>
                    <a:pt x="11555" y="7843"/>
                  </a:cubicBezTo>
                  <a:cubicBezTo>
                    <a:pt x="9074" y="9648"/>
                    <a:pt x="2783" y="11803"/>
                    <a:pt x="1805" y="14410"/>
                  </a:cubicBezTo>
                  <a:cubicBezTo>
                    <a:pt x="828" y="17041"/>
                    <a:pt x="1" y="21227"/>
                    <a:pt x="4312" y="23031"/>
                  </a:cubicBezTo>
                  <a:cubicBezTo>
                    <a:pt x="8622" y="24836"/>
                    <a:pt x="13234" y="28320"/>
                    <a:pt x="12808" y="31252"/>
                  </a:cubicBezTo>
                  <a:cubicBezTo>
                    <a:pt x="12382" y="34159"/>
                    <a:pt x="15690" y="37367"/>
                    <a:pt x="19675" y="37518"/>
                  </a:cubicBezTo>
                  <a:cubicBezTo>
                    <a:pt x="19749" y="37520"/>
                    <a:pt x="19825" y="37521"/>
                    <a:pt x="19903" y="37521"/>
                  </a:cubicBezTo>
                  <a:cubicBezTo>
                    <a:pt x="23989" y="37521"/>
                    <a:pt x="32572" y="34295"/>
                    <a:pt x="32031" y="29548"/>
                  </a:cubicBezTo>
                  <a:cubicBezTo>
                    <a:pt x="31480" y="24685"/>
                    <a:pt x="33008" y="20926"/>
                    <a:pt x="34813" y="18420"/>
                  </a:cubicBezTo>
                  <a:cubicBezTo>
                    <a:pt x="36618" y="15914"/>
                    <a:pt x="36066" y="12304"/>
                    <a:pt x="33560" y="9949"/>
                  </a:cubicBezTo>
                  <a:cubicBezTo>
                    <a:pt x="31054" y="7568"/>
                    <a:pt x="31179" y="5337"/>
                    <a:pt x="27144" y="4234"/>
                  </a:cubicBezTo>
                  <a:cubicBezTo>
                    <a:pt x="23705" y="3273"/>
                    <a:pt x="23579" y="0"/>
                    <a:pt x="21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3814675" y="4088925"/>
              <a:ext cx="406050" cy="481825"/>
            </a:xfrm>
            <a:custGeom>
              <a:avLst/>
              <a:gdLst/>
              <a:ahLst/>
              <a:cxnLst/>
              <a:rect l="l" t="t" r="r" b="b"/>
              <a:pathLst>
                <a:path w="16242" h="19273" extrusionOk="0">
                  <a:moveTo>
                    <a:pt x="5144" y="0"/>
                  </a:moveTo>
                  <a:cubicBezTo>
                    <a:pt x="5084" y="0"/>
                    <a:pt x="5024" y="1"/>
                    <a:pt x="4963" y="4"/>
                  </a:cubicBezTo>
                  <a:cubicBezTo>
                    <a:pt x="2282" y="104"/>
                    <a:pt x="1" y="2510"/>
                    <a:pt x="227" y="4214"/>
                  </a:cubicBezTo>
                  <a:cubicBezTo>
                    <a:pt x="502" y="6295"/>
                    <a:pt x="2883" y="10330"/>
                    <a:pt x="5114" y="11733"/>
                  </a:cubicBezTo>
                  <a:cubicBezTo>
                    <a:pt x="7274" y="13093"/>
                    <a:pt x="4991" y="19272"/>
                    <a:pt x="7123" y="19272"/>
                  </a:cubicBezTo>
                  <a:cubicBezTo>
                    <a:pt x="7192" y="19272"/>
                    <a:pt x="7266" y="19266"/>
                    <a:pt x="7344" y="19252"/>
                  </a:cubicBezTo>
                  <a:cubicBezTo>
                    <a:pt x="9851" y="18826"/>
                    <a:pt x="13034" y="15418"/>
                    <a:pt x="12482" y="13037"/>
                  </a:cubicBezTo>
                  <a:cubicBezTo>
                    <a:pt x="11931" y="10631"/>
                    <a:pt x="15139" y="7623"/>
                    <a:pt x="15690" y="7022"/>
                  </a:cubicBezTo>
                  <a:cubicBezTo>
                    <a:pt x="16242" y="6445"/>
                    <a:pt x="15966" y="4641"/>
                    <a:pt x="13886" y="3112"/>
                  </a:cubicBezTo>
                  <a:cubicBezTo>
                    <a:pt x="11780" y="1558"/>
                    <a:pt x="8598" y="1006"/>
                    <a:pt x="6768" y="305"/>
                  </a:cubicBezTo>
                  <a:cubicBezTo>
                    <a:pt x="6227" y="102"/>
                    <a:pt x="5685" y="0"/>
                    <a:pt x="5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3345375" y="3798900"/>
              <a:ext cx="1311450" cy="1356550"/>
            </a:xfrm>
            <a:custGeom>
              <a:avLst/>
              <a:gdLst/>
              <a:ahLst/>
              <a:cxnLst/>
              <a:rect l="l" t="t" r="r" b="b"/>
              <a:pathLst>
                <a:path w="52458" h="54262" extrusionOk="0">
                  <a:moveTo>
                    <a:pt x="39350" y="1"/>
                  </a:moveTo>
                  <a:lnTo>
                    <a:pt x="39350" y="1"/>
                  </a:lnTo>
                  <a:cubicBezTo>
                    <a:pt x="43610" y="5139"/>
                    <a:pt x="46167" y="11730"/>
                    <a:pt x="46167" y="18923"/>
                  </a:cubicBezTo>
                  <a:cubicBezTo>
                    <a:pt x="46167" y="35289"/>
                    <a:pt x="32883" y="48573"/>
                    <a:pt x="16517" y="48573"/>
                  </a:cubicBezTo>
                  <a:cubicBezTo>
                    <a:pt x="10402" y="48573"/>
                    <a:pt x="4713" y="46718"/>
                    <a:pt x="1" y="43535"/>
                  </a:cubicBezTo>
                  <a:lnTo>
                    <a:pt x="1" y="43535"/>
                  </a:lnTo>
                  <a:cubicBezTo>
                    <a:pt x="5440" y="50101"/>
                    <a:pt x="13635" y="54262"/>
                    <a:pt x="22808" y="54262"/>
                  </a:cubicBezTo>
                  <a:cubicBezTo>
                    <a:pt x="39199" y="54262"/>
                    <a:pt x="52457" y="41004"/>
                    <a:pt x="52457" y="24638"/>
                  </a:cubicBezTo>
                  <a:cubicBezTo>
                    <a:pt x="52457" y="14362"/>
                    <a:pt x="47244" y="5339"/>
                    <a:pt x="39350"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9"/>
          <p:cNvSpPr/>
          <p:nvPr/>
        </p:nvSpPr>
        <p:spPr>
          <a:xfrm rot="-9888660">
            <a:off x="-1518922" y="-1670745"/>
            <a:ext cx="3765401" cy="416117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9"/>
          <p:cNvGrpSpPr/>
          <p:nvPr/>
        </p:nvGrpSpPr>
        <p:grpSpPr>
          <a:xfrm rot="3204881">
            <a:off x="466980" y="4420212"/>
            <a:ext cx="229230" cy="183924"/>
            <a:chOff x="3483800" y="1530650"/>
            <a:chExt cx="1459674" cy="1397574"/>
          </a:xfrm>
        </p:grpSpPr>
        <p:sp>
          <p:nvSpPr>
            <p:cNvPr id="400" name="Google Shape;400;p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9"/>
          <p:cNvGrpSpPr/>
          <p:nvPr/>
        </p:nvGrpSpPr>
        <p:grpSpPr>
          <a:xfrm rot="-2016257">
            <a:off x="288240" y="3163002"/>
            <a:ext cx="258192" cy="239776"/>
            <a:chOff x="3931664" y="3196564"/>
            <a:chExt cx="819834" cy="761359"/>
          </a:xfrm>
        </p:grpSpPr>
        <p:sp>
          <p:nvSpPr>
            <p:cNvPr id="410" name="Google Shape;410;p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9"/>
          <p:cNvGrpSpPr/>
          <p:nvPr/>
        </p:nvGrpSpPr>
        <p:grpSpPr>
          <a:xfrm>
            <a:off x="431988" y="1892466"/>
            <a:ext cx="288008" cy="267466"/>
            <a:chOff x="3931664" y="3196564"/>
            <a:chExt cx="819834" cy="761359"/>
          </a:xfrm>
        </p:grpSpPr>
        <p:sp>
          <p:nvSpPr>
            <p:cNvPr id="414" name="Google Shape;414;p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9"/>
          <p:cNvGrpSpPr/>
          <p:nvPr/>
        </p:nvGrpSpPr>
        <p:grpSpPr>
          <a:xfrm rot="-2016257">
            <a:off x="5475190" y="169002"/>
            <a:ext cx="258192" cy="239776"/>
            <a:chOff x="3931664" y="3196564"/>
            <a:chExt cx="819834" cy="761359"/>
          </a:xfrm>
        </p:grpSpPr>
        <p:sp>
          <p:nvSpPr>
            <p:cNvPr id="418" name="Google Shape;418;p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9"/>
          <p:cNvGrpSpPr/>
          <p:nvPr/>
        </p:nvGrpSpPr>
        <p:grpSpPr>
          <a:xfrm rot="3204881">
            <a:off x="6748605" y="935912"/>
            <a:ext cx="229230" cy="183924"/>
            <a:chOff x="3483800" y="1530650"/>
            <a:chExt cx="1459674" cy="1397574"/>
          </a:xfrm>
        </p:grpSpPr>
        <p:sp>
          <p:nvSpPr>
            <p:cNvPr id="422" name="Google Shape;422;p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9"/>
          <p:cNvGrpSpPr/>
          <p:nvPr/>
        </p:nvGrpSpPr>
        <p:grpSpPr>
          <a:xfrm rot="5983681">
            <a:off x="5765480" y="1066980"/>
            <a:ext cx="305186" cy="290029"/>
            <a:chOff x="3931664" y="3196564"/>
            <a:chExt cx="819834" cy="761359"/>
          </a:xfrm>
        </p:grpSpPr>
        <p:sp>
          <p:nvSpPr>
            <p:cNvPr id="432" name="Google Shape;432;p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9"/>
          <p:cNvSpPr/>
          <p:nvPr/>
        </p:nvSpPr>
        <p:spPr>
          <a:xfrm>
            <a:off x="4310250" y="876302"/>
            <a:ext cx="6000697" cy="663109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9"/>
          <p:cNvGrpSpPr/>
          <p:nvPr/>
        </p:nvGrpSpPr>
        <p:grpSpPr>
          <a:xfrm rot="1855">
            <a:off x="7475888" y="418266"/>
            <a:ext cx="781556" cy="781145"/>
            <a:chOff x="4134250" y="882850"/>
            <a:chExt cx="843375" cy="844025"/>
          </a:xfrm>
        </p:grpSpPr>
        <p:sp>
          <p:nvSpPr>
            <p:cNvPr id="437" name="Google Shape;437;p9"/>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accent2"/>
            </a:gs>
            <a:gs pos="100000">
              <a:schemeClr val="lt2"/>
            </a:gs>
          </a:gsLst>
          <a:lin ang="13500032" scaled="0"/>
        </a:gradFill>
        <a:effectLst/>
      </p:bgPr>
    </p:bg>
    <p:spTree>
      <p:nvGrpSpPr>
        <p:cNvPr id="1" name="Shape 442"/>
        <p:cNvGrpSpPr/>
        <p:nvPr/>
      </p:nvGrpSpPr>
      <p:grpSpPr>
        <a:xfrm>
          <a:off x="0" y="0"/>
          <a:ext cx="0" cy="0"/>
          <a:chOff x="0" y="0"/>
          <a:chExt cx="0" cy="0"/>
        </a:xfrm>
      </p:grpSpPr>
      <p:sp>
        <p:nvSpPr>
          <p:cNvPr id="443" name="Google Shape;443;p10"/>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4" name="Google Shape;44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5" name="Google Shape;445;p10"/>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6" name="Google Shape;446;p10"/>
          <p:cNvSpPr/>
          <p:nvPr/>
        </p:nvSpPr>
        <p:spPr>
          <a:xfrm rot="7284063">
            <a:off x="-1608916" y="2665095"/>
            <a:ext cx="2949182" cy="325916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10"/>
          <p:cNvGrpSpPr/>
          <p:nvPr/>
        </p:nvGrpSpPr>
        <p:grpSpPr>
          <a:xfrm rot="3204101">
            <a:off x="8405188" y="4689994"/>
            <a:ext cx="197087" cy="158154"/>
            <a:chOff x="3483800" y="1530650"/>
            <a:chExt cx="1459674" cy="1397574"/>
          </a:xfrm>
        </p:grpSpPr>
        <p:sp>
          <p:nvSpPr>
            <p:cNvPr id="448" name="Google Shape;448;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10"/>
          <p:cNvGrpSpPr/>
          <p:nvPr/>
        </p:nvGrpSpPr>
        <p:grpSpPr>
          <a:xfrm>
            <a:off x="8716960" y="3747944"/>
            <a:ext cx="374992" cy="348246"/>
            <a:chOff x="3931664" y="3196564"/>
            <a:chExt cx="819834" cy="761359"/>
          </a:xfrm>
        </p:grpSpPr>
        <p:sp>
          <p:nvSpPr>
            <p:cNvPr id="458" name="Google Shape;458;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0"/>
          <p:cNvGrpSpPr/>
          <p:nvPr/>
        </p:nvGrpSpPr>
        <p:grpSpPr>
          <a:xfrm rot="3203653">
            <a:off x="8538041" y="1607001"/>
            <a:ext cx="297660" cy="239057"/>
            <a:chOff x="3483800" y="1530650"/>
            <a:chExt cx="1459674" cy="1397574"/>
          </a:xfrm>
        </p:grpSpPr>
        <p:sp>
          <p:nvSpPr>
            <p:cNvPr id="462" name="Google Shape;462;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0"/>
          <p:cNvGrpSpPr/>
          <p:nvPr/>
        </p:nvGrpSpPr>
        <p:grpSpPr>
          <a:xfrm>
            <a:off x="167635" y="707019"/>
            <a:ext cx="374992" cy="348246"/>
            <a:chOff x="3931664" y="3196564"/>
            <a:chExt cx="819834" cy="761359"/>
          </a:xfrm>
        </p:grpSpPr>
        <p:sp>
          <p:nvSpPr>
            <p:cNvPr id="472" name="Google Shape;472;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0"/>
          <p:cNvGrpSpPr/>
          <p:nvPr/>
        </p:nvGrpSpPr>
        <p:grpSpPr>
          <a:xfrm rot="3205120">
            <a:off x="435170" y="1966795"/>
            <a:ext cx="208678" cy="167461"/>
            <a:chOff x="3483800" y="1530650"/>
            <a:chExt cx="1459674" cy="1397574"/>
          </a:xfrm>
        </p:grpSpPr>
        <p:sp>
          <p:nvSpPr>
            <p:cNvPr id="476" name="Google Shape;476;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31350"/>
            <a:ext cx="7704000" cy="4773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chemeClr val="dk1"/>
              </a:buClr>
              <a:buSzPts val="3600"/>
              <a:buFont typeface="Cuprum"/>
              <a:buNone/>
              <a:defRPr sz="3600" b="1">
                <a:solidFill>
                  <a:schemeClr val="dk1"/>
                </a:solidFill>
                <a:latin typeface="Cuprum"/>
                <a:ea typeface="Cuprum"/>
                <a:cs typeface="Cuprum"/>
                <a:sym typeface="Cuprum"/>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rtl="0">
              <a:lnSpc>
                <a:spcPct val="115000"/>
              </a:lnSpc>
              <a:spcBef>
                <a:spcPts val="1600"/>
              </a:spcBef>
              <a:spcAft>
                <a:spcPts val="160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00FF00"/>
          </p15:clr>
        </p15:guide>
        <p15:guide id="2" pos="2880">
          <p15:clr>
            <a:srgbClr val="00FF00"/>
          </p15:clr>
        </p15:guide>
        <p15:guide id="3" pos="454">
          <p15:clr>
            <a:srgbClr val="00FF00"/>
          </p15:clr>
        </p15:guide>
        <p15:guide id="4" pos="5306">
          <p15:clr>
            <a:srgbClr val="00FF00"/>
          </p15:clr>
        </p15:guide>
        <p15:guide id="5" orient="horz" pos="340">
          <p15:clr>
            <a:srgbClr val="00FF00"/>
          </p15:clr>
        </p15:guide>
        <p15:guide id="6" orient="horz" pos="290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hyperlink" Target="https://www.youtube.com/watch?v=u6zHQ_GOoXc&amp;t=2s" TargetMode="External"/><Relationship Id="rId7" Type="http://schemas.openxmlformats.org/officeDocument/2006/relationships/hyperlink" Target="http://bit.ly/2TyoMsr"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bit.ly/2Tynxth" TargetMode="External"/><Relationship Id="rId5" Type="http://schemas.openxmlformats.org/officeDocument/2006/relationships/hyperlink" Target="https://history.nasa.gov/mission_patches.html" TargetMode="External"/><Relationship Id="rId10" Type="http://schemas.openxmlformats.org/officeDocument/2006/relationships/hyperlink" Target="https://nam04.safelinks.protection.outlook.com/?url=https%3A%2F%2Feeo.okstate.edu%2F&amp;data=05%7C01%7Ck.wardlaw%40okstate.edu%7Cc0894f75a6ee43be2ff008db15a703e9%7C2a69c91de8494e34a230cdf8b27e1964%7C0%7C0%7C638127579298891464%7CUnknown%7CTWFpbGZsb3d8eyJWIjoiMC4wLjAwMDAiLCJQIjoiV2luMzIiLCJBTiI6Ik1haWwiLCJXVCI6Mn0%3D%7C3000%7C%7C%7C&amp;sdata=ZZ755wasuOw8jrKeafXiXIfwKPqzT960kLb52rHliC8%3D&amp;reserved=0" TargetMode="External"/><Relationship Id="rId4" Type="http://schemas.openxmlformats.org/officeDocument/2006/relationships/hyperlink" Target="https://www.youtube.com/watch?v=KF3d_9zMGSo"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video" Target="https://www.youtube.com/embed/u6zHQ_GOoXc?start=2&amp;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ideo" Target="https://www.youtube.com/embed/KF3d_9zMGSo?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33"/>
          <p:cNvSpPr txBox="1">
            <a:spLocks noGrp="1"/>
          </p:cNvSpPr>
          <p:nvPr>
            <p:ph type="ctrTitle"/>
          </p:nvPr>
        </p:nvSpPr>
        <p:spPr>
          <a:xfrm>
            <a:off x="1755300" y="1795813"/>
            <a:ext cx="5633400" cy="988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7900" dirty="0" smtClean="0"/>
              <a:t>Design a Mission Patch</a:t>
            </a:r>
            <a:endParaRPr sz="7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42"/>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Design a Mission Patch for your Team</a:t>
            </a:r>
            <a:endParaRPr/>
          </a:p>
        </p:txBody>
      </p:sp>
      <p:sp>
        <p:nvSpPr>
          <p:cNvPr id="1504" name="Google Shape;1504;p42"/>
          <p:cNvSpPr txBox="1">
            <a:spLocks noGrp="1"/>
          </p:cNvSpPr>
          <p:nvPr>
            <p:ph type="body" idx="1"/>
          </p:nvPr>
        </p:nvSpPr>
        <p:spPr>
          <a:xfrm>
            <a:off x="720000" y="1268500"/>
            <a:ext cx="7704000" cy="3335100"/>
          </a:xfrm>
          <a:prstGeom prst="rect">
            <a:avLst/>
          </a:prstGeom>
        </p:spPr>
        <p:txBody>
          <a:bodyPr spcFirstLastPara="1" wrap="square" lIns="0" tIns="0" rIns="0" bIns="0" anchor="t" anchorCtr="0">
            <a:noAutofit/>
          </a:bodyPr>
          <a:lstStyle/>
          <a:p>
            <a:pPr marL="457200" lvl="0" indent="-406400" algn="l" rtl="0">
              <a:spcBef>
                <a:spcPts val="0"/>
              </a:spcBef>
              <a:spcAft>
                <a:spcPts val="0"/>
              </a:spcAft>
              <a:buSzPts val="2800"/>
              <a:buChar char="●"/>
            </a:pPr>
            <a:r>
              <a:rPr lang="en" sz="2000"/>
              <a:t>What shape will you use for your design?</a:t>
            </a:r>
            <a:endParaRPr sz="2000"/>
          </a:p>
          <a:p>
            <a:pPr marL="457200" lvl="0" indent="-406400" algn="l" rtl="0">
              <a:spcBef>
                <a:spcPts val="1000"/>
              </a:spcBef>
              <a:spcAft>
                <a:spcPts val="0"/>
              </a:spcAft>
              <a:buSzPts val="2800"/>
              <a:buChar char="●"/>
            </a:pPr>
            <a:r>
              <a:rPr lang="en" sz="2000"/>
              <a:t>Instead of a mission number, groups could come up with a team name to use on their patch. What else could you use for a mission number (birthdays, ages…)?</a:t>
            </a:r>
            <a:endParaRPr sz="2000"/>
          </a:p>
          <a:p>
            <a:pPr marL="457200" lvl="0" indent="-406400" algn="l" rtl="0">
              <a:spcBef>
                <a:spcPts val="1000"/>
              </a:spcBef>
              <a:spcAft>
                <a:spcPts val="0"/>
              </a:spcAft>
              <a:buSzPts val="2800"/>
              <a:buChar char="●"/>
            </a:pPr>
            <a:r>
              <a:rPr lang="en" sz="2000"/>
              <a:t>What is something everyone in your group has in common? What makes each person unique? How can you include these on your patch?</a:t>
            </a:r>
            <a:endParaRPr sz="2000"/>
          </a:p>
          <a:p>
            <a:pPr marL="0" lvl="0" indent="0" algn="l" rtl="0">
              <a:spcBef>
                <a:spcPts val="1000"/>
              </a:spcBef>
              <a:spcAft>
                <a:spcPts val="1000"/>
              </a:spcAft>
              <a:buNone/>
            </a:pPr>
            <a:endParaRPr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14"/>
        <p:cNvGrpSpPr/>
        <p:nvPr/>
      </p:nvGrpSpPr>
      <p:grpSpPr>
        <a:xfrm>
          <a:off x="0" y="0"/>
          <a:ext cx="0" cy="0"/>
          <a:chOff x="0" y="0"/>
          <a:chExt cx="0" cy="0"/>
        </a:xfrm>
      </p:grpSpPr>
      <p:sp>
        <p:nvSpPr>
          <p:cNvPr id="1516" name="Google Shape;1516;p44"/>
          <p:cNvSpPr txBox="1">
            <a:spLocks noGrp="1"/>
          </p:cNvSpPr>
          <p:nvPr>
            <p:ph type="title" idx="4294967295"/>
          </p:nvPr>
        </p:nvSpPr>
        <p:spPr>
          <a:xfrm>
            <a:off x="5098050" y="139125"/>
            <a:ext cx="3852000" cy="47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Credits</a:t>
            </a:r>
            <a:endParaRPr dirty="0"/>
          </a:p>
        </p:txBody>
      </p:sp>
      <p:sp>
        <p:nvSpPr>
          <p:cNvPr id="1515" name="Google Shape;1515;p44"/>
          <p:cNvSpPr txBox="1">
            <a:spLocks noGrp="1"/>
          </p:cNvSpPr>
          <p:nvPr>
            <p:ph type="subTitle" idx="4294967295"/>
          </p:nvPr>
        </p:nvSpPr>
        <p:spPr>
          <a:xfrm>
            <a:off x="720000" y="540000"/>
            <a:ext cx="7353300" cy="2853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a:t>Videos:</a:t>
            </a:r>
            <a:endParaRPr/>
          </a:p>
          <a:p>
            <a:pPr marL="457200" lvl="0" indent="-330200" algn="l" rtl="0">
              <a:lnSpc>
                <a:spcPct val="90000"/>
              </a:lnSpc>
              <a:spcBef>
                <a:spcPts val="1600"/>
              </a:spcBef>
              <a:spcAft>
                <a:spcPts val="0"/>
              </a:spcAft>
              <a:buSzPts val="1600"/>
              <a:buChar char="●"/>
            </a:pPr>
            <a:r>
              <a:rPr lang="en"/>
              <a:t>Make your own Astronaut Mission Patch, Smithsonian Air and Space Museum, </a:t>
            </a:r>
            <a:r>
              <a:rPr lang="en" u="sng">
                <a:solidFill>
                  <a:schemeClr val="hlink"/>
                </a:solidFill>
                <a:hlinkClick r:id="rId3"/>
              </a:rPr>
              <a:t>https://www.youtube.com/watch?v=u6zHQ_GOoXc&amp;t=2s</a:t>
            </a:r>
            <a:endParaRPr/>
          </a:p>
          <a:p>
            <a:pPr marL="457200" lvl="0" indent="-330200" algn="l" rtl="0">
              <a:lnSpc>
                <a:spcPct val="90000"/>
              </a:lnSpc>
              <a:spcBef>
                <a:spcPts val="0"/>
              </a:spcBef>
              <a:spcAft>
                <a:spcPts val="0"/>
              </a:spcAft>
              <a:buSzPts val="1600"/>
              <a:buChar char="●"/>
            </a:pPr>
            <a:r>
              <a:rPr lang="en"/>
              <a:t>Our World: Mission Patches, NASAeClips, </a:t>
            </a:r>
            <a:r>
              <a:rPr lang="en" u="sng">
                <a:solidFill>
                  <a:schemeClr val="hlink"/>
                </a:solidFill>
                <a:hlinkClick r:id="rId4"/>
              </a:rPr>
              <a:t>https://www.youtube.com/watch?v=KF3d_9zMGSo</a:t>
            </a:r>
            <a:endParaRPr/>
          </a:p>
          <a:p>
            <a:pPr marL="0" lvl="0" indent="0" algn="l" rtl="0">
              <a:lnSpc>
                <a:spcPct val="90000"/>
              </a:lnSpc>
              <a:spcBef>
                <a:spcPts val="1600"/>
              </a:spcBef>
              <a:spcAft>
                <a:spcPts val="0"/>
              </a:spcAft>
              <a:buNone/>
            </a:pPr>
            <a:r>
              <a:rPr lang="en"/>
              <a:t>Mission Patch Photos from NASA: </a:t>
            </a:r>
            <a:r>
              <a:rPr lang="en" u="sng">
                <a:solidFill>
                  <a:schemeClr val="hlink"/>
                </a:solidFill>
                <a:hlinkClick r:id="rId5"/>
              </a:rPr>
              <a:t>h</a:t>
            </a:r>
            <a:r>
              <a:rPr lang="en" u="sng">
                <a:solidFill>
                  <a:schemeClr val="hlink"/>
                </a:solidFill>
                <a:latin typeface="Arial"/>
                <a:ea typeface="Arial"/>
                <a:cs typeface="Arial"/>
                <a:sym typeface="Arial"/>
                <a:hlinkClick r:id="rId5"/>
              </a:rPr>
              <a:t>ttps://history.nasa.gov/mission_patches.html</a:t>
            </a:r>
            <a:r>
              <a:rPr lang="en">
                <a:latin typeface="Arial"/>
                <a:ea typeface="Arial"/>
                <a:cs typeface="Arial"/>
                <a:sym typeface="Arial"/>
              </a:rPr>
              <a:t> </a:t>
            </a:r>
            <a:endParaRPr>
              <a:latin typeface="Arial"/>
              <a:ea typeface="Arial"/>
              <a:cs typeface="Arial"/>
              <a:sym typeface="Arial"/>
            </a:endParaRPr>
          </a:p>
          <a:p>
            <a:pPr marL="0" lvl="0" indent="0" algn="l" rtl="0">
              <a:lnSpc>
                <a:spcPct val="90000"/>
              </a:lnSpc>
              <a:spcBef>
                <a:spcPts val="1600"/>
              </a:spcBef>
              <a:spcAft>
                <a:spcPts val="1600"/>
              </a:spcAft>
              <a:buNone/>
            </a:pPr>
            <a:r>
              <a:rPr lang="en"/>
              <a:t>This presentation template was created by </a:t>
            </a:r>
            <a:r>
              <a:rPr lang="en" b="1">
                <a:solidFill>
                  <a:schemeClr val="accent1"/>
                </a:solidFill>
                <a:uFill>
                  <a:noFill/>
                </a:uFill>
                <a:hlinkClick r:id="rId6">
                  <a:extLst>
                    <a:ext uri="{A12FA001-AC4F-418D-AE19-62706E023703}">
                      <ahyp:hlinkClr xmlns="" xmlns:ahyp="http://schemas.microsoft.com/office/drawing/2018/hyperlinkcolor" val="tx"/>
                    </a:ext>
                  </a:extLst>
                </a:hlinkClick>
              </a:rPr>
              <a:t>Slidesgo</a:t>
            </a:r>
            <a:r>
              <a:rPr lang="en"/>
              <a:t>, including icons by</a:t>
            </a:r>
            <a:r>
              <a:rPr lang="en">
                <a:solidFill>
                  <a:schemeClr val="dk2"/>
                </a:solidFill>
              </a:rPr>
              <a:t> </a:t>
            </a:r>
            <a:r>
              <a:rPr lang="en" b="1">
                <a:solidFill>
                  <a:schemeClr val="accent1"/>
                </a:solidFill>
                <a:uFill>
                  <a:noFill/>
                </a:uFill>
                <a:hlinkClick r:id="rId7">
                  <a:extLst>
                    <a:ext uri="{A12FA001-AC4F-418D-AE19-62706E023703}">
                      <ahyp:hlinkClr xmlns="" xmlns:ahyp="http://schemas.microsoft.com/office/drawing/2018/hyperlinkcolor" val="tx"/>
                    </a:ext>
                  </a:extLst>
                </a:hlinkClick>
              </a:rPr>
              <a:t>Flaticon</a:t>
            </a:r>
            <a:r>
              <a:rPr lang="en"/>
              <a:t>, and infographics &amp; images by</a:t>
            </a:r>
            <a:r>
              <a:rPr lang="en">
                <a:solidFill>
                  <a:schemeClr val="dk2"/>
                </a:solidFill>
              </a:rPr>
              <a:t> </a:t>
            </a:r>
            <a:r>
              <a:rPr lang="en" b="1">
                <a:solidFill>
                  <a:schemeClr val="accent1"/>
                </a:solidFill>
                <a:uFill>
                  <a:noFill/>
                </a:uFill>
                <a:hlinkClick r:id="rId8">
                  <a:extLst>
                    <a:ext uri="{A12FA001-AC4F-418D-AE19-62706E023703}">
                      <ahyp:hlinkClr xmlns="" xmlns:ahyp="http://schemas.microsoft.com/office/drawing/2018/hyperlinkcolor" val="tx"/>
                    </a:ext>
                  </a:extLst>
                </a:hlinkClick>
              </a:rPr>
              <a:t>Freepik</a:t>
            </a:r>
            <a:r>
              <a:rPr lang="en">
                <a:solidFill>
                  <a:schemeClr val="dk2"/>
                </a:solidFill>
              </a:rPr>
              <a:t> </a:t>
            </a:r>
            <a:endParaRPr/>
          </a:p>
        </p:txBody>
      </p:sp>
      <p:pic>
        <p:nvPicPr>
          <p:cNvPr id="1518" name="Google Shape;1518;p44" descr="OSU extension logo anf 4-h youth development logo." title="OSU 4-h logo."/>
          <p:cNvPicPr preferRelativeResize="0"/>
          <p:nvPr/>
        </p:nvPicPr>
        <p:blipFill>
          <a:blip r:embed="rId9">
            <a:alphaModFix/>
          </a:blip>
          <a:stretch>
            <a:fillRect/>
          </a:stretch>
        </p:blipFill>
        <p:spPr>
          <a:xfrm>
            <a:off x="1549513" y="3124737"/>
            <a:ext cx="6044974" cy="752675"/>
          </a:xfrm>
          <a:prstGeom prst="rect">
            <a:avLst/>
          </a:prstGeom>
          <a:noFill/>
          <a:ln>
            <a:noFill/>
          </a:ln>
        </p:spPr>
      </p:pic>
      <p:sp>
        <p:nvSpPr>
          <p:cNvPr id="1517" name="Google Shape;1517;p44"/>
          <p:cNvSpPr txBox="1"/>
          <p:nvPr/>
        </p:nvSpPr>
        <p:spPr>
          <a:xfrm>
            <a:off x="2" y="3779084"/>
            <a:ext cx="9144000" cy="1465756"/>
          </a:xfrm>
          <a:prstGeom prst="rect">
            <a:avLst/>
          </a:prstGeom>
          <a:noFill/>
          <a:ln>
            <a:noFill/>
          </a:ln>
        </p:spPr>
        <p:txBody>
          <a:bodyPr spcFirstLastPara="1" wrap="square" lIns="91425" tIns="91425" rIns="91425" bIns="91425" anchor="ctr" anchorCtr="0">
            <a:spAutoFit/>
          </a:bodyPr>
          <a:lstStyle/>
          <a:p>
            <a:pPr marL="0" lvl="0" indent="0" rtl="0">
              <a:lnSpc>
                <a:spcPct val="115000"/>
              </a:lnSpc>
              <a:spcBef>
                <a:spcPts val="1200"/>
              </a:spcBef>
              <a:spcAft>
                <a:spcPts val="1200"/>
              </a:spcAft>
              <a:buNone/>
            </a:pPr>
            <a:r>
              <a:rPr lang="en" sz="1100" i="1" dirty="0">
                <a:solidFill>
                  <a:srgbClr val="FFFFFF"/>
                </a:solidFill>
                <a:latin typeface="Karla"/>
                <a:ea typeface="Karla"/>
                <a:cs typeface="Karla"/>
                <a:sym typeface="Karla"/>
              </a:rPr>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a:t>
            </a:r>
            <a:r>
              <a:rPr lang="en" sz="1100" i="1" dirty="0">
                <a:solidFill>
                  <a:srgbClr val="FFFFFF"/>
                </a:solidFill>
                <a:uFill>
                  <a:noFill/>
                </a:uFill>
                <a:latin typeface="Karla"/>
                <a:ea typeface="Karla"/>
                <a:cs typeface="Karla"/>
                <a:sym typeface="Karla"/>
                <a:hlinkClick r:id="rId10">
                  <a:extLst>
                    <a:ext uri="{A12FA001-AC4F-418D-AE19-62706E023703}">
                      <ahyp:hlinkClr xmlns="" xmlns:ahyp="http://schemas.microsoft.com/office/drawing/2018/hyperlinkcolor" val="tx"/>
                    </a:ext>
                  </a:extLst>
                </a:hlinkClick>
              </a:rPr>
              <a:t> </a:t>
            </a:r>
            <a:r>
              <a:rPr lang="en" sz="1100" i="1" u="sng" dirty="0">
                <a:solidFill>
                  <a:srgbClr val="FFFFFF"/>
                </a:solidFill>
                <a:latin typeface="Karla"/>
                <a:ea typeface="Karla"/>
                <a:cs typeface="Karla"/>
                <a:sym typeface="Karla"/>
                <a:hlinkClick r:id="rId10">
                  <a:extLst>
                    <a:ext uri="{A12FA001-AC4F-418D-AE19-62706E023703}">
                      <ahyp:hlinkClr xmlns="" xmlns:ahyp="http://schemas.microsoft.com/office/drawing/2018/hyperlinkcolor" val="tx"/>
                    </a:ext>
                  </a:extLst>
                </a:hlinkClick>
              </a:rPr>
              <a:t>https://eeo.okstate.edu</a:t>
            </a:r>
            <a:r>
              <a:rPr lang="en" sz="1100" i="1" dirty="0">
                <a:solidFill>
                  <a:srgbClr val="FFFFFF"/>
                </a:solidFill>
                <a:latin typeface="Karla"/>
                <a:ea typeface="Karla"/>
                <a:cs typeface="Karla"/>
                <a:sym typeface="Karla"/>
              </a:rPr>
              <a:t>.</a:t>
            </a:r>
            <a:endParaRPr sz="1100" dirty="0">
              <a:solidFill>
                <a:srgbClr val="FFFFFF"/>
              </a:solidFill>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pic>
        <p:nvPicPr>
          <p:cNvPr id="2" name="Online Media 1" descr="Make Your Own Astronaut Mission Patch - ISS Science" title="Make Your Own Astronaut Mission Patch - ISS Science">
            <a:hlinkClick r:id="" action="ppaction://media"/>
            <a:extLst>
              <a:ext uri="{FF2B5EF4-FFF2-40B4-BE49-F238E27FC236}">
                <a16:creationId xmlns:a16="http://schemas.microsoft.com/office/drawing/2014/main" id="{0CE0252D-6250-1F9C-6661-C11B4582198B}"/>
              </a:ext>
            </a:extLst>
          </p:cNvPr>
          <p:cNvPicPr>
            <a:picLocks noRot="1" noChangeAspect="1"/>
          </p:cNvPicPr>
          <p:nvPr>
            <a:videoFile r:link="rId1"/>
          </p:nvPr>
        </p:nvPicPr>
        <p:blipFill>
          <a:blip r:embed="rId4"/>
          <a:stretch>
            <a:fillRect/>
          </a:stretch>
        </p:blipFill>
        <p:spPr>
          <a:xfrm>
            <a:off x="315468" y="116064"/>
            <a:ext cx="8513064" cy="4806121"/>
          </a:xfrm>
          <a:prstGeom prst="rect">
            <a:avLst/>
          </a:prstGeom>
        </p:spPr>
      </p:pic>
      <p:sp>
        <p:nvSpPr>
          <p:cNvPr id="4" name="Title 3" hidden="1"/>
          <p:cNvSpPr>
            <a:spLocks noGrp="1"/>
          </p:cNvSpPr>
          <p:nvPr>
            <p:ph type="title" idx="4294967295"/>
          </p:nvPr>
        </p:nvSpPr>
        <p:spPr/>
        <p:txBody>
          <a:bodyPr/>
          <a:lstStyle/>
          <a:p>
            <a:r>
              <a:rPr lang="en-US" dirty="0" smtClean="0"/>
              <a:t>Mission Patches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2" name="Online Media 1" descr="Our World: Mission Patches" title="Our World: Mission Patches">
            <a:hlinkClick r:id="" action="ppaction://media"/>
            <a:extLst>
              <a:ext uri="{FF2B5EF4-FFF2-40B4-BE49-F238E27FC236}">
                <a16:creationId xmlns:a16="http://schemas.microsoft.com/office/drawing/2014/main" id="{FEBC4DB2-6E95-744D-FFF0-D391439EEE3F}"/>
              </a:ext>
            </a:extLst>
          </p:cNvPr>
          <p:cNvPicPr>
            <a:picLocks noRot="1" noChangeAspect="1"/>
          </p:cNvPicPr>
          <p:nvPr>
            <a:videoFile r:link="rId1"/>
          </p:nvPr>
        </p:nvPicPr>
        <p:blipFill>
          <a:blip r:embed="rId4"/>
          <a:stretch>
            <a:fillRect/>
          </a:stretch>
        </p:blipFill>
        <p:spPr>
          <a:xfrm>
            <a:off x="304104" y="158169"/>
            <a:ext cx="8516938" cy="4808308"/>
          </a:xfrm>
          <a:prstGeom prst="rect">
            <a:avLst/>
          </a:prstGeom>
        </p:spPr>
      </p:pic>
      <p:sp>
        <p:nvSpPr>
          <p:cNvPr id="4" name="Title 3" hidden="1"/>
          <p:cNvSpPr>
            <a:spLocks noGrp="1"/>
          </p:cNvSpPr>
          <p:nvPr>
            <p:ph type="title" idx="4294967295"/>
          </p:nvPr>
        </p:nvSpPr>
        <p:spPr/>
        <p:txBody>
          <a:bodyPr/>
          <a:lstStyle/>
          <a:p>
            <a:r>
              <a:rPr lang="en-US" dirty="0" smtClean="0"/>
              <a:t>STS 34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36"/>
          <p:cNvSpPr txBox="1">
            <a:spLocks noGrp="1"/>
          </p:cNvSpPr>
          <p:nvPr>
            <p:ph type="title"/>
          </p:nvPr>
        </p:nvSpPr>
        <p:spPr>
          <a:xfrm>
            <a:off x="1952550" y="1739550"/>
            <a:ext cx="5238900" cy="1664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000" dirty="0"/>
              <a:t>Why do you think astronauts design mission patches?</a:t>
            </a:r>
            <a:endParaRPr sz="5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Challenger</a:t>
            </a:r>
            <a:endParaRPr lang="en-US" dirty="0"/>
          </a:p>
        </p:txBody>
      </p:sp>
      <p:pic>
        <p:nvPicPr>
          <p:cNvPr id="1473" name="Google Shape;1473;p37" descr="Mission patch logo of a space ship flying in space with text that reads &quot;challenger, crippen fabian hauck ride thagard.&quot;" title="Mission patch 1"/>
          <p:cNvPicPr preferRelativeResize="0"/>
          <p:nvPr/>
        </p:nvPicPr>
        <p:blipFill>
          <a:blip r:embed="rId3">
            <a:alphaModFix/>
          </a:blip>
          <a:stretch>
            <a:fillRect/>
          </a:stretch>
        </p:blipFill>
        <p:spPr>
          <a:xfrm>
            <a:off x="2180188" y="157538"/>
            <a:ext cx="4783626" cy="4828426"/>
          </a:xfrm>
          <a:prstGeom prst="rect">
            <a:avLst/>
          </a:prstGeom>
          <a:noFill/>
          <a:ln>
            <a:noFill/>
          </a:ln>
        </p:spPr>
      </p:pic>
      <p:sp>
        <p:nvSpPr>
          <p:cNvPr id="1474" name="Google Shape;1474;p37"/>
          <p:cNvSpPr txBox="1"/>
          <p:nvPr/>
        </p:nvSpPr>
        <p:spPr>
          <a:xfrm>
            <a:off x="7333225" y="4693929"/>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Karla"/>
                <a:ea typeface="Karla"/>
                <a:cs typeface="Karla"/>
                <a:sym typeface="Karla"/>
              </a:rPr>
              <a:t>Credit: NASA</a:t>
            </a:r>
            <a:endParaRPr i="1">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smtClean="0"/>
              <a:t>Kelly </a:t>
            </a:r>
            <a:r>
              <a:rPr lang="en-US" dirty="0" err="1" smtClean="0"/>
              <a:t>Houbaugh</a:t>
            </a:r>
            <a:r>
              <a:rPr lang="en-US" dirty="0" smtClean="0"/>
              <a:t> </a:t>
            </a:r>
            <a:r>
              <a:rPr lang="en-US" dirty="0" err="1" smtClean="0"/>
              <a:t>ect</a:t>
            </a:r>
            <a:r>
              <a:rPr lang="en-US" dirty="0" smtClean="0"/>
              <a:t>. Mission patch</a:t>
            </a:r>
            <a:endParaRPr lang="en-US" dirty="0"/>
          </a:p>
        </p:txBody>
      </p:sp>
      <p:pic>
        <p:nvPicPr>
          <p:cNvPr id="1479" name="Google Shape;1479;p38" descr="Mission patch logo with a space ship flying over earth with an american flag, the number 118, and a space station and test that reads &quot;kelly hobaugh, drew williams, mastracchio, morgan caldwell.&quot;" title="Mission patch 2"/>
          <p:cNvPicPr preferRelativeResize="0"/>
          <p:nvPr/>
        </p:nvPicPr>
        <p:blipFill>
          <a:blip r:embed="rId3">
            <a:alphaModFix/>
          </a:blip>
          <a:stretch>
            <a:fillRect/>
          </a:stretch>
        </p:blipFill>
        <p:spPr>
          <a:xfrm>
            <a:off x="2566163" y="152400"/>
            <a:ext cx="4011679" cy="4838702"/>
          </a:xfrm>
          <a:prstGeom prst="rect">
            <a:avLst/>
          </a:prstGeom>
          <a:noFill/>
          <a:ln>
            <a:noFill/>
          </a:ln>
        </p:spPr>
      </p:pic>
      <p:sp>
        <p:nvSpPr>
          <p:cNvPr id="1480" name="Google Shape;1480;p38"/>
          <p:cNvSpPr txBox="1"/>
          <p:nvPr/>
        </p:nvSpPr>
        <p:spPr>
          <a:xfrm>
            <a:off x="7333225" y="4677600"/>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Karla"/>
                <a:ea typeface="Karla"/>
                <a:cs typeface="Karla"/>
                <a:sym typeface="Karla"/>
              </a:rPr>
              <a:t>Credit: NASA</a:t>
            </a:r>
            <a:endParaRPr i="1">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smtClean="0"/>
              <a:t>Kelly year</a:t>
            </a:r>
            <a:r>
              <a:rPr lang="en-US" baseline="0" dirty="0" smtClean="0"/>
              <a:t> in space</a:t>
            </a:r>
            <a:endParaRPr lang="en-US" dirty="0"/>
          </a:p>
        </p:txBody>
      </p:sp>
      <p:pic>
        <p:nvPicPr>
          <p:cNvPr id="1485" name="Google Shape;1485;p39" descr="Mission patch logo, satellite drawing of the earth magnetic fields, a space station and text that reads &quot;kelly, tear in space, ISS 43, 44, 45, 46, MKC.&quot;" title="Mission patch 3"/>
          <p:cNvPicPr preferRelativeResize="0"/>
          <p:nvPr/>
        </p:nvPicPr>
        <p:blipFill>
          <a:blip r:embed="rId3">
            <a:alphaModFix/>
          </a:blip>
          <a:stretch>
            <a:fillRect/>
          </a:stretch>
        </p:blipFill>
        <p:spPr>
          <a:xfrm>
            <a:off x="1659825" y="152400"/>
            <a:ext cx="5824360" cy="4838699"/>
          </a:xfrm>
          <a:prstGeom prst="rect">
            <a:avLst/>
          </a:prstGeom>
          <a:noFill/>
          <a:ln>
            <a:noFill/>
          </a:ln>
        </p:spPr>
      </p:pic>
      <p:sp>
        <p:nvSpPr>
          <p:cNvPr id="1486" name="Google Shape;1486;p39"/>
          <p:cNvSpPr txBox="1"/>
          <p:nvPr/>
        </p:nvSpPr>
        <p:spPr>
          <a:xfrm>
            <a:off x="7333225" y="4677600"/>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Karla"/>
                <a:ea typeface="Karla"/>
                <a:cs typeface="Karla"/>
                <a:sym typeface="Karla"/>
              </a:rPr>
              <a:t>Credit: NASA</a:t>
            </a:r>
            <a:endParaRPr i="1">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Collins,</a:t>
            </a:r>
            <a:r>
              <a:rPr lang="en-US" baseline="0" dirty="0" smtClean="0"/>
              <a:t> Kelly patch</a:t>
            </a:r>
            <a:endParaRPr lang="en-US" dirty="0"/>
          </a:p>
        </p:txBody>
      </p:sp>
      <p:pic>
        <p:nvPicPr>
          <p:cNvPr id="1491" name="Google Shape;1491;p40" descr="Mission patch logo drawing of the earth and a space ship flying over with with text that reads &quot;collins, kelly, lawrence, camrada, noguchi, robinson, thomas.&quot;" title="Mission patch 4"/>
          <p:cNvPicPr preferRelativeResize="0"/>
          <p:nvPr/>
        </p:nvPicPr>
        <p:blipFill>
          <a:blip r:embed="rId3">
            <a:alphaModFix/>
          </a:blip>
          <a:stretch>
            <a:fillRect/>
          </a:stretch>
        </p:blipFill>
        <p:spPr>
          <a:xfrm>
            <a:off x="1004166" y="173076"/>
            <a:ext cx="6695874" cy="4851051"/>
          </a:xfrm>
          <a:prstGeom prst="rect">
            <a:avLst/>
          </a:prstGeom>
          <a:noFill/>
          <a:ln>
            <a:noFill/>
          </a:ln>
        </p:spPr>
      </p:pic>
      <p:sp>
        <p:nvSpPr>
          <p:cNvPr id="1492" name="Google Shape;1492;p40"/>
          <p:cNvSpPr txBox="1"/>
          <p:nvPr/>
        </p:nvSpPr>
        <p:spPr>
          <a:xfrm>
            <a:off x="7333225" y="4677600"/>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Karla"/>
                <a:ea typeface="Karla"/>
                <a:cs typeface="Karla"/>
                <a:sym typeface="Karla"/>
              </a:rPr>
              <a:t>Credit: NASA</a:t>
            </a:r>
            <a:endParaRPr i="1">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Apollo</a:t>
            </a:r>
            <a:r>
              <a:rPr lang="en-US" baseline="0" dirty="0" smtClean="0"/>
              <a:t> 11</a:t>
            </a:r>
            <a:endParaRPr lang="en-US" dirty="0"/>
          </a:p>
        </p:txBody>
      </p:sp>
      <p:pic>
        <p:nvPicPr>
          <p:cNvPr id="1497" name="Google Shape;1497;p41" descr="Mission patch logo with a drawing on an eagle landing on the moon with the earth in the background and text that reads &quot;apollo 11.&quot;" title="mission patch 5"/>
          <p:cNvPicPr preferRelativeResize="0"/>
          <p:nvPr/>
        </p:nvPicPr>
        <p:blipFill>
          <a:blip r:embed="rId3">
            <a:alphaModFix/>
          </a:blip>
          <a:stretch>
            <a:fillRect/>
          </a:stretch>
        </p:blipFill>
        <p:spPr>
          <a:xfrm>
            <a:off x="2152650" y="152400"/>
            <a:ext cx="4838701" cy="4838701"/>
          </a:xfrm>
          <a:prstGeom prst="rect">
            <a:avLst/>
          </a:prstGeom>
          <a:noFill/>
          <a:ln>
            <a:noFill/>
          </a:ln>
        </p:spPr>
      </p:pic>
      <p:sp>
        <p:nvSpPr>
          <p:cNvPr id="1498" name="Google Shape;1498;p41"/>
          <p:cNvSpPr txBox="1"/>
          <p:nvPr/>
        </p:nvSpPr>
        <p:spPr>
          <a:xfrm>
            <a:off x="7333225" y="4677600"/>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Karla"/>
                <a:ea typeface="Karla"/>
                <a:cs typeface="Karla"/>
                <a:sym typeface="Karla"/>
              </a:rPr>
              <a:t>Credit: NASA</a:t>
            </a:r>
            <a:endParaRPr i="1">
              <a:latin typeface="Karla"/>
              <a:ea typeface="Karla"/>
              <a:cs typeface="Karla"/>
              <a:sym typeface="Karl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 Outer Space by Slidesgo">
  <a:themeElements>
    <a:clrScheme name="Simple Light">
      <a:dk1>
        <a:srgbClr val="FFFFFF"/>
      </a:dk1>
      <a:lt1>
        <a:srgbClr val="CB5568"/>
      </a:lt1>
      <a:dk2>
        <a:srgbClr val="EE9480"/>
      </a:dk2>
      <a:lt2>
        <a:srgbClr val="FF1329"/>
      </a:lt2>
      <a:accent1>
        <a:srgbClr val="00C0C0"/>
      </a:accent1>
      <a:accent2>
        <a:srgbClr val="31B4ED"/>
      </a:accent2>
      <a:accent3>
        <a:srgbClr val="5D4682"/>
      </a:accent3>
      <a:accent4>
        <a:srgbClr val="7B5FA7"/>
      </a:accent4>
      <a:accent5>
        <a:srgbClr val="AC476D"/>
      </a:accent5>
      <a:accent6>
        <a:srgbClr val="FFE59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740</Words>
  <Application>Microsoft Office PowerPoint</Application>
  <PresentationFormat>On-screen Show (16:9)</PresentationFormat>
  <Paragraphs>50</Paragraphs>
  <Slides>11</Slides>
  <Notes>11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Cuprum</vt:lpstr>
      <vt:lpstr>Karla</vt:lpstr>
      <vt:lpstr> Outer Space by Slidesgo</vt:lpstr>
      <vt:lpstr>Design a Mission Patch</vt:lpstr>
      <vt:lpstr>Mission Patches</vt:lpstr>
      <vt:lpstr>STS 34 </vt:lpstr>
      <vt:lpstr>Why do you think astronauts design mission patches?</vt:lpstr>
      <vt:lpstr>Challenger</vt:lpstr>
      <vt:lpstr>Kelly Houbaugh ect. Mission patch</vt:lpstr>
      <vt:lpstr>Kelly year in space</vt:lpstr>
      <vt:lpstr>Collins, Kelly patch</vt:lpstr>
      <vt:lpstr>Apollo 11</vt:lpstr>
      <vt:lpstr>Design a Mission Patch for your Team</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Mission Patch</dc:title>
  <dc:creator>Warren, Annika</dc:creator>
  <cp:lastModifiedBy>Warren, Annika</cp:lastModifiedBy>
  <cp:revision>6</cp:revision>
  <dcterms:modified xsi:type="dcterms:W3CDTF">2024-07-02T18:26:41Z</dcterms:modified>
</cp:coreProperties>
</file>