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663" r:id="rId5"/>
  </p:sldMasterIdLst>
  <p:notesMasterIdLst>
    <p:notesMasterId r:id="rId32"/>
  </p:notesMasterIdLst>
  <p:handoutMasterIdLst>
    <p:handoutMasterId r:id="rId33"/>
  </p:handoutMasterIdLst>
  <p:sldIdLst>
    <p:sldId id="400" r:id="rId6"/>
    <p:sldId id="317" r:id="rId7"/>
    <p:sldId id="324" r:id="rId8"/>
    <p:sldId id="326" r:id="rId9"/>
    <p:sldId id="411" r:id="rId10"/>
    <p:sldId id="410" r:id="rId11"/>
    <p:sldId id="414" r:id="rId12"/>
    <p:sldId id="413" r:id="rId13"/>
    <p:sldId id="416" r:id="rId14"/>
    <p:sldId id="401" r:id="rId15"/>
    <p:sldId id="402" r:id="rId16"/>
    <p:sldId id="417" r:id="rId17"/>
    <p:sldId id="403" r:id="rId18"/>
    <p:sldId id="405" r:id="rId19"/>
    <p:sldId id="406" r:id="rId20"/>
    <p:sldId id="408" r:id="rId21"/>
    <p:sldId id="404" r:id="rId22"/>
    <p:sldId id="421" r:id="rId23"/>
    <p:sldId id="409" r:id="rId24"/>
    <p:sldId id="407" r:id="rId25"/>
    <p:sldId id="427" r:id="rId26"/>
    <p:sldId id="436" r:id="rId27"/>
    <p:sldId id="439" r:id="rId28"/>
    <p:sldId id="441" r:id="rId29"/>
    <p:sldId id="462" r:id="rId30"/>
    <p:sldId id="443" r:id="rId31"/>
  </p:sldIdLst>
  <p:sldSz cx="12192000" cy="6858000"/>
  <p:notesSz cx="7102475" cy="9388475"/>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Fjalla One" panose="02000506040000020004" pitchFamily="2" charset="0"/>
      <p:regular r:id="rId40"/>
    </p:embeddedFont>
    <p:embeddedFont>
      <p:font typeface="Roboto" panose="02000000000000000000" pitchFamily="2" charset="0"/>
      <p:regular r:id="rId41"/>
      <p:bold r:id="rId42"/>
      <p:italic r:id="rId43"/>
      <p:boldItalic r:id="rId44"/>
    </p:embeddedFont>
    <p:embeddedFont>
      <p:font typeface="Rubik" panose="020B0604020202020204" charset="-79"/>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4" userDrawn="1">
          <p15:clr>
            <a:srgbClr val="A4A3A4"/>
          </p15:clr>
        </p15:guide>
        <p15:guide id="2" pos="3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49966"/>
    <a:srgbClr val="63666A"/>
    <a:srgbClr val="FA6400"/>
    <a:srgbClr val="FB6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F5067A-9419-41A3-A7D3-12CD6102429C}" v="972" dt="2023-09-12T14:11:54.103"/>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67" autoAdjust="0"/>
  </p:normalViewPr>
  <p:slideViewPr>
    <p:cSldViewPr snapToGrid="0" snapToObjects="1">
      <p:cViewPr varScale="1">
        <p:scale>
          <a:sx n="78" d="100"/>
          <a:sy n="78" d="100"/>
        </p:scale>
        <p:origin x="132" y="420"/>
      </p:cViewPr>
      <p:guideLst>
        <p:guide orient="horz" pos="3384"/>
        <p:guide pos="360"/>
      </p:guideLst>
    </p:cSldViewPr>
  </p:slideViewPr>
  <p:outlineViewPr>
    <p:cViewPr>
      <p:scale>
        <a:sx n="33" d="100"/>
        <a:sy n="33" d="100"/>
      </p:scale>
      <p:origin x="0" y="-897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68" d="100"/>
          <a:sy n="68" d="100"/>
        </p:scale>
        <p:origin x="217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8.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Gail E" userId="8a7a9086-200b-4da6-9932-7c69b8137037" providerId="ADAL" clId="{69F5067A-9419-41A3-A7D3-12CD6102429C}"/>
    <pc:docChg chg="undo custSel modSld">
      <pc:chgData name="Taylor, Gail E" userId="8a7a9086-200b-4da6-9932-7c69b8137037" providerId="ADAL" clId="{69F5067A-9419-41A3-A7D3-12CD6102429C}" dt="2023-09-12T14:20:45.390" v="2851"/>
      <pc:docMkLst>
        <pc:docMk/>
      </pc:docMkLst>
      <pc:sldChg chg="addSp delSp modSp mod chgLayout">
        <pc:chgData name="Taylor, Gail E" userId="8a7a9086-200b-4da6-9932-7c69b8137037" providerId="ADAL" clId="{69F5067A-9419-41A3-A7D3-12CD6102429C}" dt="2023-09-12T13:55:44.995" v="1389" actId="13244"/>
        <pc:sldMkLst>
          <pc:docMk/>
          <pc:sldMk cId="3539360961" sldId="317"/>
        </pc:sldMkLst>
        <pc:spChg chg="mod ord">
          <ac:chgData name="Taylor, Gail E" userId="8a7a9086-200b-4da6-9932-7c69b8137037" providerId="ADAL" clId="{69F5067A-9419-41A3-A7D3-12CD6102429C}" dt="2023-09-12T13:49:13.228" v="1052" actId="962"/>
          <ac:spMkLst>
            <pc:docMk/>
            <pc:sldMk cId="3539360961" sldId="317"/>
            <ac:spMk id="2" creationId="{00000000-0000-0000-0000-000000000000}"/>
          </ac:spMkLst>
        </pc:spChg>
        <pc:spChg chg="mod ord">
          <ac:chgData name="Taylor, Gail E" userId="8a7a9086-200b-4da6-9932-7c69b8137037" providerId="ADAL" clId="{69F5067A-9419-41A3-A7D3-12CD6102429C}" dt="2023-09-12T13:55:44.995" v="1389" actId="13244"/>
          <ac:spMkLst>
            <pc:docMk/>
            <pc:sldMk cId="3539360961" sldId="317"/>
            <ac:spMk id="3" creationId="{00000000-0000-0000-0000-000000000000}"/>
          </ac:spMkLst>
        </pc:spChg>
        <pc:spChg chg="add del mod">
          <ac:chgData name="Taylor, Gail E" userId="8a7a9086-200b-4da6-9932-7c69b8137037" providerId="ADAL" clId="{69F5067A-9419-41A3-A7D3-12CD6102429C}" dt="2023-09-12T13:44:22.204" v="1015" actId="6264"/>
          <ac:spMkLst>
            <pc:docMk/>
            <pc:sldMk cId="3539360961" sldId="317"/>
            <ac:spMk id="4" creationId="{0CC681B5-9217-54B4-C486-FFED050B708A}"/>
          </ac:spMkLst>
        </pc:spChg>
        <pc:spChg chg="add del mod">
          <ac:chgData name="Taylor, Gail E" userId="8a7a9086-200b-4da6-9932-7c69b8137037" providerId="ADAL" clId="{69F5067A-9419-41A3-A7D3-12CD6102429C}" dt="2023-09-12T13:44:22.204" v="1015" actId="6264"/>
          <ac:spMkLst>
            <pc:docMk/>
            <pc:sldMk cId="3539360961" sldId="317"/>
            <ac:spMk id="5" creationId="{292B3459-AA57-4704-C615-8954B86C30AA}"/>
          </ac:spMkLst>
        </pc:spChg>
        <pc:spChg chg="mod ord">
          <ac:chgData name="Taylor, Gail E" userId="8a7a9086-200b-4da6-9932-7c69b8137037" providerId="ADAL" clId="{69F5067A-9419-41A3-A7D3-12CD6102429C}" dt="2023-09-12T13:49:25.716" v="1091" actId="962"/>
          <ac:spMkLst>
            <pc:docMk/>
            <pc:sldMk cId="3539360961" sldId="317"/>
            <ac:spMk id="7" creationId="{DB319578-E65A-4FB1-B46E-96FBDB2351C3}"/>
          </ac:spMkLst>
        </pc:spChg>
        <pc:cxnChg chg="mod">
          <ac:chgData name="Taylor, Gail E" userId="8a7a9086-200b-4da6-9932-7c69b8137037" providerId="ADAL" clId="{69F5067A-9419-41A3-A7D3-12CD6102429C}" dt="2023-09-12T13:36:15.397" v="1011" actId="962"/>
          <ac:cxnSpMkLst>
            <pc:docMk/>
            <pc:sldMk cId="3539360961" sldId="317"/>
            <ac:cxnSpMk id="6" creationId="{4E3C8E20-81DA-4E71-9F5E-EF416F1C97FA}"/>
          </ac:cxnSpMkLst>
        </pc:cxnChg>
      </pc:sldChg>
      <pc:sldChg chg="modSp mod">
        <pc:chgData name="Taylor, Gail E" userId="8a7a9086-200b-4da6-9932-7c69b8137037" providerId="ADAL" clId="{69F5067A-9419-41A3-A7D3-12CD6102429C}" dt="2023-09-12T13:59:57.776" v="1634"/>
        <pc:sldMkLst>
          <pc:docMk/>
          <pc:sldMk cId="2420551932" sldId="324"/>
        </pc:sldMkLst>
        <pc:spChg chg="ord">
          <ac:chgData name="Taylor, Gail E" userId="8a7a9086-200b-4da6-9932-7c69b8137037" providerId="ADAL" clId="{69F5067A-9419-41A3-A7D3-12CD6102429C}" dt="2023-09-12T13:59:57.776" v="1634"/>
          <ac:spMkLst>
            <pc:docMk/>
            <pc:sldMk cId="2420551932" sldId="324"/>
            <ac:spMk id="2" creationId="{44ACDC76-C134-471C-9518-9023EF811161}"/>
          </ac:spMkLst>
        </pc:spChg>
        <pc:spChg chg="ord">
          <ac:chgData name="Taylor, Gail E" userId="8a7a9086-200b-4da6-9932-7c69b8137037" providerId="ADAL" clId="{69F5067A-9419-41A3-A7D3-12CD6102429C}" dt="2023-09-08T16:36:42.456" v="251"/>
          <ac:spMkLst>
            <pc:docMk/>
            <pc:sldMk cId="2420551932" sldId="324"/>
            <ac:spMk id="3" creationId="{3486EE65-B887-4105-9AF9-D19FE437D2EE}"/>
          </ac:spMkLst>
        </pc:spChg>
        <pc:spChg chg="ord">
          <ac:chgData name="Taylor, Gail E" userId="8a7a9086-200b-4da6-9932-7c69b8137037" providerId="ADAL" clId="{69F5067A-9419-41A3-A7D3-12CD6102429C}" dt="2023-09-12T13:59:53.212" v="1633"/>
          <ac:spMkLst>
            <pc:docMk/>
            <pc:sldMk cId="2420551932" sldId="324"/>
            <ac:spMk id="4" creationId="{1F6B19F1-10EE-4079-9974-8DE716CBBCBB}"/>
          </ac:spMkLst>
        </pc:spChg>
      </pc:sldChg>
      <pc:sldChg chg="modSp mod">
        <pc:chgData name="Taylor, Gail E" userId="8a7a9086-200b-4da6-9932-7c69b8137037" providerId="ADAL" clId="{69F5067A-9419-41A3-A7D3-12CD6102429C}" dt="2023-09-12T14:01:19.051" v="1766" actId="962"/>
        <pc:sldMkLst>
          <pc:docMk/>
          <pc:sldMk cId="279562143" sldId="326"/>
        </pc:sldMkLst>
        <pc:spChg chg="ord">
          <ac:chgData name="Taylor, Gail E" userId="8a7a9086-200b-4da6-9932-7c69b8137037" providerId="ADAL" clId="{69F5067A-9419-41A3-A7D3-12CD6102429C}" dt="2023-09-12T14:00:15.854" v="1637"/>
          <ac:spMkLst>
            <pc:docMk/>
            <pc:sldMk cId="279562143" sldId="326"/>
            <ac:spMk id="3" creationId="{D85DE17F-5B98-4EF4-8F43-4210A5166BCE}"/>
          </ac:spMkLst>
        </pc:spChg>
        <pc:spChg chg="ord">
          <ac:chgData name="Taylor, Gail E" userId="8a7a9086-200b-4da6-9932-7c69b8137037" providerId="ADAL" clId="{69F5067A-9419-41A3-A7D3-12CD6102429C}" dt="2023-09-12T14:00:13.526" v="1636"/>
          <ac:spMkLst>
            <pc:docMk/>
            <pc:sldMk cId="279562143" sldId="326"/>
            <ac:spMk id="4" creationId="{206EED8A-90B4-446D-A29A-8328558E8F33}"/>
          </ac:spMkLst>
        </pc:spChg>
        <pc:picChg chg="mod">
          <ac:chgData name="Taylor, Gail E" userId="8a7a9086-200b-4da6-9932-7c69b8137037" providerId="ADAL" clId="{69F5067A-9419-41A3-A7D3-12CD6102429C}" dt="2023-09-12T14:01:19.051" v="1766" actId="962"/>
          <ac:picMkLst>
            <pc:docMk/>
            <pc:sldMk cId="279562143" sldId="326"/>
            <ac:picMk id="6" creationId="{83DB9862-2573-48B0-91EC-F8CCF8AB2B3C}"/>
          </ac:picMkLst>
        </pc:picChg>
      </pc:sldChg>
      <pc:sldChg chg="addSp delSp modSp mod">
        <pc:chgData name="Taylor, Gail E" userId="8a7a9086-200b-4da6-9932-7c69b8137037" providerId="ADAL" clId="{69F5067A-9419-41A3-A7D3-12CD6102429C}" dt="2023-09-12T13:57:33.923" v="1631" actId="962"/>
        <pc:sldMkLst>
          <pc:docMk/>
          <pc:sldMk cId="3194447225" sldId="400"/>
        </pc:sldMkLst>
        <pc:spChg chg="mod ord">
          <ac:chgData name="Taylor, Gail E" userId="8a7a9086-200b-4da6-9932-7c69b8137037" providerId="ADAL" clId="{69F5067A-9419-41A3-A7D3-12CD6102429C}" dt="2023-09-12T13:30:00.250" v="1005"/>
          <ac:spMkLst>
            <pc:docMk/>
            <pc:sldMk cId="3194447225" sldId="400"/>
            <ac:spMk id="3" creationId="{70D4C386-9BF5-41E3-A296-075A9C495507}"/>
          </ac:spMkLst>
        </pc:spChg>
        <pc:spChg chg="add del mod">
          <ac:chgData name="Taylor, Gail E" userId="8a7a9086-200b-4da6-9932-7c69b8137037" providerId="ADAL" clId="{69F5067A-9419-41A3-A7D3-12CD6102429C}" dt="2023-09-08T16:15:48.933" v="3" actId="478"/>
          <ac:spMkLst>
            <pc:docMk/>
            <pc:sldMk cId="3194447225" sldId="400"/>
            <ac:spMk id="4" creationId="{7409DA42-E584-F5E9-2CA4-399D39CF4214}"/>
          </ac:spMkLst>
        </pc:spChg>
        <pc:spChg chg="add mod ord">
          <ac:chgData name="Taylor, Gail E" userId="8a7a9086-200b-4da6-9932-7c69b8137037" providerId="ADAL" clId="{69F5067A-9419-41A3-A7D3-12CD6102429C}" dt="2023-09-12T13:29:55.014" v="1004"/>
          <ac:spMkLst>
            <pc:docMk/>
            <pc:sldMk cId="3194447225" sldId="400"/>
            <ac:spMk id="5" creationId="{8DF1E10E-5C9D-5A25-3519-385FD04C0FD5}"/>
          </ac:spMkLst>
        </pc:spChg>
        <pc:spChg chg="mod">
          <ac:chgData name="Taylor, Gail E" userId="8a7a9086-200b-4da6-9932-7c69b8137037" providerId="ADAL" clId="{69F5067A-9419-41A3-A7D3-12CD6102429C}" dt="2023-09-08T16:31:31.282" v="241" actId="962"/>
          <ac:spMkLst>
            <pc:docMk/>
            <pc:sldMk cId="3194447225" sldId="400"/>
            <ac:spMk id="66" creationId="{2B97F24A-32CE-4C1C-A50D-3016B394DCFB}"/>
          </ac:spMkLst>
        </pc:spChg>
        <pc:spChg chg="mod">
          <ac:chgData name="Taylor, Gail E" userId="8a7a9086-200b-4da6-9932-7c69b8137037" providerId="ADAL" clId="{69F5067A-9419-41A3-A7D3-12CD6102429C}" dt="2023-09-08T16:32:19.608" v="244" actId="962"/>
          <ac:spMkLst>
            <pc:docMk/>
            <pc:sldMk cId="3194447225" sldId="400"/>
            <ac:spMk id="68" creationId="{CD8B4F24-440B-49E9-B85D-733523DC064B}"/>
          </ac:spMkLst>
        </pc:spChg>
        <pc:picChg chg="mod">
          <ac:chgData name="Taylor, Gail E" userId="8a7a9086-200b-4da6-9932-7c69b8137037" providerId="ADAL" clId="{69F5067A-9419-41A3-A7D3-12CD6102429C}" dt="2023-09-12T13:57:33.923" v="1631" actId="962"/>
          <ac:picMkLst>
            <pc:docMk/>
            <pc:sldMk cId="3194447225" sldId="400"/>
            <ac:picMk id="2" creationId="{7D926C96-1CC3-44A0-BC3F-71D2F5D996FB}"/>
          </ac:picMkLst>
        </pc:picChg>
      </pc:sldChg>
      <pc:sldChg chg="modSp mod">
        <pc:chgData name="Taylor, Gail E" userId="8a7a9086-200b-4da6-9932-7c69b8137037" providerId="ADAL" clId="{69F5067A-9419-41A3-A7D3-12CD6102429C}" dt="2023-09-12T14:03:19.707" v="1794"/>
        <pc:sldMkLst>
          <pc:docMk/>
          <pc:sldMk cId="3453345068" sldId="401"/>
        </pc:sldMkLst>
        <pc:spChg chg="mod ord">
          <ac:chgData name="Taylor, Gail E" userId="8a7a9086-200b-4da6-9932-7c69b8137037" providerId="ADAL" clId="{69F5067A-9419-41A3-A7D3-12CD6102429C}" dt="2023-09-12T14:03:10.314" v="1791"/>
          <ac:spMkLst>
            <pc:docMk/>
            <pc:sldMk cId="3453345068" sldId="401"/>
            <ac:spMk id="18" creationId="{C3109EAC-858E-4D62-8D25-1749C1CE6E12}"/>
          </ac:spMkLst>
        </pc:spChg>
        <pc:spChg chg="mod ord">
          <ac:chgData name="Taylor, Gail E" userId="8a7a9086-200b-4da6-9932-7c69b8137037" providerId="ADAL" clId="{69F5067A-9419-41A3-A7D3-12CD6102429C}" dt="2023-09-12T14:03:07.401" v="1788"/>
          <ac:spMkLst>
            <pc:docMk/>
            <pc:sldMk cId="3453345068" sldId="401"/>
            <ac:spMk id="19" creationId="{884E7E2A-6AE8-4626-B989-6BC5DEF6FC1A}"/>
          </ac:spMkLst>
        </pc:spChg>
        <pc:spChg chg="mod ord">
          <ac:chgData name="Taylor, Gail E" userId="8a7a9086-200b-4da6-9932-7c69b8137037" providerId="ADAL" clId="{69F5067A-9419-41A3-A7D3-12CD6102429C}" dt="2023-09-12T14:03:14.551" v="1793"/>
          <ac:spMkLst>
            <pc:docMk/>
            <pc:sldMk cId="3453345068" sldId="401"/>
            <ac:spMk id="20" creationId="{C1369AD5-A619-4297-B815-1298CC31C668}"/>
          </ac:spMkLst>
        </pc:spChg>
        <pc:picChg chg="mod ord">
          <ac:chgData name="Taylor, Gail E" userId="8a7a9086-200b-4da6-9932-7c69b8137037" providerId="ADAL" clId="{69F5067A-9419-41A3-A7D3-12CD6102429C}" dt="2023-09-12T14:03:19.707" v="1794"/>
          <ac:picMkLst>
            <pc:docMk/>
            <pc:sldMk cId="3453345068" sldId="401"/>
            <ac:picMk id="7" creationId="{D6F4E106-88F3-4BDD-8790-7884FC62AB39}"/>
          </ac:picMkLst>
        </pc:picChg>
        <pc:picChg chg="mod">
          <ac:chgData name="Taylor, Gail E" userId="8a7a9086-200b-4da6-9932-7c69b8137037" providerId="ADAL" clId="{69F5067A-9419-41A3-A7D3-12CD6102429C}" dt="2023-09-08T16:54:42.931" v="426" actId="962"/>
          <ac:picMkLst>
            <pc:docMk/>
            <pc:sldMk cId="3453345068" sldId="401"/>
            <ac:picMk id="13" creationId="{E0B12D44-50BF-4631-8F7B-65110A9FB92D}"/>
          </ac:picMkLst>
        </pc:picChg>
      </pc:sldChg>
      <pc:sldChg chg="modSp mod">
        <pc:chgData name="Taylor, Gail E" userId="8a7a9086-200b-4da6-9932-7c69b8137037" providerId="ADAL" clId="{69F5067A-9419-41A3-A7D3-12CD6102429C}" dt="2023-09-12T14:03:48.253" v="1803"/>
        <pc:sldMkLst>
          <pc:docMk/>
          <pc:sldMk cId="2976553394" sldId="402"/>
        </pc:sldMkLst>
        <pc:spChg chg="ord">
          <ac:chgData name="Taylor, Gail E" userId="8a7a9086-200b-4da6-9932-7c69b8137037" providerId="ADAL" clId="{69F5067A-9419-41A3-A7D3-12CD6102429C}" dt="2023-09-12T14:03:40.843" v="1800"/>
          <ac:spMkLst>
            <pc:docMk/>
            <pc:sldMk cId="2976553394" sldId="402"/>
            <ac:spMk id="18" creationId="{C3109EAC-858E-4D62-8D25-1749C1CE6E12}"/>
          </ac:spMkLst>
        </pc:spChg>
        <pc:spChg chg="mod ord">
          <ac:chgData name="Taylor, Gail E" userId="8a7a9086-200b-4da6-9932-7c69b8137037" providerId="ADAL" clId="{69F5067A-9419-41A3-A7D3-12CD6102429C}" dt="2023-09-12T14:03:38.069" v="1797"/>
          <ac:spMkLst>
            <pc:docMk/>
            <pc:sldMk cId="2976553394" sldId="402"/>
            <ac:spMk id="19" creationId="{884E7E2A-6AE8-4626-B989-6BC5DEF6FC1A}"/>
          </ac:spMkLst>
        </pc:spChg>
        <pc:spChg chg="ord">
          <ac:chgData name="Taylor, Gail E" userId="8a7a9086-200b-4da6-9932-7c69b8137037" providerId="ADAL" clId="{69F5067A-9419-41A3-A7D3-12CD6102429C}" dt="2023-09-12T14:03:44.594" v="1802"/>
          <ac:spMkLst>
            <pc:docMk/>
            <pc:sldMk cId="2976553394" sldId="402"/>
            <ac:spMk id="20" creationId="{C1369AD5-A619-4297-B815-1298CC31C668}"/>
          </ac:spMkLst>
        </pc:spChg>
        <pc:picChg chg="mod ord">
          <ac:chgData name="Taylor, Gail E" userId="8a7a9086-200b-4da6-9932-7c69b8137037" providerId="ADAL" clId="{69F5067A-9419-41A3-A7D3-12CD6102429C}" dt="2023-09-12T14:03:48.253" v="1803"/>
          <ac:picMkLst>
            <pc:docMk/>
            <pc:sldMk cId="2976553394" sldId="402"/>
            <ac:picMk id="15" creationId="{BDF43662-4C28-4060-8FDF-4FEDCBD505B2}"/>
          </ac:picMkLst>
        </pc:picChg>
        <pc:picChg chg="mod">
          <ac:chgData name="Taylor, Gail E" userId="8a7a9086-200b-4da6-9932-7c69b8137037" providerId="ADAL" clId="{69F5067A-9419-41A3-A7D3-12CD6102429C}" dt="2023-09-08T16:56:06.418" v="686" actId="962"/>
          <ac:picMkLst>
            <pc:docMk/>
            <pc:sldMk cId="2976553394" sldId="402"/>
            <ac:picMk id="22" creationId="{9E02B6CF-3D56-468A-B844-F271F0A35931}"/>
          </ac:picMkLst>
        </pc:picChg>
      </pc:sldChg>
      <pc:sldChg chg="modSp mod">
        <pc:chgData name="Taylor, Gail E" userId="8a7a9086-200b-4da6-9932-7c69b8137037" providerId="ADAL" clId="{69F5067A-9419-41A3-A7D3-12CD6102429C}" dt="2023-09-12T14:05:15.736" v="1818"/>
        <pc:sldMkLst>
          <pc:docMk/>
          <pc:sldMk cId="1525204267" sldId="403"/>
        </pc:sldMkLst>
        <pc:spChg chg="ord">
          <ac:chgData name="Taylor, Gail E" userId="8a7a9086-200b-4da6-9932-7c69b8137037" providerId="ADAL" clId="{69F5067A-9419-41A3-A7D3-12CD6102429C}" dt="2023-09-12T14:05:15.736" v="1818"/>
          <ac:spMkLst>
            <pc:docMk/>
            <pc:sldMk cId="1525204267" sldId="403"/>
            <ac:spMk id="2" creationId="{59E0EB74-5E32-4989-9357-EA46B3398E70}"/>
          </ac:spMkLst>
        </pc:spChg>
        <pc:spChg chg="mod ord">
          <ac:chgData name="Taylor, Gail E" userId="8a7a9086-200b-4da6-9932-7c69b8137037" providerId="ADAL" clId="{69F5067A-9419-41A3-A7D3-12CD6102429C}" dt="2023-09-12T14:04:06.319" v="1812"/>
          <ac:spMkLst>
            <pc:docMk/>
            <pc:sldMk cId="1525204267" sldId="403"/>
            <ac:spMk id="3" creationId="{89E7BDE3-78E8-4970-A290-B4CFE543BB17}"/>
          </ac:spMkLst>
        </pc:spChg>
        <pc:spChg chg="mod ord">
          <ac:chgData name="Taylor, Gail E" userId="8a7a9086-200b-4da6-9932-7c69b8137037" providerId="ADAL" clId="{69F5067A-9419-41A3-A7D3-12CD6102429C}" dt="2023-09-12T14:04:01.904" v="1808"/>
          <ac:spMkLst>
            <pc:docMk/>
            <pc:sldMk cId="1525204267" sldId="403"/>
            <ac:spMk id="4" creationId="{C76BA164-EB2F-4971-BF61-3108596D86EC}"/>
          </ac:spMkLst>
        </pc:spChg>
        <pc:grpChg chg="mod ord">
          <ac:chgData name="Taylor, Gail E" userId="8a7a9086-200b-4da6-9932-7c69b8137037" providerId="ADAL" clId="{69F5067A-9419-41A3-A7D3-12CD6102429C}" dt="2023-09-12T14:05:08.137" v="1815"/>
          <ac:grpSpMkLst>
            <pc:docMk/>
            <pc:sldMk cId="1525204267" sldId="403"/>
            <ac:grpSpMk id="11" creationId="{9622B1F8-A82F-4FF7-8FF5-7E0A8792ADF1}"/>
          </ac:grpSpMkLst>
        </pc:grpChg>
        <pc:graphicFrameChg chg="mod ord">
          <ac:chgData name="Taylor, Gail E" userId="8a7a9086-200b-4da6-9932-7c69b8137037" providerId="ADAL" clId="{69F5067A-9419-41A3-A7D3-12CD6102429C}" dt="2023-09-12T14:05:11.538" v="1817"/>
          <ac:graphicFrameMkLst>
            <pc:docMk/>
            <pc:sldMk cId="1525204267" sldId="403"/>
            <ac:graphicFrameMk id="5" creationId="{34B3A52A-C835-4882-A716-97908F2DC643}"/>
          </ac:graphicFrameMkLst>
        </pc:graphicFrameChg>
      </pc:sldChg>
      <pc:sldChg chg="modSp mod">
        <pc:chgData name="Taylor, Gail E" userId="8a7a9086-200b-4da6-9932-7c69b8137037" providerId="ADAL" clId="{69F5067A-9419-41A3-A7D3-12CD6102429C}" dt="2023-09-12T14:07:33.478" v="1842"/>
        <pc:sldMkLst>
          <pc:docMk/>
          <pc:sldMk cId="1389754226" sldId="404"/>
        </pc:sldMkLst>
        <pc:spChg chg="ord">
          <ac:chgData name="Taylor, Gail E" userId="8a7a9086-200b-4da6-9932-7c69b8137037" providerId="ADAL" clId="{69F5067A-9419-41A3-A7D3-12CD6102429C}" dt="2023-09-12T14:07:33.478" v="1842"/>
          <ac:spMkLst>
            <pc:docMk/>
            <pc:sldMk cId="1389754226" sldId="404"/>
            <ac:spMk id="2" creationId="{7224BFD0-B3E0-44F3-A5D1-5D82541CCA24}"/>
          </ac:spMkLst>
        </pc:spChg>
        <pc:spChg chg="mod ord">
          <ac:chgData name="Taylor, Gail E" userId="8a7a9086-200b-4da6-9932-7c69b8137037" providerId="ADAL" clId="{69F5067A-9419-41A3-A7D3-12CD6102429C}" dt="2023-09-12T14:07:30.116" v="1840"/>
          <ac:spMkLst>
            <pc:docMk/>
            <pc:sldMk cId="1389754226" sldId="404"/>
            <ac:spMk id="3" creationId="{46FD821A-6FA7-4240-9FF4-75BC6579D1A8}"/>
          </ac:spMkLst>
        </pc:spChg>
      </pc:sldChg>
      <pc:sldChg chg="modSp mod">
        <pc:chgData name="Taylor, Gail E" userId="8a7a9086-200b-4da6-9932-7c69b8137037" providerId="ADAL" clId="{69F5067A-9419-41A3-A7D3-12CD6102429C}" dt="2023-09-12T14:05:38.260" v="1821"/>
        <pc:sldMkLst>
          <pc:docMk/>
          <pc:sldMk cId="867394146" sldId="405"/>
        </pc:sldMkLst>
        <pc:spChg chg="ord">
          <ac:chgData name="Taylor, Gail E" userId="8a7a9086-200b-4da6-9932-7c69b8137037" providerId="ADAL" clId="{69F5067A-9419-41A3-A7D3-12CD6102429C}" dt="2023-09-12T14:05:38.260" v="1821"/>
          <ac:spMkLst>
            <pc:docMk/>
            <pc:sldMk cId="867394146" sldId="405"/>
            <ac:spMk id="2" creationId="{7224BFD0-B3E0-44F3-A5D1-5D82541CCA24}"/>
          </ac:spMkLst>
        </pc:spChg>
        <pc:spChg chg="mod ord">
          <ac:chgData name="Taylor, Gail E" userId="8a7a9086-200b-4da6-9932-7c69b8137037" providerId="ADAL" clId="{69F5067A-9419-41A3-A7D3-12CD6102429C}" dt="2023-09-12T14:05:35.648" v="1820"/>
          <ac:spMkLst>
            <pc:docMk/>
            <pc:sldMk cId="867394146" sldId="405"/>
            <ac:spMk id="3" creationId="{46FD821A-6FA7-4240-9FF4-75BC6579D1A8}"/>
          </ac:spMkLst>
        </pc:spChg>
      </pc:sldChg>
      <pc:sldChg chg="modSp mod">
        <pc:chgData name="Taylor, Gail E" userId="8a7a9086-200b-4da6-9932-7c69b8137037" providerId="ADAL" clId="{69F5067A-9419-41A3-A7D3-12CD6102429C}" dt="2023-09-12T14:06:33.732" v="1834"/>
        <pc:sldMkLst>
          <pc:docMk/>
          <pc:sldMk cId="122909993" sldId="406"/>
        </pc:sldMkLst>
        <pc:spChg chg="ord">
          <ac:chgData name="Taylor, Gail E" userId="8a7a9086-200b-4da6-9932-7c69b8137037" providerId="ADAL" clId="{69F5067A-9419-41A3-A7D3-12CD6102429C}" dt="2023-09-12T14:06:00.692" v="1830"/>
          <ac:spMkLst>
            <pc:docMk/>
            <pc:sldMk cId="122909993" sldId="406"/>
            <ac:spMk id="2" creationId="{7224BFD0-B3E0-44F3-A5D1-5D82541CCA24}"/>
          </ac:spMkLst>
        </pc:spChg>
        <pc:spChg chg="mod ord">
          <ac:chgData name="Taylor, Gail E" userId="8a7a9086-200b-4da6-9932-7c69b8137037" providerId="ADAL" clId="{69F5067A-9419-41A3-A7D3-12CD6102429C}" dt="2023-09-12T14:05:57.089" v="1826"/>
          <ac:spMkLst>
            <pc:docMk/>
            <pc:sldMk cId="122909993" sldId="406"/>
            <ac:spMk id="3" creationId="{46FD821A-6FA7-4240-9FF4-75BC6579D1A8}"/>
          </ac:spMkLst>
        </pc:spChg>
        <pc:spChg chg="mod ord">
          <ac:chgData name="Taylor, Gail E" userId="8a7a9086-200b-4da6-9932-7c69b8137037" providerId="ADAL" clId="{69F5067A-9419-41A3-A7D3-12CD6102429C}" dt="2023-09-12T14:06:33.732" v="1834"/>
          <ac:spMkLst>
            <pc:docMk/>
            <pc:sldMk cId="122909993" sldId="406"/>
            <ac:spMk id="10" creationId="{55EA8510-A6EE-45B7-B847-6F917E9FA9EC}"/>
          </ac:spMkLst>
        </pc:spChg>
        <pc:picChg chg="mod">
          <ac:chgData name="Taylor, Gail E" userId="8a7a9086-200b-4da6-9932-7c69b8137037" providerId="ADAL" clId="{69F5067A-9419-41A3-A7D3-12CD6102429C}" dt="2023-09-08T16:50:19.043" v="297" actId="962"/>
          <ac:picMkLst>
            <pc:docMk/>
            <pc:sldMk cId="122909993" sldId="406"/>
            <ac:picMk id="6" creationId="{4B4DEC98-5EE3-4D0E-BF05-71E2095FDE6F}"/>
          </ac:picMkLst>
        </pc:picChg>
        <pc:picChg chg="mod">
          <ac:chgData name="Taylor, Gail E" userId="8a7a9086-200b-4da6-9932-7c69b8137037" providerId="ADAL" clId="{69F5067A-9419-41A3-A7D3-12CD6102429C}" dt="2023-09-08T16:57:17.783" v="912" actId="962"/>
          <ac:picMkLst>
            <pc:docMk/>
            <pc:sldMk cId="122909993" sldId="406"/>
            <ac:picMk id="8" creationId="{8265EA7D-DE1F-4F32-BDC8-7AA820547AB8}"/>
          </ac:picMkLst>
        </pc:picChg>
        <pc:picChg chg="mod ord">
          <ac:chgData name="Taylor, Gail E" userId="8a7a9086-200b-4da6-9932-7c69b8137037" providerId="ADAL" clId="{69F5067A-9419-41A3-A7D3-12CD6102429C}" dt="2023-09-12T14:06:28.907" v="1831"/>
          <ac:picMkLst>
            <pc:docMk/>
            <pc:sldMk cId="122909993" sldId="406"/>
            <ac:picMk id="9" creationId="{5AB7ADD4-4FE4-4A3A-A277-430D81382319}"/>
          </ac:picMkLst>
        </pc:picChg>
      </pc:sldChg>
      <pc:sldChg chg="modSp mod">
        <pc:chgData name="Taylor, Gail E" userId="8a7a9086-200b-4da6-9932-7c69b8137037" providerId="ADAL" clId="{69F5067A-9419-41A3-A7D3-12CD6102429C}" dt="2023-09-12T14:11:06.243" v="2086"/>
        <pc:sldMkLst>
          <pc:docMk/>
          <pc:sldMk cId="3272409674" sldId="407"/>
        </pc:sldMkLst>
        <pc:spChg chg="ord">
          <ac:chgData name="Taylor, Gail E" userId="8a7a9086-200b-4da6-9932-7c69b8137037" providerId="ADAL" clId="{69F5067A-9419-41A3-A7D3-12CD6102429C}" dt="2023-09-12T14:11:01.922" v="2085"/>
          <ac:spMkLst>
            <pc:docMk/>
            <pc:sldMk cId="3272409674" sldId="407"/>
            <ac:spMk id="2" creationId="{7224BFD0-B3E0-44F3-A5D1-5D82541CCA24}"/>
          </ac:spMkLst>
        </pc:spChg>
        <pc:spChg chg="mod ord">
          <ac:chgData name="Taylor, Gail E" userId="8a7a9086-200b-4da6-9932-7c69b8137037" providerId="ADAL" clId="{69F5067A-9419-41A3-A7D3-12CD6102429C}" dt="2023-09-12T14:10:55.384" v="2080"/>
          <ac:spMkLst>
            <pc:docMk/>
            <pc:sldMk cId="3272409674" sldId="407"/>
            <ac:spMk id="3" creationId="{46FD821A-6FA7-4240-9FF4-75BC6579D1A8}"/>
          </ac:spMkLst>
        </pc:spChg>
        <pc:spChg chg="mod ord">
          <ac:chgData name="Taylor, Gail E" userId="8a7a9086-200b-4da6-9932-7c69b8137037" providerId="ADAL" clId="{69F5067A-9419-41A3-A7D3-12CD6102429C}" dt="2023-09-12T14:10:58.087" v="2083"/>
          <ac:spMkLst>
            <pc:docMk/>
            <pc:sldMk cId="3272409674" sldId="407"/>
            <ac:spMk id="6" creationId="{8F6179DC-B7B1-4C8B-B586-A63215392B1E}"/>
          </ac:spMkLst>
        </pc:spChg>
        <pc:picChg chg="ord">
          <ac:chgData name="Taylor, Gail E" userId="8a7a9086-200b-4da6-9932-7c69b8137037" providerId="ADAL" clId="{69F5067A-9419-41A3-A7D3-12CD6102429C}" dt="2023-09-12T14:11:06.243" v="2086"/>
          <ac:picMkLst>
            <pc:docMk/>
            <pc:sldMk cId="3272409674" sldId="407"/>
            <ac:picMk id="5" creationId="{88FA26EB-B8A8-4010-9034-2B8EFF343386}"/>
          </ac:picMkLst>
        </pc:picChg>
      </pc:sldChg>
      <pc:sldChg chg="modSp mod">
        <pc:chgData name="Taylor, Gail E" userId="8a7a9086-200b-4da6-9932-7c69b8137037" providerId="ADAL" clId="{69F5067A-9419-41A3-A7D3-12CD6102429C}" dt="2023-09-12T14:07:16.088" v="1837"/>
        <pc:sldMkLst>
          <pc:docMk/>
          <pc:sldMk cId="3755969433" sldId="408"/>
        </pc:sldMkLst>
        <pc:spChg chg="ord">
          <ac:chgData name="Taylor, Gail E" userId="8a7a9086-200b-4da6-9932-7c69b8137037" providerId="ADAL" clId="{69F5067A-9419-41A3-A7D3-12CD6102429C}" dt="2023-09-12T14:07:16.088" v="1837"/>
          <ac:spMkLst>
            <pc:docMk/>
            <pc:sldMk cId="3755969433" sldId="408"/>
            <ac:spMk id="2" creationId="{7224BFD0-B3E0-44F3-A5D1-5D82541CCA24}"/>
          </ac:spMkLst>
        </pc:spChg>
        <pc:spChg chg="mod ord">
          <ac:chgData name="Taylor, Gail E" userId="8a7a9086-200b-4da6-9932-7c69b8137037" providerId="ADAL" clId="{69F5067A-9419-41A3-A7D3-12CD6102429C}" dt="2023-09-12T14:07:13.331" v="1836"/>
          <ac:spMkLst>
            <pc:docMk/>
            <pc:sldMk cId="3755969433" sldId="408"/>
            <ac:spMk id="3" creationId="{46FD821A-6FA7-4240-9FF4-75BC6579D1A8}"/>
          </ac:spMkLst>
        </pc:spChg>
      </pc:sldChg>
      <pc:sldChg chg="modSp mod">
        <pc:chgData name="Taylor, Gail E" userId="8a7a9086-200b-4da6-9932-7c69b8137037" providerId="ADAL" clId="{69F5067A-9419-41A3-A7D3-12CD6102429C}" dt="2023-09-12T14:10:40.217" v="2076"/>
        <pc:sldMkLst>
          <pc:docMk/>
          <pc:sldMk cId="2795243639" sldId="409"/>
        </pc:sldMkLst>
        <pc:spChg chg="ord">
          <ac:chgData name="Taylor, Gail E" userId="8a7a9086-200b-4da6-9932-7c69b8137037" providerId="ADAL" clId="{69F5067A-9419-41A3-A7D3-12CD6102429C}" dt="2023-09-12T14:10:40.217" v="2076"/>
          <ac:spMkLst>
            <pc:docMk/>
            <pc:sldMk cId="2795243639" sldId="409"/>
            <ac:spMk id="2" creationId="{7224BFD0-B3E0-44F3-A5D1-5D82541CCA24}"/>
          </ac:spMkLst>
        </pc:spChg>
        <pc:spChg chg="mod ord">
          <ac:chgData name="Taylor, Gail E" userId="8a7a9086-200b-4da6-9932-7c69b8137037" providerId="ADAL" clId="{69F5067A-9419-41A3-A7D3-12CD6102429C}" dt="2023-09-12T14:10:34.104" v="2073"/>
          <ac:spMkLst>
            <pc:docMk/>
            <pc:sldMk cId="2795243639" sldId="409"/>
            <ac:spMk id="3" creationId="{46FD821A-6FA7-4240-9FF4-75BC6579D1A8}"/>
          </ac:spMkLst>
        </pc:spChg>
        <pc:spChg chg="mod ord">
          <ac:chgData name="Taylor, Gail E" userId="8a7a9086-200b-4da6-9932-7c69b8137037" providerId="ADAL" clId="{69F5067A-9419-41A3-A7D3-12CD6102429C}" dt="2023-09-12T14:10:37.615" v="2075"/>
          <ac:spMkLst>
            <pc:docMk/>
            <pc:sldMk cId="2795243639" sldId="409"/>
            <ac:spMk id="7" creationId="{8C2AA513-00A5-4150-B8F3-E35B9981FAE2}"/>
          </ac:spMkLst>
        </pc:spChg>
      </pc:sldChg>
      <pc:sldChg chg="modSp mod">
        <pc:chgData name="Taylor, Gail E" userId="8a7a9086-200b-4da6-9932-7c69b8137037" providerId="ADAL" clId="{69F5067A-9419-41A3-A7D3-12CD6102429C}" dt="2023-09-12T14:01:55.187" v="1771"/>
        <pc:sldMkLst>
          <pc:docMk/>
          <pc:sldMk cId="2807125716" sldId="410"/>
        </pc:sldMkLst>
        <pc:spChg chg="ord">
          <ac:chgData name="Taylor, Gail E" userId="8a7a9086-200b-4da6-9932-7c69b8137037" providerId="ADAL" clId="{69F5067A-9419-41A3-A7D3-12CD6102429C}" dt="2023-09-12T14:01:50.308" v="1770"/>
          <ac:spMkLst>
            <pc:docMk/>
            <pc:sldMk cId="2807125716" sldId="410"/>
            <ac:spMk id="3" creationId="{B81CA452-6C38-467C-B2E2-DCE01C399471}"/>
          </ac:spMkLst>
        </pc:spChg>
        <pc:spChg chg="ord">
          <ac:chgData name="Taylor, Gail E" userId="8a7a9086-200b-4da6-9932-7c69b8137037" providerId="ADAL" clId="{69F5067A-9419-41A3-A7D3-12CD6102429C}" dt="2023-09-12T14:01:47.458" v="1768"/>
          <ac:spMkLst>
            <pc:docMk/>
            <pc:sldMk cId="2807125716" sldId="410"/>
            <ac:spMk id="4" creationId="{10615785-15ED-4F3F-9727-5194B3D52EB6}"/>
          </ac:spMkLst>
        </pc:spChg>
        <pc:spChg chg="mod">
          <ac:chgData name="Taylor, Gail E" userId="8a7a9086-200b-4da6-9932-7c69b8137037" providerId="ADAL" clId="{69F5067A-9419-41A3-A7D3-12CD6102429C}" dt="2023-09-08T16:18:47.935" v="62" actId="207"/>
          <ac:spMkLst>
            <pc:docMk/>
            <pc:sldMk cId="2807125716" sldId="410"/>
            <ac:spMk id="5" creationId="{0F1BB0D9-4250-4D86-A3A6-22ED959DBF1A}"/>
          </ac:spMkLst>
        </pc:spChg>
        <pc:grpChg chg="ord">
          <ac:chgData name="Taylor, Gail E" userId="8a7a9086-200b-4da6-9932-7c69b8137037" providerId="ADAL" clId="{69F5067A-9419-41A3-A7D3-12CD6102429C}" dt="2023-09-12T14:01:55.187" v="1771"/>
          <ac:grpSpMkLst>
            <pc:docMk/>
            <pc:sldMk cId="2807125716" sldId="410"/>
            <ac:grpSpMk id="8" creationId="{26CD1737-FBDC-4CF4-A041-5C4542C0FED0}"/>
          </ac:grpSpMkLst>
        </pc:grpChg>
        <pc:graphicFrameChg chg="mod">
          <ac:chgData name="Taylor, Gail E" userId="8a7a9086-200b-4da6-9932-7c69b8137037" providerId="ADAL" clId="{69F5067A-9419-41A3-A7D3-12CD6102429C}" dt="2023-09-08T16:19:37.956" v="64" actId="12385"/>
          <ac:graphicFrameMkLst>
            <pc:docMk/>
            <pc:sldMk cId="2807125716" sldId="410"/>
            <ac:graphicFrameMk id="7" creationId="{77FC2A37-CCFC-4CA4-AABC-B87BC6566F84}"/>
          </ac:graphicFrameMkLst>
        </pc:graphicFrameChg>
      </pc:sldChg>
      <pc:sldChg chg="modSp mod">
        <pc:chgData name="Taylor, Gail E" userId="8a7a9086-200b-4da6-9932-7c69b8137037" providerId="ADAL" clId="{69F5067A-9419-41A3-A7D3-12CD6102429C}" dt="2023-09-12T14:02:51.118" v="1784"/>
        <pc:sldMkLst>
          <pc:docMk/>
          <pc:sldMk cId="2755872016" sldId="413"/>
        </pc:sldMkLst>
        <pc:spChg chg="ord">
          <ac:chgData name="Taylor, Gail E" userId="8a7a9086-200b-4da6-9932-7c69b8137037" providerId="ADAL" clId="{69F5067A-9419-41A3-A7D3-12CD6102429C}" dt="2023-09-12T14:02:47.146" v="1783"/>
          <ac:spMkLst>
            <pc:docMk/>
            <pc:sldMk cId="2755872016" sldId="413"/>
            <ac:spMk id="2" creationId="{E71B08E8-9205-4223-B2C6-EB846EDE0CFA}"/>
          </ac:spMkLst>
        </pc:spChg>
        <pc:spChg chg="mod ord">
          <ac:chgData name="Taylor, Gail E" userId="8a7a9086-200b-4da6-9932-7c69b8137037" providerId="ADAL" clId="{69F5067A-9419-41A3-A7D3-12CD6102429C}" dt="2023-09-12T14:02:43.820" v="1781"/>
          <ac:spMkLst>
            <pc:docMk/>
            <pc:sldMk cId="2755872016" sldId="413"/>
            <ac:spMk id="3" creationId="{063A918D-4E1A-44C2-AB9D-A7B593F1E6B8}"/>
          </ac:spMkLst>
        </pc:spChg>
        <pc:spChg chg="ord">
          <ac:chgData name="Taylor, Gail E" userId="8a7a9086-200b-4da6-9932-7c69b8137037" providerId="ADAL" clId="{69F5067A-9419-41A3-A7D3-12CD6102429C}" dt="2023-09-12T14:02:51.118" v="1784"/>
          <ac:spMkLst>
            <pc:docMk/>
            <pc:sldMk cId="2755872016" sldId="413"/>
            <ac:spMk id="8" creationId="{080F2764-60D3-47BA-A0D8-E35C7C0E16AC}"/>
          </ac:spMkLst>
        </pc:spChg>
      </pc:sldChg>
      <pc:sldChg chg="addSp delSp modSp mod">
        <pc:chgData name="Taylor, Gail E" userId="8a7a9086-200b-4da6-9932-7c69b8137037" providerId="ADAL" clId="{69F5067A-9419-41A3-A7D3-12CD6102429C}" dt="2023-09-12T14:02:31.009" v="1778"/>
        <pc:sldMkLst>
          <pc:docMk/>
          <pc:sldMk cId="1913270765" sldId="414"/>
        </pc:sldMkLst>
        <pc:spChg chg="add del mod">
          <ac:chgData name="Taylor, Gail E" userId="8a7a9086-200b-4da6-9932-7c69b8137037" providerId="ADAL" clId="{69F5067A-9419-41A3-A7D3-12CD6102429C}" dt="2023-09-08T16:38:54.504" v="258" actId="478"/>
          <ac:spMkLst>
            <pc:docMk/>
            <pc:sldMk cId="1913270765" sldId="414"/>
            <ac:spMk id="2" creationId="{75D0BA06-C003-0878-4797-C0B851187CF6}"/>
          </ac:spMkLst>
        </pc:spChg>
        <pc:spChg chg="ord">
          <ac:chgData name="Taylor, Gail E" userId="8a7a9086-200b-4da6-9932-7c69b8137037" providerId="ADAL" clId="{69F5067A-9419-41A3-A7D3-12CD6102429C}" dt="2023-09-12T14:02:12.483" v="1774"/>
          <ac:spMkLst>
            <pc:docMk/>
            <pc:sldMk cId="1913270765" sldId="414"/>
            <ac:spMk id="3" creationId="{B81CA452-6C38-467C-B2E2-DCE01C399471}"/>
          </ac:spMkLst>
        </pc:spChg>
        <pc:spChg chg="add del mod">
          <ac:chgData name="Taylor, Gail E" userId="8a7a9086-200b-4da6-9932-7c69b8137037" providerId="ADAL" clId="{69F5067A-9419-41A3-A7D3-12CD6102429C}" dt="2023-09-08T16:39:00.850" v="259" actId="478"/>
          <ac:spMkLst>
            <pc:docMk/>
            <pc:sldMk cId="1913270765" sldId="414"/>
            <ac:spMk id="5" creationId="{DF938FA0-9015-F5BC-2275-07E1459BF0AE}"/>
          </ac:spMkLst>
        </pc:spChg>
        <pc:spChg chg="add del mod">
          <ac:chgData name="Taylor, Gail E" userId="8a7a9086-200b-4da6-9932-7c69b8137037" providerId="ADAL" clId="{69F5067A-9419-41A3-A7D3-12CD6102429C}" dt="2023-09-08T16:40:14.944" v="261" actId="478"/>
          <ac:spMkLst>
            <pc:docMk/>
            <pc:sldMk cId="1913270765" sldId="414"/>
            <ac:spMk id="6" creationId="{F4D11732-EB9C-120B-B774-883D37C6FE94}"/>
          </ac:spMkLst>
        </pc:spChg>
        <pc:spChg chg="ord">
          <ac:chgData name="Taylor, Gail E" userId="8a7a9086-200b-4da6-9932-7c69b8137037" providerId="ADAL" clId="{69F5067A-9419-41A3-A7D3-12CD6102429C}" dt="2023-09-12T14:02:19.329" v="1776"/>
          <ac:spMkLst>
            <pc:docMk/>
            <pc:sldMk cId="1913270765" sldId="414"/>
            <ac:spMk id="9" creationId="{F03757CD-0374-428D-9636-34483FEDBB8B}"/>
          </ac:spMkLst>
        </pc:spChg>
        <pc:spChg chg="ord">
          <ac:chgData name="Taylor, Gail E" userId="8a7a9086-200b-4da6-9932-7c69b8137037" providerId="ADAL" clId="{69F5067A-9419-41A3-A7D3-12CD6102429C}" dt="2023-09-12T14:02:25.904" v="1777"/>
          <ac:spMkLst>
            <pc:docMk/>
            <pc:sldMk cId="1913270765" sldId="414"/>
            <ac:spMk id="12" creationId="{F891CAC2-E0C4-41DC-9F43-241C6C6802D9}"/>
          </ac:spMkLst>
        </pc:spChg>
        <pc:spChg chg="mod ord">
          <ac:chgData name="Taylor, Gail E" userId="8a7a9086-200b-4da6-9932-7c69b8137037" providerId="ADAL" clId="{69F5067A-9419-41A3-A7D3-12CD6102429C}" dt="2023-09-12T14:02:31.009" v="1778"/>
          <ac:spMkLst>
            <pc:docMk/>
            <pc:sldMk cId="1913270765" sldId="414"/>
            <ac:spMk id="13" creationId="{65D2988F-C19F-46B6-969E-FA6AEECA5396}"/>
          </ac:spMkLst>
        </pc:spChg>
        <pc:graphicFrameChg chg="mod">
          <ac:chgData name="Taylor, Gail E" userId="8a7a9086-200b-4da6-9932-7c69b8137037" providerId="ADAL" clId="{69F5067A-9419-41A3-A7D3-12CD6102429C}" dt="2023-09-08T16:20:04.086" v="68" actId="12385"/>
          <ac:graphicFrameMkLst>
            <pc:docMk/>
            <pc:sldMk cId="1913270765" sldId="414"/>
            <ac:graphicFrameMk id="7" creationId="{77FC2A37-CCFC-4CA4-AABC-B87BC6566F84}"/>
          </ac:graphicFrameMkLst>
        </pc:graphicFrameChg>
      </pc:sldChg>
      <pc:sldChg chg="addSp delSp modSp mod">
        <pc:chgData name="Taylor, Gail E" userId="8a7a9086-200b-4da6-9932-7c69b8137037" providerId="ADAL" clId="{69F5067A-9419-41A3-A7D3-12CD6102429C}" dt="2023-09-12T14:09:25.550" v="2070" actId="962"/>
        <pc:sldMkLst>
          <pc:docMk/>
          <pc:sldMk cId="2999719962" sldId="421"/>
        </pc:sldMkLst>
        <pc:spChg chg="ord">
          <ac:chgData name="Taylor, Gail E" userId="8a7a9086-200b-4da6-9932-7c69b8137037" providerId="ADAL" clId="{69F5067A-9419-41A3-A7D3-12CD6102429C}" dt="2023-09-12T14:07:56.014" v="1845"/>
          <ac:spMkLst>
            <pc:docMk/>
            <pc:sldMk cId="2999719962" sldId="421"/>
            <ac:spMk id="2" creationId="{7224BFD0-B3E0-44F3-A5D1-5D82541CCA24}"/>
          </ac:spMkLst>
        </pc:spChg>
        <pc:spChg chg="mod ord">
          <ac:chgData name="Taylor, Gail E" userId="8a7a9086-200b-4da6-9932-7c69b8137037" providerId="ADAL" clId="{69F5067A-9419-41A3-A7D3-12CD6102429C}" dt="2023-09-12T14:07:53.674" v="1844"/>
          <ac:spMkLst>
            <pc:docMk/>
            <pc:sldMk cId="2999719962" sldId="421"/>
            <ac:spMk id="3" creationId="{46FD821A-6FA7-4240-9FF4-75BC6579D1A8}"/>
          </ac:spMkLst>
        </pc:spChg>
        <pc:spChg chg="add del mod">
          <ac:chgData name="Taylor, Gail E" userId="8a7a9086-200b-4da6-9932-7c69b8137037" providerId="ADAL" clId="{69F5067A-9419-41A3-A7D3-12CD6102429C}" dt="2023-09-08T16:17:26.382" v="56" actId="478"/>
          <ac:spMkLst>
            <pc:docMk/>
            <pc:sldMk cId="2999719962" sldId="421"/>
            <ac:spMk id="4" creationId="{35D9B3E0-0C1B-5BB9-4016-76A4258F40FC}"/>
          </ac:spMkLst>
        </pc:spChg>
        <pc:picChg chg="mod">
          <ac:chgData name="Taylor, Gail E" userId="8a7a9086-200b-4da6-9932-7c69b8137037" providerId="ADAL" clId="{69F5067A-9419-41A3-A7D3-12CD6102429C}" dt="2023-09-12T14:09:25.550" v="2070" actId="962"/>
          <ac:picMkLst>
            <pc:docMk/>
            <pc:sldMk cId="2999719962" sldId="421"/>
            <ac:picMk id="7" creationId="{ED1AA0B8-092A-477E-8920-909C4C31E99E}"/>
          </ac:picMkLst>
        </pc:picChg>
      </pc:sldChg>
      <pc:sldChg chg="modSp mod">
        <pc:chgData name="Taylor, Gail E" userId="8a7a9086-200b-4da6-9932-7c69b8137037" providerId="ADAL" clId="{69F5067A-9419-41A3-A7D3-12CD6102429C}" dt="2023-09-12T14:11:21.892" v="2092"/>
        <pc:sldMkLst>
          <pc:docMk/>
          <pc:sldMk cId="3192262633" sldId="427"/>
        </pc:sldMkLst>
        <pc:spChg chg="mod ord">
          <ac:chgData name="Taylor, Gail E" userId="8a7a9086-200b-4da6-9932-7c69b8137037" providerId="ADAL" clId="{69F5067A-9419-41A3-A7D3-12CD6102429C}" dt="2023-09-12T14:11:16.965" v="2089"/>
          <ac:spMkLst>
            <pc:docMk/>
            <pc:sldMk cId="3192262633" sldId="427"/>
            <ac:spMk id="3" creationId="{4202C66F-9A22-4613-8CB0-3588FCBF0391}"/>
          </ac:spMkLst>
        </pc:spChg>
        <pc:spChg chg="mod ord">
          <ac:chgData name="Taylor, Gail E" userId="8a7a9086-200b-4da6-9932-7c69b8137037" providerId="ADAL" clId="{69F5067A-9419-41A3-A7D3-12CD6102429C}" dt="2023-09-12T14:11:19.607" v="2091"/>
          <ac:spMkLst>
            <pc:docMk/>
            <pc:sldMk cId="3192262633" sldId="427"/>
            <ac:spMk id="12" creationId="{C334D68B-4148-4D60-915B-B7C60EB2AFB7}"/>
          </ac:spMkLst>
        </pc:spChg>
        <pc:picChg chg="mod ord">
          <ac:chgData name="Taylor, Gail E" userId="8a7a9086-200b-4da6-9932-7c69b8137037" providerId="ADAL" clId="{69F5067A-9419-41A3-A7D3-12CD6102429C}" dt="2023-09-12T14:11:21.892" v="2092"/>
          <ac:picMkLst>
            <pc:docMk/>
            <pc:sldMk cId="3192262633" sldId="427"/>
            <ac:picMk id="6" creationId="{0F2EE68B-CD02-4173-9E11-423E68D72FA7}"/>
          </ac:picMkLst>
        </pc:picChg>
      </pc:sldChg>
      <pc:sldChg chg="delSp modSp mod">
        <pc:chgData name="Taylor, Gail E" userId="8a7a9086-200b-4da6-9932-7c69b8137037" providerId="ADAL" clId="{69F5067A-9419-41A3-A7D3-12CD6102429C}" dt="2023-09-12T14:15:40.286" v="2634" actId="962"/>
        <pc:sldMkLst>
          <pc:docMk/>
          <pc:sldMk cId="2055272936" sldId="439"/>
        </pc:sldMkLst>
        <pc:spChg chg="ord">
          <ac:chgData name="Taylor, Gail E" userId="8a7a9086-200b-4da6-9932-7c69b8137037" providerId="ADAL" clId="{69F5067A-9419-41A3-A7D3-12CD6102429C}" dt="2023-09-12T14:11:48.141" v="2098"/>
          <ac:spMkLst>
            <pc:docMk/>
            <pc:sldMk cId="2055272936" sldId="439"/>
            <ac:spMk id="2" creationId="{563D9B8F-3F37-47DF-8A19-DF7442279A48}"/>
          </ac:spMkLst>
        </pc:spChg>
        <pc:spChg chg="mod ord">
          <ac:chgData name="Taylor, Gail E" userId="8a7a9086-200b-4da6-9932-7c69b8137037" providerId="ADAL" clId="{69F5067A-9419-41A3-A7D3-12CD6102429C}" dt="2023-09-12T14:11:45.144" v="2097"/>
          <ac:spMkLst>
            <pc:docMk/>
            <pc:sldMk cId="2055272936" sldId="439"/>
            <ac:spMk id="3" creationId="{C1D4C959-BB82-421B-AA44-52F632FA0A96}"/>
          </ac:spMkLst>
        </pc:spChg>
        <pc:spChg chg="mod ord">
          <ac:chgData name="Taylor, Gail E" userId="8a7a9086-200b-4da6-9932-7c69b8137037" providerId="ADAL" clId="{69F5067A-9419-41A3-A7D3-12CD6102429C}" dt="2023-09-12T14:11:41.737" v="2095"/>
          <ac:spMkLst>
            <pc:docMk/>
            <pc:sldMk cId="2055272936" sldId="439"/>
            <ac:spMk id="4" creationId="{4DE53218-37B9-4B4D-B011-09FF974EFFA8}"/>
          </ac:spMkLst>
        </pc:spChg>
        <pc:grpChg chg="del">
          <ac:chgData name="Taylor, Gail E" userId="8a7a9086-200b-4da6-9932-7c69b8137037" providerId="ADAL" clId="{69F5067A-9419-41A3-A7D3-12CD6102429C}" dt="2023-09-12T14:11:54.103" v="2099" actId="165"/>
          <ac:grpSpMkLst>
            <pc:docMk/>
            <pc:sldMk cId="2055272936" sldId="439"/>
            <ac:grpSpMk id="11" creationId="{E2690847-B18C-4D7A-BD1F-B95AB33C8E7D}"/>
          </ac:grpSpMkLst>
        </pc:grpChg>
        <pc:picChg chg="mod topLvl">
          <ac:chgData name="Taylor, Gail E" userId="8a7a9086-200b-4da6-9932-7c69b8137037" providerId="ADAL" clId="{69F5067A-9419-41A3-A7D3-12CD6102429C}" dt="2023-09-12T14:15:40.286" v="2634" actId="962"/>
          <ac:picMkLst>
            <pc:docMk/>
            <pc:sldMk cId="2055272936" sldId="439"/>
            <ac:picMk id="6" creationId="{FC639047-FACA-496C-8A2E-8FBFA5567C0D}"/>
          </ac:picMkLst>
        </pc:picChg>
        <pc:picChg chg="mod topLvl">
          <ac:chgData name="Taylor, Gail E" userId="8a7a9086-200b-4da6-9932-7c69b8137037" providerId="ADAL" clId="{69F5067A-9419-41A3-A7D3-12CD6102429C}" dt="2023-09-12T14:14:32.766" v="2379" actId="962"/>
          <ac:picMkLst>
            <pc:docMk/>
            <pc:sldMk cId="2055272936" sldId="439"/>
            <ac:picMk id="8" creationId="{64C84509-A572-4354-97C0-C3D8C151E65C}"/>
          </ac:picMkLst>
        </pc:picChg>
        <pc:picChg chg="mod topLvl">
          <ac:chgData name="Taylor, Gail E" userId="8a7a9086-200b-4da6-9932-7c69b8137037" providerId="ADAL" clId="{69F5067A-9419-41A3-A7D3-12CD6102429C}" dt="2023-09-12T14:13:22.759" v="2192" actId="962"/>
          <ac:picMkLst>
            <pc:docMk/>
            <pc:sldMk cId="2055272936" sldId="439"/>
            <ac:picMk id="10" creationId="{7B6ADB72-3F00-4C1A-815B-E897D93ED6E4}"/>
          </ac:picMkLst>
        </pc:picChg>
      </pc:sldChg>
      <pc:sldChg chg="modSp mod">
        <pc:chgData name="Taylor, Gail E" userId="8a7a9086-200b-4da6-9932-7c69b8137037" providerId="ADAL" clId="{69F5067A-9419-41A3-A7D3-12CD6102429C}" dt="2023-09-12T14:16:18.404" v="2640"/>
        <pc:sldMkLst>
          <pc:docMk/>
          <pc:sldMk cId="3310937029" sldId="441"/>
        </pc:sldMkLst>
        <pc:spChg chg="ord">
          <ac:chgData name="Taylor, Gail E" userId="8a7a9086-200b-4da6-9932-7c69b8137037" providerId="ADAL" clId="{69F5067A-9419-41A3-A7D3-12CD6102429C}" dt="2023-09-12T14:16:18.404" v="2640"/>
          <ac:spMkLst>
            <pc:docMk/>
            <pc:sldMk cId="3310937029" sldId="441"/>
            <ac:spMk id="2" creationId="{563D9B8F-3F37-47DF-8A19-DF7442279A48}"/>
          </ac:spMkLst>
        </pc:spChg>
        <pc:spChg chg="mod ord">
          <ac:chgData name="Taylor, Gail E" userId="8a7a9086-200b-4da6-9932-7c69b8137037" providerId="ADAL" clId="{69F5067A-9419-41A3-A7D3-12CD6102429C}" dt="2023-09-12T14:16:16.074" v="2639"/>
          <ac:spMkLst>
            <pc:docMk/>
            <pc:sldMk cId="3310937029" sldId="441"/>
            <ac:spMk id="7" creationId="{64435125-7068-4BEA-BB20-E0513938A0DE}"/>
          </ac:spMkLst>
        </pc:spChg>
        <pc:spChg chg="mod ord">
          <ac:chgData name="Taylor, Gail E" userId="8a7a9086-200b-4da6-9932-7c69b8137037" providerId="ADAL" clId="{69F5067A-9419-41A3-A7D3-12CD6102429C}" dt="2023-09-12T14:16:12.489" v="2637"/>
          <ac:spMkLst>
            <pc:docMk/>
            <pc:sldMk cId="3310937029" sldId="441"/>
            <ac:spMk id="8" creationId="{334A6842-F493-46EC-B61B-9FDFC1CE4050}"/>
          </ac:spMkLst>
        </pc:spChg>
      </pc:sldChg>
      <pc:sldChg chg="modSp mod">
        <pc:chgData name="Taylor, Gail E" userId="8a7a9086-200b-4da6-9932-7c69b8137037" providerId="ADAL" clId="{69F5067A-9419-41A3-A7D3-12CD6102429C}" dt="2023-09-12T14:20:45.390" v="2851"/>
        <pc:sldMkLst>
          <pc:docMk/>
          <pc:sldMk cId="922285063" sldId="443"/>
        </pc:sldMkLst>
        <pc:spChg chg="mod ord">
          <ac:chgData name="Taylor, Gail E" userId="8a7a9086-200b-4da6-9932-7c69b8137037" providerId="ADAL" clId="{69F5067A-9419-41A3-A7D3-12CD6102429C}" dt="2023-09-12T14:20:42.764" v="2850"/>
          <ac:spMkLst>
            <pc:docMk/>
            <pc:sldMk cId="922285063" sldId="443"/>
            <ac:spMk id="9" creationId="{02E47E31-B38A-4149-B170-A879B6299151}"/>
          </ac:spMkLst>
        </pc:spChg>
        <pc:spChg chg="ord">
          <ac:chgData name="Taylor, Gail E" userId="8a7a9086-200b-4da6-9932-7c69b8137037" providerId="ADAL" clId="{69F5067A-9419-41A3-A7D3-12CD6102429C}" dt="2023-09-12T14:20:45.390" v="2851"/>
          <ac:spMkLst>
            <pc:docMk/>
            <pc:sldMk cId="922285063" sldId="443"/>
            <ac:spMk id="10" creationId="{B4191004-6808-4B31-9E16-F9ADA6CD7CDF}"/>
          </ac:spMkLst>
        </pc:spChg>
        <pc:grpChg chg="mod">
          <ac:chgData name="Taylor, Gail E" userId="8a7a9086-200b-4da6-9932-7c69b8137037" providerId="ADAL" clId="{69F5067A-9419-41A3-A7D3-12CD6102429C}" dt="2023-09-08T16:14:23.882" v="0" actId="962"/>
          <ac:grpSpMkLst>
            <pc:docMk/>
            <pc:sldMk cId="922285063" sldId="443"/>
            <ac:grpSpMk id="3" creationId="{ABDFE067-B57B-42C9-8E3C-19B13F620595}"/>
          </ac:grpSpMkLst>
        </pc:grpChg>
      </pc:sldChg>
      <pc:sldChg chg="modSp mod">
        <pc:chgData name="Taylor, Gail E" userId="8a7a9086-200b-4da6-9932-7c69b8137037" providerId="ADAL" clId="{69F5067A-9419-41A3-A7D3-12CD6102429C}" dt="2023-09-12T14:19:39.675" v="2827"/>
        <pc:sldMkLst>
          <pc:docMk/>
          <pc:sldMk cId="3006290125" sldId="462"/>
        </pc:sldMkLst>
        <pc:spChg chg="ord">
          <ac:chgData name="Taylor, Gail E" userId="8a7a9086-200b-4da6-9932-7c69b8137037" providerId="ADAL" clId="{69F5067A-9419-41A3-A7D3-12CD6102429C}" dt="2023-09-12T14:18:44.144" v="2669"/>
          <ac:spMkLst>
            <pc:docMk/>
            <pc:sldMk cId="3006290125" sldId="462"/>
            <ac:spMk id="3" creationId="{80085866-D14C-4E3F-A0AE-70413EDCE3A7}"/>
          </ac:spMkLst>
        </pc:spChg>
        <pc:spChg chg="mod ord">
          <ac:chgData name="Taylor, Gail E" userId="8a7a9086-200b-4da6-9932-7c69b8137037" providerId="ADAL" clId="{69F5067A-9419-41A3-A7D3-12CD6102429C}" dt="2023-09-12T14:17:45.077" v="2661" actId="166"/>
          <ac:spMkLst>
            <pc:docMk/>
            <pc:sldMk cId="3006290125" sldId="462"/>
            <ac:spMk id="4" creationId="{A5D0278D-EF65-4DEC-B9D0-03BB35E61F4A}"/>
          </ac:spMkLst>
        </pc:spChg>
        <pc:spChg chg="mod ord">
          <ac:chgData name="Taylor, Gail E" userId="8a7a9086-200b-4da6-9932-7c69b8137037" providerId="ADAL" clId="{69F5067A-9419-41A3-A7D3-12CD6102429C}" dt="2023-09-12T14:18:16.758" v="2666"/>
          <ac:spMkLst>
            <pc:docMk/>
            <pc:sldMk cId="3006290125" sldId="462"/>
            <ac:spMk id="8" creationId="{DD077B30-7233-4413-9AFB-67B4B27466F0}"/>
          </ac:spMkLst>
        </pc:spChg>
        <pc:spChg chg="mod ord">
          <ac:chgData name="Taylor, Gail E" userId="8a7a9086-200b-4da6-9932-7c69b8137037" providerId="ADAL" clId="{69F5067A-9419-41A3-A7D3-12CD6102429C}" dt="2023-09-12T14:18:27.686" v="2667" actId="962"/>
          <ac:spMkLst>
            <pc:docMk/>
            <pc:sldMk cId="3006290125" sldId="462"/>
            <ac:spMk id="10" creationId="{144034DD-7E7E-4D89-9CA9-57599FEFFBF0}"/>
          </ac:spMkLst>
        </pc:spChg>
        <pc:spChg chg="mod ord">
          <ac:chgData name="Taylor, Gail E" userId="8a7a9086-200b-4da6-9932-7c69b8137037" providerId="ADAL" clId="{69F5067A-9419-41A3-A7D3-12CD6102429C}" dt="2023-09-12T14:17:59.631" v="2663"/>
          <ac:spMkLst>
            <pc:docMk/>
            <pc:sldMk cId="3006290125" sldId="462"/>
            <ac:spMk id="12" creationId="{CE15B67D-F1B6-4041-AA1D-AD131A015983}"/>
          </ac:spMkLst>
        </pc:spChg>
        <pc:spChg chg="mod ord">
          <ac:chgData name="Taylor, Gail E" userId="8a7a9086-200b-4da6-9932-7c69b8137037" providerId="ADAL" clId="{69F5067A-9419-41A3-A7D3-12CD6102429C}" dt="2023-09-12T14:18:06.551" v="2665"/>
          <ac:spMkLst>
            <pc:docMk/>
            <pc:sldMk cId="3006290125" sldId="462"/>
            <ac:spMk id="13" creationId="{43C241D0-8CEA-4C52-B14C-E3FF62BF6D95}"/>
          </ac:spMkLst>
        </pc:spChg>
        <pc:picChg chg="mod ord">
          <ac:chgData name="Taylor, Gail E" userId="8a7a9086-200b-4da6-9932-7c69b8137037" providerId="ADAL" clId="{69F5067A-9419-41A3-A7D3-12CD6102429C}" dt="2023-09-12T14:19:39.675" v="2827"/>
          <ac:picMkLst>
            <pc:docMk/>
            <pc:sldMk cId="3006290125" sldId="462"/>
            <ac:picMk id="7" creationId="{A72666DD-97EF-48FA-B0B9-E567D46A26A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DC3ECE-3EBB-7349-B7DB-026CAB9BBE7A}"/>
              </a:ext>
            </a:extLst>
          </p:cNvPr>
          <p:cNvSpPr>
            <a:spLocks noGrp="1"/>
          </p:cNvSpPr>
          <p:nvPr>
            <p:ph type="hdr" sz="quarter"/>
          </p:nvPr>
        </p:nvSpPr>
        <p:spPr>
          <a:xfrm>
            <a:off x="0" y="0"/>
            <a:ext cx="3077739" cy="471054"/>
          </a:xfrm>
          <a:prstGeom prst="rect">
            <a:avLst/>
          </a:prstGeom>
        </p:spPr>
        <p:txBody>
          <a:bodyPr vert="horz" lIns="94213" tIns="47106" rIns="94213" bIns="47106" rtlCol="0"/>
          <a:lstStyle>
            <a:lvl1pPr algn="l">
              <a:defRPr sz="1200"/>
            </a:lvl1pPr>
          </a:lstStyle>
          <a:p>
            <a:endParaRPr lang="en-US"/>
          </a:p>
        </p:txBody>
      </p:sp>
      <p:sp>
        <p:nvSpPr>
          <p:cNvPr id="3" name="Date Placeholder 2">
            <a:extLst>
              <a:ext uri="{FF2B5EF4-FFF2-40B4-BE49-F238E27FC236}">
                <a16:creationId xmlns:a16="http://schemas.microsoft.com/office/drawing/2014/main" id="{7635431A-35D0-E54C-BA6A-D287B3089B15}"/>
              </a:ext>
            </a:extLst>
          </p:cNvPr>
          <p:cNvSpPr>
            <a:spLocks noGrp="1"/>
          </p:cNvSpPr>
          <p:nvPr>
            <p:ph type="dt" sz="quarter" idx="1"/>
          </p:nvPr>
        </p:nvSpPr>
        <p:spPr>
          <a:xfrm>
            <a:off x="4023092" y="0"/>
            <a:ext cx="3077739" cy="471054"/>
          </a:xfrm>
          <a:prstGeom prst="rect">
            <a:avLst/>
          </a:prstGeom>
        </p:spPr>
        <p:txBody>
          <a:bodyPr vert="horz" lIns="94213" tIns="47106" rIns="94213" bIns="47106" rtlCol="0"/>
          <a:lstStyle>
            <a:lvl1pPr algn="r">
              <a:defRPr sz="1200"/>
            </a:lvl1pPr>
          </a:lstStyle>
          <a:p>
            <a:r>
              <a:rPr lang="en-US"/>
              <a:t>Nov. 2022</a:t>
            </a:r>
          </a:p>
        </p:txBody>
      </p:sp>
      <p:sp>
        <p:nvSpPr>
          <p:cNvPr id="4" name="Footer Placeholder 3">
            <a:extLst>
              <a:ext uri="{FF2B5EF4-FFF2-40B4-BE49-F238E27FC236}">
                <a16:creationId xmlns:a16="http://schemas.microsoft.com/office/drawing/2014/main" id="{8D3DC0CF-6E49-D845-81C1-F8C1D245C0DB}"/>
              </a:ext>
            </a:extLst>
          </p:cNvPr>
          <p:cNvSpPr>
            <a:spLocks noGrp="1"/>
          </p:cNvSpPr>
          <p:nvPr>
            <p:ph type="ftr" sz="quarter" idx="2"/>
          </p:nvPr>
        </p:nvSpPr>
        <p:spPr>
          <a:xfrm>
            <a:off x="0" y="8917423"/>
            <a:ext cx="3077739" cy="471053"/>
          </a:xfrm>
          <a:prstGeom prst="rect">
            <a:avLst/>
          </a:prstGeom>
        </p:spPr>
        <p:txBody>
          <a:bodyPr vert="horz" lIns="94213" tIns="47106" rIns="94213" bIns="4710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78E8310-0EB0-A648-BE90-68BCD358CD76}"/>
              </a:ext>
            </a:extLst>
          </p:cNvPr>
          <p:cNvSpPr>
            <a:spLocks noGrp="1"/>
          </p:cNvSpPr>
          <p:nvPr>
            <p:ph type="sldNum" sz="quarter" idx="3"/>
          </p:nvPr>
        </p:nvSpPr>
        <p:spPr>
          <a:xfrm>
            <a:off x="4023092" y="8917423"/>
            <a:ext cx="3077739" cy="471053"/>
          </a:xfrm>
          <a:prstGeom prst="rect">
            <a:avLst/>
          </a:prstGeom>
        </p:spPr>
        <p:txBody>
          <a:bodyPr vert="horz" lIns="94213" tIns="47106" rIns="94213" bIns="47106" rtlCol="0" anchor="b"/>
          <a:lstStyle>
            <a:lvl1pPr algn="r">
              <a:defRPr sz="1200"/>
            </a:lvl1pPr>
          </a:lstStyle>
          <a:p>
            <a:fld id="{317DEFA2-1510-174A-94FC-9B33D54BB1D9}" type="slidenum">
              <a:rPr lang="en-US" smtClean="0"/>
              <a:t>‹#›</a:t>
            </a:fld>
            <a:endParaRPr lang="en-US"/>
          </a:p>
        </p:txBody>
      </p:sp>
    </p:spTree>
    <p:extLst>
      <p:ext uri="{BB962C8B-B14F-4D97-AF65-F5344CB8AC3E}">
        <p14:creationId xmlns:p14="http://schemas.microsoft.com/office/powerpoint/2010/main" val="191903579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13" tIns="47106" rIns="94213" bIns="47106"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13" tIns="47106" rIns="94213" bIns="47106" rtlCol="0"/>
          <a:lstStyle>
            <a:lvl1pPr algn="r">
              <a:defRPr sz="1200"/>
            </a:lvl1pPr>
          </a:lstStyle>
          <a:p>
            <a:r>
              <a:rPr lang="en-US"/>
              <a:t>Nov. 2022</a:t>
            </a:r>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3" tIns="47106" rIns="94213" bIns="47106" rtlCol="0" anchor="ctr"/>
          <a:lstStyle/>
          <a:p>
            <a:endParaRPr lang="en-US"/>
          </a:p>
        </p:txBody>
      </p:sp>
      <p:sp>
        <p:nvSpPr>
          <p:cNvPr id="5" name="Notes Placeholder 4"/>
          <p:cNvSpPr>
            <a:spLocks noGrp="1"/>
          </p:cNvSpPr>
          <p:nvPr>
            <p:ph type="body" sz="quarter" idx="3"/>
          </p:nvPr>
        </p:nvSpPr>
        <p:spPr>
          <a:xfrm>
            <a:off x="710248" y="4518205"/>
            <a:ext cx="5681980" cy="3696712"/>
          </a:xfrm>
          <a:prstGeom prst="rect">
            <a:avLst/>
          </a:prstGeom>
        </p:spPr>
        <p:txBody>
          <a:bodyPr vert="horz" lIns="94213" tIns="47106" rIns="94213" bIns="471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13" tIns="47106" rIns="94213" bIns="47106"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3"/>
            <a:ext cx="3077739" cy="471053"/>
          </a:xfrm>
          <a:prstGeom prst="rect">
            <a:avLst/>
          </a:prstGeom>
        </p:spPr>
        <p:txBody>
          <a:bodyPr vert="horz" lIns="94213" tIns="47106" rIns="94213" bIns="47106" rtlCol="0" anchor="b"/>
          <a:lstStyle>
            <a:lvl1pPr algn="r">
              <a:defRPr sz="1200"/>
            </a:lvl1pPr>
          </a:lstStyle>
          <a:p>
            <a:fld id="{492531C7-A9EE-4BCC-A0B5-935497229500}" type="slidenum">
              <a:rPr lang="en-US" smtClean="0"/>
              <a:t>‹#›</a:t>
            </a:fld>
            <a:endParaRPr lang="en-US"/>
          </a:p>
        </p:txBody>
      </p:sp>
    </p:spTree>
    <p:extLst>
      <p:ext uri="{BB962C8B-B14F-4D97-AF65-F5344CB8AC3E}">
        <p14:creationId xmlns:p14="http://schemas.microsoft.com/office/powerpoint/2010/main" val="259666049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IhLouhbXEuk"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nam04.safelinks.protection.outlook.com/?url=https%3A%2F%2Fwww.youtube.com%2Fwatch%3Fv%3DZkUyRlRE7NA&amp;data=05%7C01%7Ckarla.knoepfli%40okstate.edu%7Cc97acffb7bb841a95b9b08db426fe8fa%7C2a69c91de8494e34a230cdf8b27e1964%7C0%7C0%7C638176821066086594%7CUnknown%7CTWFpbGZsb3d8eyJWIjoiMC4wLjAwMDAiLCJQIjoiV2luMzIiLCJBTiI6Ik1haWwiLCJXVCI6Mn0%3D%7C3000%7C%7C%7C&amp;sdata=QR5k2P5%2F4pG%2FrQcu0vF%2Fd%2FnrrUH%2B5gFgUateuj2WyGw%3D&amp;reserved=0" TargetMode="External"/><Relationship Id="rId4" Type="http://schemas.openxmlformats.org/officeDocument/2006/relationships/hyperlink" Target="https://campus.extension.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am04.safelinks.protection.outlook.com/?url=https%3A%2F%2Fwww.acacamps.org%2Fparents-families%2Fwhy-accredited-camps%2Fhow-choose-camp-safety-tips&amp;data=05%7C01%7Ckarla.knoepfli%40okstate.edu%7Ccbdf633ad4924f6b837008dab6940c7d%7C2a69c91de8494e34a230cdf8b27e1964%7C0%7C0%7C638023044224521171%7CUnknown%7CTWFpbGZsb3d8eyJWIjoiMC4wLjAwMDAiLCJQIjoiV2luMzIiLCJBTiI6Ik1haWwiLCJXVCI6Mn0%3D%7C3000%7C%7C%7C&amp;sdata=LVyQnRRN%2BrJNPJ6YhPdp89QSCV%2Bn9F%2BdTppEK%2BUXUYE%3D&amp;reserved=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dminfinance.okstate.edu/policies/html-pages/1-0133_student-travel.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434343"/>
                </a:solidFill>
                <a:effectLst/>
                <a:ea typeface="Calibri" panose="020F0502020204030204" pitchFamily="34" charset="0"/>
              </a:rPr>
              <a:t>July 31, 2023</a:t>
            </a:r>
          </a:p>
          <a:p>
            <a:endParaRPr lang="en-US" sz="1050" dirty="0">
              <a:solidFill>
                <a:srgbClr val="434343"/>
              </a:solidFill>
              <a:effectLst/>
              <a:ea typeface="Calibri" panose="020F0502020204030204" pitchFamily="34" charset="0"/>
            </a:endParaRPr>
          </a:p>
          <a:p>
            <a:r>
              <a:rPr lang="en-US" sz="1600" dirty="0">
                <a:solidFill>
                  <a:srgbClr val="434343"/>
                </a:solidFill>
                <a:effectLst/>
                <a:ea typeface="Calibri" panose="020F0502020204030204" pitchFamily="34" charset="0"/>
              </a:rPr>
              <a:t>This session is now fully recorded for playing during a face-to-face policy review with volunteers. The 26-minute recording is unpublished </a:t>
            </a:r>
            <a:r>
              <a:rPr lang="en-US" sz="1600" u="sng" dirty="0">
                <a:solidFill>
                  <a:srgbClr val="000000"/>
                </a:solidFill>
                <a:effectLst/>
                <a:ea typeface="Times New Roman" panose="02020603050405020304" pitchFamily="18" charset="0"/>
                <a:hlinkClick r:id="rId3"/>
              </a:rPr>
              <a:t>https://youtu.be/IhLouhbXEuk</a:t>
            </a:r>
            <a:r>
              <a:rPr lang="en-US" sz="1600" b="1" dirty="0">
                <a:solidFill>
                  <a:srgbClr val="000000"/>
                </a:solidFill>
                <a:ea typeface="Times New Roman" panose="02020603050405020304" pitchFamily="18" charset="0"/>
              </a:rPr>
              <a:t>.  It is not intended for use as an online learning management review. </a:t>
            </a:r>
            <a:r>
              <a:rPr lang="en-US" sz="1600" dirty="0">
                <a:solidFill>
                  <a:srgbClr val="000000"/>
                </a:solidFill>
                <a:ea typeface="Times New Roman" panose="02020603050405020304" pitchFamily="18" charset="0"/>
              </a:rPr>
              <a:t> The online LMS will be completed through the </a:t>
            </a:r>
            <a:r>
              <a:rPr lang="en-US" sz="1600" b="1" dirty="0">
                <a:solidFill>
                  <a:srgbClr val="000000"/>
                </a:solidFill>
                <a:ea typeface="Times New Roman" panose="02020603050405020304" pitchFamily="18" charset="0"/>
              </a:rPr>
              <a:t>Extension Foundation Campus @</a:t>
            </a:r>
            <a:r>
              <a:rPr lang="en-US" sz="1600" dirty="0">
                <a:solidFill>
                  <a:srgbClr val="000000"/>
                </a:solidFill>
                <a:ea typeface="Times New Roman" panose="02020603050405020304" pitchFamily="18" charset="0"/>
              </a:rPr>
              <a:t> </a:t>
            </a:r>
            <a:r>
              <a:rPr lang="en-US" sz="1600" dirty="0">
                <a:solidFill>
                  <a:srgbClr val="000000"/>
                </a:solidFill>
                <a:ea typeface="Times New Roman" panose="02020603050405020304" pitchFamily="18" charset="0"/>
                <a:hlinkClick r:id="rId4"/>
              </a:rPr>
              <a:t>https://campus.extension.org/</a:t>
            </a:r>
            <a:r>
              <a:rPr lang="en-US" sz="1600" dirty="0">
                <a:solidFill>
                  <a:srgbClr val="000000"/>
                </a:solidFill>
                <a:ea typeface="Times New Roman" panose="02020603050405020304" pitchFamily="18" charset="0"/>
              </a:rPr>
              <a:t>  Details coming soon.</a:t>
            </a:r>
            <a:endParaRPr lang="en-US" sz="1600" u="sng" dirty="0">
              <a:solidFill>
                <a:srgbClr val="0563C1"/>
              </a:solidFill>
              <a:ea typeface="Times New Roman" panose="02020603050405020304" pitchFamily="18" charset="0"/>
              <a:hlinkClick r:id="rId5">
                <a:extLst>
                  <a:ext uri="{A12FA001-AC4F-418D-AE19-62706E023703}">
                    <ahyp:hlinkClr xmlns:ahyp="http://schemas.microsoft.com/office/drawing/2018/hyperlinkcolor" val="tx"/>
                  </a:ext>
                </a:extLst>
              </a:hlinkClick>
            </a:endParaRPr>
          </a:p>
          <a:p>
            <a:endParaRPr lang="en-US" sz="1600" dirty="0"/>
          </a:p>
          <a:p>
            <a:r>
              <a:rPr lang="en-US" sz="1600" dirty="0"/>
              <a:t>Discontinue the use of any 4-H Title VII &amp; IX trainings dated prior to July 2023.  Our policy review is being replaced with </a:t>
            </a:r>
            <a:r>
              <a:rPr lang="en-US" sz="1600" u="sng" dirty="0">
                <a:solidFill>
                  <a:srgbClr val="0563C1"/>
                </a:solidFill>
                <a:ea typeface="Times New Roman" panose="02020603050405020304" pitchFamily="18" charset="0"/>
                <a:hlinkClick r:id="rId5">
                  <a:extLst>
                    <a:ext uri="{A12FA001-AC4F-418D-AE19-62706E023703}">
                      <ahyp:hlinkClr xmlns:ahyp="http://schemas.microsoft.com/office/drawing/2018/hyperlinkcolor" val="tx"/>
                    </a:ext>
                  </a:extLst>
                </a:hlinkClick>
              </a:rPr>
              <a:t>OSU Extension: Civil Rights for Volunteers - YouTube</a:t>
            </a:r>
            <a:r>
              <a:rPr lang="en-US" sz="1600" dirty="0">
                <a:solidFill>
                  <a:srgbClr val="000000"/>
                </a:solidFill>
                <a:ea typeface="Times New Roman" panose="02020603050405020304" pitchFamily="18" charset="0"/>
              </a:rPr>
              <a:t> </a:t>
            </a:r>
            <a:r>
              <a:rPr lang="en-US" sz="1600" dirty="0">
                <a:ea typeface="Times New Roman" panose="02020603050405020304" pitchFamily="18" charset="0"/>
              </a:rPr>
              <a:t>(12</a:t>
            </a:r>
            <a:r>
              <a:rPr lang="en-US" sz="1600" dirty="0">
                <a:solidFill>
                  <a:srgbClr val="000000"/>
                </a:solidFill>
                <a:ea typeface="Times New Roman" panose="02020603050405020304" pitchFamily="18" charset="0"/>
              </a:rPr>
              <a:t> min 39 sec) This recording is the current </a:t>
            </a:r>
            <a:r>
              <a:rPr lang="en-US" sz="1600" i="1" dirty="0">
                <a:solidFill>
                  <a:srgbClr val="000000"/>
                </a:solidFill>
                <a:ea typeface="Times New Roman" panose="02020603050405020304" pitchFamily="18" charset="0"/>
              </a:rPr>
              <a:t>annual review of Title VI, VII, and IX for Volunteer, Staff and Advisory Committee Members being used by Extension.</a:t>
            </a:r>
            <a:endParaRPr lang="en-US" sz="1600" dirty="0"/>
          </a:p>
        </p:txBody>
      </p:sp>
      <p:sp>
        <p:nvSpPr>
          <p:cNvPr id="4" name="Slide Number Placeholder 3"/>
          <p:cNvSpPr>
            <a:spLocks noGrp="1"/>
          </p:cNvSpPr>
          <p:nvPr>
            <p:ph type="sldNum" sz="quarter" idx="5"/>
          </p:nvPr>
        </p:nvSpPr>
        <p:spPr/>
        <p:txBody>
          <a:bodyPr/>
          <a:lstStyle/>
          <a:p>
            <a:pPr defTabSz="942133">
              <a:defRPr/>
            </a:pPr>
            <a:fld id="{08D1538A-9F63-4ABD-9667-FFD3BEE28729}" type="slidenum">
              <a:rPr lang="en-US">
                <a:solidFill>
                  <a:prstClr val="black"/>
                </a:solidFill>
                <a:latin typeface="Calibri" panose="020F0502020204030204"/>
              </a:rPr>
              <a:pPr defTabSz="942133">
                <a:defRPr/>
              </a:pPr>
              <a:t>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8F4900A5-4F32-4610-8B87-3841B0369118}"/>
              </a:ext>
            </a:extLst>
          </p:cNvPr>
          <p:cNvSpPr>
            <a:spLocks noGrp="1"/>
          </p:cNvSpPr>
          <p:nvPr>
            <p:ph type="dt" idx="1"/>
          </p:nvPr>
        </p:nvSpPr>
        <p:spPr>
          <a:xfrm>
            <a:off x="3713603" y="115329"/>
            <a:ext cx="3077739" cy="471054"/>
          </a:xfrm>
        </p:spPr>
        <p:txBody>
          <a:bodyPr/>
          <a:lstStyle/>
          <a:p>
            <a:r>
              <a:rPr lang="en-US"/>
              <a:t>Nov. 2022</a:t>
            </a:r>
            <a:endParaRPr lang="en-US" dirty="0"/>
          </a:p>
        </p:txBody>
      </p:sp>
    </p:spTree>
    <p:extLst>
      <p:ext uri="{BB962C8B-B14F-4D97-AF65-F5344CB8AC3E}">
        <p14:creationId xmlns:p14="http://schemas.microsoft.com/office/powerpoint/2010/main" val="3176052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8"/>
              </a:spcAft>
            </a:pPr>
            <a:r>
              <a:rPr lang="en-US" dirty="0"/>
              <a:t>4-H volunteers are responsible for interacting with youth and families in a caring, honest, respectful, and responsible manner.</a:t>
            </a:r>
          </a:p>
          <a:p>
            <a:pPr>
              <a:spcAft>
                <a:spcPts val="618"/>
              </a:spcAft>
            </a:pPr>
            <a:r>
              <a:rPr lang="en-US" dirty="0"/>
              <a:t>Annually certified adult volunteer sign a Behavioral Agreement as part of the enrollment process. </a:t>
            </a:r>
          </a:p>
          <a:p>
            <a:pPr>
              <a:spcAft>
                <a:spcPts val="618"/>
              </a:spcAft>
            </a:pPr>
            <a:r>
              <a:rPr lang="en-US" dirty="0"/>
              <a:t>A copy of the waiver can be downloaded from your online enrollment profile.  </a:t>
            </a:r>
          </a:p>
          <a:p>
            <a:pPr>
              <a:spcAft>
                <a:spcPts val="618"/>
              </a:spcAft>
            </a:pPr>
            <a:r>
              <a:rPr lang="en-US" i="1" dirty="0"/>
              <a:t>**[In-person training – handout a copy of waiver.]</a:t>
            </a:r>
          </a:p>
          <a:p>
            <a:pPr>
              <a:spcAft>
                <a:spcPts val="618"/>
              </a:spcAft>
            </a:pPr>
            <a:r>
              <a:rPr lang="en-US" dirty="0"/>
              <a:t>In this session we will only briefly review highlights.</a:t>
            </a:r>
          </a:p>
          <a:p>
            <a:pPr>
              <a:spcAft>
                <a:spcPts val="618"/>
              </a:spcAft>
            </a:pPr>
            <a:r>
              <a:rPr lang="en-US" sz="1500" i="1" dirty="0"/>
              <a:t>** Review highlights 1-5 directly from slide.</a:t>
            </a:r>
          </a:p>
        </p:txBody>
      </p:sp>
      <p:sp>
        <p:nvSpPr>
          <p:cNvPr id="4" name="Slide Number Placeholder 3"/>
          <p:cNvSpPr>
            <a:spLocks noGrp="1"/>
          </p:cNvSpPr>
          <p:nvPr>
            <p:ph type="sldNum" sz="quarter" idx="5"/>
          </p:nvPr>
        </p:nvSpPr>
        <p:spPr/>
        <p:txBody>
          <a:bodyPr/>
          <a:lstStyle/>
          <a:p>
            <a:fld id="{492531C7-A9EE-4BCC-A0B5-935497229500}" type="slidenum">
              <a:rPr lang="en-US" smtClean="0"/>
              <a:t>10</a:t>
            </a:fld>
            <a:endParaRPr lang="en-US"/>
          </a:p>
        </p:txBody>
      </p:sp>
      <p:sp>
        <p:nvSpPr>
          <p:cNvPr id="5" name="Date Placeholder 4">
            <a:extLst>
              <a:ext uri="{FF2B5EF4-FFF2-40B4-BE49-F238E27FC236}">
                <a16:creationId xmlns:a16="http://schemas.microsoft.com/office/drawing/2014/main" id="{746A0B14-DD0E-41B8-8740-28712CF2A33C}"/>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2116255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8"/>
              </a:spcAft>
            </a:pPr>
            <a:r>
              <a:rPr lang="en-US" b="0" i="0" dirty="0">
                <a:solidFill>
                  <a:srgbClr val="000000"/>
                </a:solidFill>
                <a:effectLst/>
              </a:rPr>
              <a:t>Continued….</a:t>
            </a:r>
          </a:p>
          <a:p>
            <a:pPr>
              <a:spcAft>
                <a:spcPts val="824"/>
              </a:spcAft>
            </a:pPr>
            <a:r>
              <a:rPr lang="en-US" sz="1500" i="1" dirty="0"/>
              <a:t>** Review highlights 6-10 directly from slide.</a:t>
            </a:r>
          </a:p>
          <a:p>
            <a:pPr>
              <a:spcAft>
                <a:spcPts val="824"/>
              </a:spcAft>
            </a:pPr>
            <a:r>
              <a:rPr lang="en-US" dirty="0">
                <a:solidFill>
                  <a:srgbClr val="000000"/>
                </a:solidFill>
              </a:rPr>
              <a:t>As stated in the signed behavioral agreement:  </a:t>
            </a:r>
            <a:r>
              <a:rPr lang="en-US" b="0" i="0" dirty="0">
                <a:solidFill>
                  <a:srgbClr val="000000"/>
                </a:solidFill>
                <a:effectLst/>
              </a:rPr>
              <a:t>A breach of the guidelines can be grounds for severing one's relationship as a volunteer for Oklahoma 4-H.</a:t>
            </a:r>
            <a:endParaRPr lang="en-US" b="0" i="0" dirty="0">
              <a:effectLst/>
            </a:endParaRPr>
          </a:p>
          <a:p>
            <a:pPr>
              <a:spcAft>
                <a:spcPts val="824"/>
              </a:spcAft>
            </a:pPr>
            <a:r>
              <a:rPr lang="en-US" b="0" i="0" dirty="0">
                <a:solidFill>
                  <a:srgbClr val="000000"/>
                </a:solidFill>
                <a:effectLst/>
              </a:rPr>
              <a:t>The guidelines</a:t>
            </a:r>
            <a:r>
              <a:rPr lang="en-US" dirty="0">
                <a:solidFill>
                  <a:srgbClr val="000000"/>
                </a:solidFill>
              </a:rPr>
              <a:t> a</a:t>
            </a:r>
            <a:r>
              <a:rPr lang="en-US" b="0" i="0" dirty="0">
                <a:solidFill>
                  <a:srgbClr val="000000"/>
                </a:solidFill>
                <a:effectLst/>
              </a:rPr>
              <a:t>pply to Volunteers and Extension employees and are not “all Inclusive,” OSU and Langston Extension reserves the right to adjust guidelines.</a:t>
            </a:r>
            <a:endParaRPr lang="en-US" b="0" i="0" dirty="0">
              <a:effectLst/>
            </a:endParaRPr>
          </a:p>
          <a:p>
            <a:pPr>
              <a:spcAft>
                <a:spcPts val="618"/>
              </a:spcAft>
            </a:pPr>
            <a:endParaRPr lang="en-US" dirty="0"/>
          </a:p>
        </p:txBody>
      </p:sp>
      <p:sp>
        <p:nvSpPr>
          <p:cNvPr id="4" name="Slide Number Placeholder 3"/>
          <p:cNvSpPr>
            <a:spLocks noGrp="1"/>
          </p:cNvSpPr>
          <p:nvPr>
            <p:ph type="sldNum" sz="quarter" idx="5"/>
          </p:nvPr>
        </p:nvSpPr>
        <p:spPr/>
        <p:txBody>
          <a:bodyPr/>
          <a:lstStyle/>
          <a:p>
            <a:fld id="{492531C7-A9EE-4BCC-A0B5-935497229500}" type="slidenum">
              <a:rPr lang="en-US" smtClean="0"/>
              <a:t>11</a:t>
            </a:fld>
            <a:endParaRPr lang="en-US"/>
          </a:p>
        </p:txBody>
      </p:sp>
      <p:sp>
        <p:nvSpPr>
          <p:cNvPr id="5" name="Date Placeholder 4">
            <a:extLst>
              <a:ext uri="{FF2B5EF4-FFF2-40B4-BE49-F238E27FC236}">
                <a16:creationId xmlns:a16="http://schemas.microsoft.com/office/drawing/2014/main" id="{01C9F742-0B1B-473F-97A3-D71927E3D28C}"/>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3701613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Appropriate adult supervision is critical to all programs delivered on behalf of the university and 4-H.</a:t>
            </a:r>
          </a:p>
          <a:p>
            <a:pPr>
              <a:spcAft>
                <a:spcPts val="600"/>
              </a:spcAft>
            </a:pPr>
            <a:r>
              <a:rPr lang="en-US" dirty="0"/>
              <a:t>Volunteers are expected to be diligent in identifying, understanding, and pro-active in avoiding potential risk and liability when planning and conducting programs.</a:t>
            </a:r>
          </a:p>
          <a:p>
            <a:pPr>
              <a:spcAft>
                <a:spcPts val="600"/>
              </a:spcAft>
            </a:pPr>
            <a:r>
              <a:rPr lang="en-US" dirty="0"/>
              <a:t>In order to ensure consistency with the implementation of policy, the office of Legal Counsel has reviewed and approved a set of forms to assist volunteers and Extension staff in meeting the standards established by the University.  These forms are “tools” to assist volunteers.  </a:t>
            </a:r>
          </a:p>
          <a:p>
            <a:pPr>
              <a:spcAft>
                <a:spcPts val="600"/>
              </a:spcAft>
            </a:pPr>
            <a:r>
              <a:rPr lang="en-US" dirty="0"/>
              <a:t>In the following section the forms will be introduced and applied to 4-H program development and delivery.</a:t>
            </a:r>
          </a:p>
        </p:txBody>
      </p:sp>
      <p:sp>
        <p:nvSpPr>
          <p:cNvPr id="4" name="Slide Number Placeholder 3"/>
          <p:cNvSpPr>
            <a:spLocks noGrp="1"/>
          </p:cNvSpPr>
          <p:nvPr>
            <p:ph type="sldNum" sz="quarter" idx="5"/>
          </p:nvPr>
        </p:nvSpPr>
        <p:spPr/>
        <p:txBody>
          <a:bodyPr/>
          <a:lstStyle/>
          <a:p>
            <a:fld id="{492531C7-A9EE-4BCC-A0B5-935497229500}" type="slidenum">
              <a:rPr lang="en-US" smtClean="0"/>
              <a:t>12</a:t>
            </a:fld>
            <a:endParaRPr lang="en-US"/>
          </a:p>
        </p:txBody>
      </p:sp>
      <p:sp>
        <p:nvSpPr>
          <p:cNvPr id="5" name="Date Placeholder 4">
            <a:extLst>
              <a:ext uri="{FF2B5EF4-FFF2-40B4-BE49-F238E27FC236}">
                <a16:creationId xmlns:a16="http://schemas.microsoft.com/office/drawing/2014/main" id="{57A4E134-6616-4243-8908-29D1C757549C}"/>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868296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4-H sanctioned activities should always be chaperoned by more than one certified volunteer and/or Extension staff.  Best practice, follow 4-H youth-adult ratio and have a minimum of two certified adult volunteers and/or Extension staff present when minors are in attendance.</a:t>
            </a:r>
          </a:p>
          <a:p>
            <a:pPr>
              <a:spcAft>
                <a:spcPts val="600"/>
              </a:spcAft>
            </a:pPr>
            <a:r>
              <a:rPr lang="en-US" altLang="en-US" dirty="0">
                <a:ea typeface="Times New Roman" pitchFamily="18" charset="0"/>
                <a:cs typeface="Arial" pitchFamily="34" charset="0"/>
              </a:rPr>
              <a:t>Oklahoma 4-H has defined an appropriate “</a:t>
            </a:r>
            <a:r>
              <a:rPr lang="en-US" altLang="en-US" b="1" dirty="0">
                <a:ea typeface="Times New Roman" pitchFamily="18" charset="0"/>
                <a:cs typeface="Arial" pitchFamily="34" charset="0"/>
              </a:rPr>
              <a:t>youth to adult ratio.”</a:t>
            </a:r>
            <a:r>
              <a:rPr lang="en-US" altLang="en-US" dirty="0">
                <a:ea typeface="Times New Roman" pitchFamily="18" charset="0"/>
                <a:cs typeface="Arial" pitchFamily="34" charset="0"/>
              </a:rPr>
              <a:t> The ratio is based upon youth developmental level and needs.  The setting and activity may necessitate additional supervision.  The ratio is a positive risk management practice and more importantly, provides youth positive relationships with caring adults.</a:t>
            </a:r>
          </a:p>
          <a:p>
            <a:pPr>
              <a:spcAft>
                <a:spcPts val="600"/>
              </a:spcAft>
            </a:pPr>
            <a:r>
              <a:rPr lang="en-US" dirty="0"/>
              <a:t>Do not meet with minors outside of designated activities without others present, for the safety of the minor and the supervising adult and teen volunteer(s). For example, do not invite </a:t>
            </a:r>
            <a:r>
              <a:rPr lang="en-US" b="1" u="sng" dirty="0"/>
              <a:t>individual </a:t>
            </a:r>
            <a:r>
              <a:rPr lang="en-US" dirty="0"/>
              <a:t>minors to your home, rather include groups and/or involve the minor’s parents. </a:t>
            </a:r>
          </a:p>
          <a:p>
            <a:pPr>
              <a:spcAft>
                <a:spcPts val="600"/>
              </a:spcAft>
            </a:pPr>
            <a:r>
              <a:rPr lang="en-US" dirty="0"/>
              <a:t>When at all possible, schedule programming in open, well-lit areas, preferable with doors that do not lock from the inside only.  Please visit with Extension staff about appropriate locations.</a:t>
            </a:r>
          </a:p>
          <a:p>
            <a:pPr>
              <a:spcAft>
                <a:spcPts val="600"/>
              </a:spcAft>
            </a:pPr>
            <a:r>
              <a:rPr lang="en-US" dirty="0"/>
              <a:t>**Source for Ratio - American Camping Institute 2022 </a:t>
            </a:r>
            <a:r>
              <a:rPr lang="en-US" u="sng" dirty="0">
                <a:solidFill>
                  <a:srgbClr val="0563C1"/>
                </a:solidFill>
                <a:effectLst/>
                <a:latin typeface="Calibri" panose="020F0502020204030204" pitchFamily="34" charset="0"/>
                <a:ea typeface="Calibri" panose="020F0502020204030204" pitchFamily="34" charset="0"/>
                <a:hlinkClick r:id="rId3"/>
              </a:rPr>
              <a:t>https://www.acacamps.org/parents-families/why-accredited-camps/how-choose-camp-safety-tips</a:t>
            </a:r>
            <a:endParaRPr lang="en-US" dirty="0">
              <a:effectLst/>
              <a:latin typeface="Calibri" panose="020F0502020204030204" pitchFamily="34" charset="0"/>
              <a:ea typeface="Calibri" panose="020F0502020204030204" pitchFamily="34" charset="0"/>
            </a:endParaRPr>
          </a:p>
          <a:p>
            <a:pPr>
              <a:spcAft>
                <a:spcPts val="600"/>
              </a:spcAft>
            </a:pPr>
            <a:endParaRPr lang="en-US" dirty="0"/>
          </a:p>
        </p:txBody>
      </p:sp>
      <p:sp>
        <p:nvSpPr>
          <p:cNvPr id="4" name="Slide Number Placeholder 3"/>
          <p:cNvSpPr>
            <a:spLocks noGrp="1"/>
          </p:cNvSpPr>
          <p:nvPr>
            <p:ph type="sldNum" sz="quarter" idx="5"/>
          </p:nvPr>
        </p:nvSpPr>
        <p:spPr/>
        <p:txBody>
          <a:bodyPr/>
          <a:lstStyle/>
          <a:p>
            <a:fld id="{492531C7-A9EE-4BCC-A0B5-935497229500}" type="slidenum">
              <a:rPr lang="en-US" smtClean="0"/>
              <a:t>13</a:t>
            </a:fld>
            <a:endParaRPr lang="en-US"/>
          </a:p>
        </p:txBody>
      </p:sp>
      <p:sp>
        <p:nvSpPr>
          <p:cNvPr id="5" name="Date Placeholder 4">
            <a:extLst>
              <a:ext uri="{FF2B5EF4-FFF2-40B4-BE49-F238E27FC236}">
                <a16:creationId xmlns:a16="http://schemas.microsoft.com/office/drawing/2014/main" id="{9237A45D-27C4-46E4-A5D9-004F9FC0034D}"/>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1881482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6"/>
            <a:ext cx="5681980" cy="4143196"/>
          </a:xfrm>
        </p:spPr>
        <p:txBody>
          <a:bodyPr/>
          <a:lstStyle/>
          <a:p>
            <a:pPr>
              <a:spcAft>
                <a:spcPts val="600"/>
              </a:spcAft>
            </a:pPr>
            <a:r>
              <a:rPr lang="en-US" dirty="0"/>
              <a:t>Any meeting, activity or event should be a safe space where youth can be challenged to grow and develop life skills.</a:t>
            </a:r>
          </a:p>
          <a:p>
            <a:pPr>
              <a:spcAft>
                <a:spcPts val="600"/>
              </a:spcAft>
            </a:pPr>
            <a:r>
              <a:rPr lang="en-US" dirty="0"/>
              <a:t>Form 7 is an excellent tool for planning an activity or event outside of a regularly scheduled club meeting.  It contains general information including the purpose for the activity/event, a physical address, contact information, participants, chaperones, insurance, travel plans, and a crisis management plan </a:t>
            </a:r>
            <a:r>
              <a:rPr lang="en-US" i="1" dirty="0"/>
              <a:t>** [Provide a copy to the volunteers.]  </a:t>
            </a:r>
          </a:p>
          <a:p>
            <a:pPr defTabSz="966158">
              <a:spcAft>
                <a:spcPts val="600"/>
              </a:spcAft>
              <a:defRPr/>
            </a:pPr>
            <a:r>
              <a:rPr lang="en-US" dirty="0"/>
              <a:t>Why travel plans?  This is to avoid possible side trips or personal stops which are not part of the planned event and could be a potential risk.  If something would happen on such a stop, it would negate your OSU support and increase personal liability.</a:t>
            </a:r>
          </a:p>
          <a:p>
            <a:pPr>
              <a:spcAft>
                <a:spcPts val="600"/>
              </a:spcAft>
            </a:pPr>
            <a:r>
              <a:rPr lang="en-US" dirty="0"/>
              <a:t>The form is to be filed with the Extension office prior to the activity or event (via email, scanned, mailed, or hand delivered). This provides the group/volunteer “protection” by documenting this an “officially recognized and sanction 4-H activity.”  Keep a copy.</a:t>
            </a:r>
          </a:p>
          <a:p>
            <a:pPr>
              <a:spcAft>
                <a:spcPts val="600"/>
              </a:spcAft>
            </a:pPr>
            <a:r>
              <a:rPr lang="en-US" dirty="0"/>
              <a:t>Page three, the Crisis Management Plan, will be useful in the event there is a critical situation which must be reported to the Extension office.</a:t>
            </a:r>
          </a:p>
        </p:txBody>
      </p:sp>
      <p:sp>
        <p:nvSpPr>
          <p:cNvPr id="4" name="Slide Number Placeholder 3"/>
          <p:cNvSpPr>
            <a:spLocks noGrp="1"/>
          </p:cNvSpPr>
          <p:nvPr>
            <p:ph type="sldNum" sz="quarter" idx="5"/>
          </p:nvPr>
        </p:nvSpPr>
        <p:spPr/>
        <p:txBody>
          <a:bodyPr/>
          <a:lstStyle/>
          <a:p>
            <a:fld id="{492531C7-A9EE-4BCC-A0B5-935497229500}" type="slidenum">
              <a:rPr lang="en-US" smtClean="0"/>
              <a:t>14</a:t>
            </a:fld>
            <a:endParaRPr lang="en-US" dirty="0"/>
          </a:p>
        </p:txBody>
      </p:sp>
      <p:sp>
        <p:nvSpPr>
          <p:cNvPr id="5" name="Date Placeholder 4">
            <a:extLst>
              <a:ext uri="{FF2B5EF4-FFF2-40B4-BE49-F238E27FC236}">
                <a16:creationId xmlns:a16="http://schemas.microsoft.com/office/drawing/2014/main" id="{886C3D33-EDCC-455B-8D50-86E12A90D67E}"/>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1899514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6"/>
            <a:ext cx="5681980" cy="4143196"/>
          </a:xfrm>
        </p:spPr>
        <p:txBody>
          <a:bodyPr/>
          <a:lstStyle/>
          <a:p>
            <a:pPr>
              <a:spcAft>
                <a:spcPts val="600"/>
              </a:spcAft>
            </a:pPr>
            <a:r>
              <a:rPr lang="en-US" dirty="0"/>
              <a:t>While in the presence of minors watch and listen for ANY sign of discomfort or resistance to physical contact.  Be sensitive and respectful to the simplest of signs. </a:t>
            </a:r>
          </a:p>
          <a:p>
            <a:pPr>
              <a:spcAft>
                <a:spcPts val="600"/>
              </a:spcAft>
            </a:pPr>
            <a:r>
              <a:rPr lang="en-US" dirty="0"/>
              <a:t>Never touch a minor in a manner that could be interpreted as inappropriate.  If touch is necessary, ask for permission before touching.  Best practice is to use the heel of your hand with fingers extended or the back of your hand with hand relaxed.</a:t>
            </a:r>
          </a:p>
          <a:p>
            <a:pPr>
              <a:spcAft>
                <a:spcPts val="600"/>
              </a:spcAft>
            </a:pPr>
            <a:r>
              <a:rPr lang="en-US" dirty="0"/>
              <a:t>In general, appropriate physical contact should only be in public and in response to the minor's needs, for a purpose that is consistent with the program's mission and culture, or for a clear educational, developmental, or health related purpose.</a:t>
            </a:r>
          </a:p>
          <a:p>
            <a:pPr>
              <a:spcAft>
                <a:spcPts val="600"/>
              </a:spcAft>
            </a:pPr>
            <a:r>
              <a:rPr lang="en-US" dirty="0">
                <a:solidFill>
                  <a:srgbClr val="002938"/>
                </a:solidFill>
                <a:latin typeface="UnderstoodSans"/>
              </a:rPr>
              <a:t>There will be occasions when r</a:t>
            </a:r>
            <a:r>
              <a:rPr lang="en-US" b="0" i="0" dirty="0">
                <a:solidFill>
                  <a:srgbClr val="002938"/>
                </a:solidFill>
                <a:effectLst/>
                <a:latin typeface="UnderstoodSans"/>
              </a:rPr>
              <a:t>espectful redirection of affectionate or inappropriate behavior will be necessary.  Redirection is a quick in-the-moment strategy to give useful feedback by telling the youth that a particular action is not appropriate and/or redirecting the youth to a new activity or more </a:t>
            </a:r>
            <a:r>
              <a:rPr lang="en-US" b="0" i="0">
                <a:solidFill>
                  <a:srgbClr val="002938"/>
                </a:solidFill>
                <a:effectLst/>
                <a:latin typeface="UnderstoodSans"/>
              </a:rPr>
              <a:t>appropriate behavior.. </a:t>
            </a:r>
            <a:r>
              <a:rPr lang="en-US" b="0" i="0" dirty="0">
                <a:solidFill>
                  <a:srgbClr val="002938"/>
                </a:solidFill>
                <a:effectLst/>
                <a:latin typeface="UnderstoodSans"/>
              </a:rPr>
              <a:t>Using a calm tone, neutral body language, and clear, concise wording discreetly get the child’s attention and respectfully respond to their need with redirection.</a:t>
            </a:r>
            <a:endParaRPr lang="en-US" dirty="0"/>
          </a:p>
          <a:p>
            <a:pPr eaLnBrk="1" hangingPunct="1">
              <a:spcAft>
                <a:spcPts val="600"/>
              </a:spcAft>
            </a:pPr>
            <a:r>
              <a:rPr lang="en-US" dirty="0"/>
              <a:t>Avoid any form of physical abuse, including verbal or written in the presence of, a minor. </a:t>
            </a:r>
          </a:p>
          <a:p>
            <a:pPr eaLnBrk="1" hangingPunct="1">
              <a:spcAft>
                <a:spcPts val="600"/>
              </a:spcAft>
            </a:pPr>
            <a:r>
              <a:rPr lang="en-US" dirty="0"/>
              <a:t>If restraint is necessary to protect a minor, the incident must be documented and disclosed to the minor's parent/guardian, County Director, District Specialist, and State 4-H Program Leader.  Document the situation using the WWM Incident and Accident form 8.  The completed form is due to the Extension office within 3 days of the incident.</a:t>
            </a:r>
          </a:p>
          <a:p>
            <a:pPr>
              <a:spcAft>
                <a:spcPts val="1200"/>
              </a:spcAft>
            </a:pPr>
            <a:endParaRPr lang="en-US" dirty="0"/>
          </a:p>
        </p:txBody>
      </p:sp>
      <p:sp>
        <p:nvSpPr>
          <p:cNvPr id="4" name="Slide Number Placeholder 3"/>
          <p:cNvSpPr>
            <a:spLocks noGrp="1"/>
          </p:cNvSpPr>
          <p:nvPr>
            <p:ph type="sldNum" sz="quarter" idx="5"/>
          </p:nvPr>
        </p:nvSpPr>
        <p:spPr/>
        <p:txBody>
          <a:bodyPr/>
          <a:lstStyle/>
          <a:p>
            <a:fld id="{492531C7-A9EE-4BCC-A0B5-935497229500}" type="slidenum">
              <a:rPr lang="en-US" smtClean="0"/>
              <a:t>15</a:t>
            </a:fld>
            <a:endParaRPr lang="en-US" dirty="0"/>
          </a:p>
        </p:txBody>
      </p:sp>
      <p:sp>
        <p:nvSpPr>
          <p:cNvPr id="5" name="Date Placeholder 4">
            <a:extLst>
              <a:ext uri="{FF2B5EF4-FFF2-40B4-BE49-F238E27FC236}">
                <a16:creationId xmlns:a16="http://schemas.microsoft.com/office/drawing/2014/main" id="{62F7F81D-EB36-4F56-913D-943103F75C78}"/>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3265405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7" y="4518206"/>
            <a:ext cx="5648526" cy="4143196"/>
          </a:xfrm>
        </p:spPr>
        <p:txBody>
          <a:bodyPr/>
          <a:lstStyle/>
          <a:p>
            <a:pPr>
              <a:spcAft>
                <a:spcPts val="606"/>
              </a:spcAft>
            </a:pPr>
            <a:r>
              <a:rPr lang="en-US" dirty="0"/>
              <a:t>When using </a:t>
            </a:r>
            <a:r>
              <a:rPr lang="en-US" u="sng" dirty="0"/>
              <a:t>any </a:t>
            </a:r>
            <a:r>
              <a:rPr lang="en-US" dirty="0"/>
              <a:t>form of social media or publicity be sure </a:t>
            </a:r>
            <a:r>
              <a:rPr lang="en-US" u="sng" dirty="0"/>
              <a:t>all </a:t>
            </a:r>
            <a:r>
              <a:rPr lang="en-US" dirty="0"/>
              <a:t>content is appropriate.</a:t>
            </a:r>
          </a:p>
          <a:p>
            <a:pPr>
              <a:spcAft>
                <a:spcPts val="606"/>
              </a:spcAft>
            </a:pPr>
            <a:r>
              <a:rPr lang="en-US" dirty="0"/>
              <a:t>As part of the enrollment process a parent/guardian had the right to accept or decline </a:t>
            </a:r>
            <a:r>
              <a:rPr lang="en-US" u="sng" dirty="0"/>
              <a:t>DIRECT</a:t>
            </a:r>
            <a:r>
              <a:rPr lang="en-US" dirty="0"/>
              <a:t> communication via “</a:t>
            </a:r>
            <a:r>
              <a:rPr lang="en-US" b="0" i="0" dirty="0">
                <a:effectLst/>
              </a:rPr>
              <a:t>direct email/social media/text communications from       4-H/OSU/LU Extension staff/volunteers for educational/programming purposes. “  It is our responsibility to respect the communication waiver.  The Extension office can provide volunteers a list of families/youth who have declined communication.  Families can withdraw permission at anytime, please be attentive to changes.</a:t>
            </a:r>
          </a:p>
          <a:p>
            <a:pPr>
              <a:spcAft>
                <a:spcPts val="606"/>
              </a:spcAft>
            </a:pPr>
            <a:r>
              <a:rPr lang="en-US" dirty="0"/>
              <a:t>When direct communications occur with youth keep content appropriate and CC the parent.  Best practice, would be to include both the parent and another certified volunteer in the messaging.</a:t>
            </a:r>
            <a:endParaRPr lang="en-US" b="0" i="0" dirty="0">
              <a:effectLst/>
            </a:endParaRPr>
          </a:p>
          <a:p>
            <a:pPr>
              <a:spcAft>
                <a:spcPts val="606"/>
              </a:spcAft>
            </a:pPr>
            <a:r>
              <a:rPr lang="en-US" dirty="0"/>
              <a:t>Any form of social media account established for a club, project group, event or activity should be on file with the Extension office.</a:t>
            </a:r>
          </a:p>
          <a:p>
            <a:pPr>
              <a:spcAft>
                <a:spcPts val="606"/>
              </a:spcAft>
            </a:pPr>
            <a:r>
              <a:rPr lang="en-US" dirty="0"/>
              <a:t>Adults should not share “personal” social media with minors .</a:t>
            </a:r>
          </a:p>
          <a:p>
            <a:pPr>
              <a:spcAft>
                <a:spcPts val="606"/>
              </a:spcAft>
            </a:pPr>
            <a:r>
              <a:rPr lang="en-US" dirty="0"/>
              <a:t>A Publicity waiver is signed annually by a parent/guardian indicating their right to accept or decline </a:t>
            </a:r>
            <a:r>
              <a:rPr lang="en-US" b="0" i="0" dirty="0">
                <a:solidFill>
                  <a:srgbClr val="000000"/>
                </a:solidFill>
                <a:effectLst/>
              </a:rPr>
              <a:t>permission for use of a </a:t>
            </a:r>
            <a:r>
              <a:rPr lang="en-US" dirty="0">
                <a:solidFill>
                  <a:srgbClr val="000000"/>
                </a:solidFill>
              </a:rPr>
              <a:t>youth’s </a:t>
            </a:r>
            <a:r>
              <a:rPr lang="en-US" b="0" i="0" dirty="0">
                <a:solidFill>
                  <a:srgbClr val="000000"/>
                </a:solidFill>
                <a:effectLst/>
              </a:rPr>
              <a:t>name and/or picture for print/photo/video/electronic media use.  This includes local newspapers and any social media. </a:t>
            </a:r>
            <a:r>
              <a:rPr lang="en-US" b="0" i="0" dirty="0">
                <a:effectLst/>
              </a:rPr>
              <a:t>It is our responsibility to respect the publicity waiver.  The Extension office can provide a list of families/youth who have declined publicity. </a:t>
            </a:r>
            <a:endParaRPr lang="en-US" dirty="0"/>
          </a:p>
        </p:txBody>
      </p:sp>
      <p:sp>
        <p:nvSpPr>
          <p:cNvPr id="4" name="Slide Number Placeholder 3"/>
          <p:cNvSpPr>
            <a:spLocks noGrp="1"/>
          </p:cNvSpPr>
          <p:nvPr>
            <p:ph type="sldNum" sz="quarter" idx="5"/>
          </p:nvPr>
        </p:nvSpPr>
        <p:spPr/>
        <p:txBody>
          <a:bodyPr/>
          <a:lstStyle/>
          <a:p>
            <a:fld id="{492531C7-A9EE-4BCC-A0B5-935497229500}" type="slidenum">
              <a:rPr lang="en-US" smtClean="0"/>
              <a:t>16</a:t>
            </a:fld>
            <a:endParaRPr lang="en-US" dirty="0"/>
          </a:p>
        </p:txBody>
      </p:sp>
      <p:sp>
        <p:nvSpPr>
          <p:cNvPr id="5" name="Date Placeholder 4">
            <a:extLst>
              <a:ext uri="{FF2B5EF4-FFF2-40B4-BE49-F238E27FC236}">
                <a16:creationId xmlns:a16="http://schemas.microsoft.com/office/drawing/2014/main" id="{B6BE1676-9015-4F0B-A2E2-7FE8B699428D}"/>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102230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6"/>
            <a:ext cx="5681980" cy="4143196"/>
          </a:xfrm>
        </p:spPr>
        <p:txBody>
          <a:bodyPr/>
          <a:lstStyle/>
          <a:p>
            <a:pPr>
              <a:spcAft>
                <a:spcPts val="1200"/>
              </a:spcAft>
            </a:pPr>
            <a:r>
              <a:rPr lang="en-US" dirty="0"/>
              <a:t>When transporting minors, be diligent of adequate adult supervision, road and weather conditions, vehicle maintenance and Oklahoma laws. </a:t>
            </a:r>
          </a:p>
          <a:p>
            <a:pPr>
              <a:spcAft>
                <a:spcPts val="1200"/>
              </a:spcAft>
            </a:pPr>
            <a:r>
              <a:rPr lang="en-US" dirty="0"/>
              <a:t>The “</a:t>
            </a:r>
            <a:r>
              <a:rPr lang="en-US" i="1" dirty="0"/>
              <a:t>Travel and Transportation Best Practices” </a:t>
            </a:r>
            <a:r>
              <a:rPr lang="en-US" dirty="0"/>
              <a:t>outlines OK 4-H expectations when transporting youth to and from 4-H sponsored events, carpooling, use of privately owned vehicle, parental responsibilities for providing transportation, teens drivers, and more. </a:t>
            </a:r>
            <a:r>
              <a:rPr lang="en-US" i="1" dirty="0"/>
              <a:t>** [Provide a copy to participants. As time allows or during a separate session review the best practices in detail and provide time for discussion.]</a:t>
            </a:r>
          </a:p>
          <a:p>
            <a:pPr>
              <a:spcAft>
                <a:spcPts val="1200"/>
              </a:spcAft>
            </a:pPr>
            <a:r>
              <a:rPr lang="en-US" dirty="0"/>
              <a:t>Highlights of OSU General Student Travel Policy 1-0133 include: valid and approved driver’s license for the type of vehicle being operated; insured driver, vehicle liability insurance; and the vehicle is in safe driving condition.  The entire policy can be downloaded from the OSU website. (</a:t>
            </a:r>
            <a:r>
              <a:rPr lang="en-US" dirty="0">
                <a:hlinkClick r:id="rId3"/>
              </a:rPr>
              <a:t>https://adminfinance.okstate.edu/policies/html-pages/1-0133_student-travel.html</a:t>
            </a:r>
            <a:r>
              <a:rPr lang="en-US" dirty="0"/>
              <a:t> </a:t>
            </a:r>
          </a:p>
        </p:txBody>
      </p:sp>
      <p:sp>
        <p:nvSpPr>
          <p:cNvPr id="4" name="Slide Number Placeholder 3"/>
          <p:cNvSpPr>
            <a:spLocks noGrp="1"/>
          </p:cNvSpPr>
          <p:nvPr>
            <p:ph type="sldNum" sz="quarter" idx="5"/>
          </p:nvPr>
        </p:nvSpPr>
        <p:spPr/>
        <p:txBody>
          <a:bodyPr/>
          <a:lstStyle/>
          <a:p>
            <a:fld id="{492531C7-A9EE-4BCC-A0B5-935497229500}" type="slidenum">
              <a:rPr lang="en-US" smtClean="0"/>
              <a:t>17</a:t>
            </a:fld>
            <a:endParaRPr lang="en-US" dirty="0"/>
          </a:p>
        </p:txBody>
      </p:sp>
      <p:sp>
        <p:nvSpPr>
          <p:cNvPr id="5" name="Date Placeholder 4">
            <a:extLst>
              <a:ext uri="{FF2B5EF4-FFF2-40B4-BE49-F238E27FC236}">
                <a16:creationId xmlns:a16="http://schemas.microsoft.com/office/drawing/2014/main" id="{08ED7911-84F2-42EE-BC8C-B83D4010F44E}"/>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219665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6"/>
            <a:ext cx="5681980" cy="4143196"/>
          </a:xfrm>
        </p:spPr>
        <p:txBody>
          <a:bodyPr/>
          <a:lstStyle/>
          <a:p>
            <a:pPr>
              <a:spcAft>
                <a:spcPts val="1200"/>
              </a:spcAft>
            </a:pPr>
            <a:r>
              <a:rPr lang="en-US" dirty="0"/>
              <a:t>It is not advised to be alone in a car with a minor, who is not your child. For any special consideration please contact the Extension office. </a:t>
            </a:r>
          </a:p>
          <a:p>
            <a:pPr>
              <a:spcAft>
                <a:spcPts val="1200"/>
              </a:spcAft>
            </a:pPr>
            <a:r>
              <a:rPr lang="en-US" dirty="0"/>
              <a:t>When youth are driving others, give strong consideration to the Oklahoma Graduated Driving Laws.  </a:t>
            </a:r>
          </a:p>
          <a:p>
            <a:pPr>
              <a:spcAft>
                <a:spcPts val="1200"/>
              </a:spcAft>
            </a:pPr>
            <a:r>
              <a:rPr lang="en-US" dirty="0"/>
              <a:t>While it is not against Oklahoma law, it is against OSU policy to transport people in the bed of pick up. The exception might be a trailer or pick up used in a parade where extreme caution should be used! </a:t>
            </a:r>
          </a:p>
        </p:txBody>
      </p:sp>
      <p:sp>
        <p:nvSpPr>
          <p:cNvPr id="4" name="Slide Number Placeholder 3"/>
          <p:cNvSpPr>
            <a:spLocks noGrp="1"/>
          </p:cNvSpPr>
          <p:nvPr>
            <p:ph type="sldNum" sz="quarter" idx="5"/>
          </p:nvPr>
        </p:nvSpPr>
        <p:spPr/>
        <p:txBody>
          <a:bodyPr/>
          <a:lstStyle/>
          <a:p>
            <a:fld id="{492531C7-A9EE-4BCC-A0B5-935497229500}" type="slidenum">
              <a:rPr lang="en-US" smtClean="0"/>
              <a:t>18</a:t>
            </a:fld>
            <a:endParaRPr lang="en-US" dirty="0"/>
          </a:p>
        </p:txBody>
      </p:sp>
      <p:sp>
        <p:nvSpPr>
          <p:cNvPr id="5" name="Date Placeholder 4">
            <a:extLst>
              <a:ext uri="{FF2B5EF4-FFF2-40B4-BE49-F238E27FC236}">
                <a16:creationId xmlns:a16="http://schemas.microsoft.com/office/drawing/2014/main" id="{1DC67848-E53C-4F04-A293-161327FE9A3D}"/>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1555311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6"/>
            <a:ext cx="5681980" cy="4143196"/>
          </a:xfrm>
        </p:spPr>
        <p:txBody>
          <a:bodyPr/>
          <a:lstStyle/>
          <a:p>
            <a:pPr>
              <a:spcAft>
                <a:spcPts val="600"/>
              </a:spcAft>
              <a:defRPr/>
            </a:pPr>
            <a:r>
              <a:rPr lang="en-US" dirty="0"/>
              <a:t>Do not use, possess, or be under the influence of alcohol, tobacco ,illegal drugs or any form of medical or marijuana products when responsible for or in the presence of </a:t>
            </a:r>
            <a:r>
              <a:rPr lang="en-US"/>
              <a:t>a minor.</a:t>
            </a:r>
            <a:endParaRPr lang="en-US" dirty="0"/>
          </a:p>
          <a:p>
            <a:pPr>
              <a:spcAft>
                <a:spcPts val="600"/>
              </a:spcAft>
            </a:pPr>
            <a:r>
              <a:rPr lang="en-US" dirty="0"/>
              <a:t>It is also important</a:t>
            </a:r>
            <a:r>
              <a:rPr lang="en-US" baseline="0" dirty="0"/>
              <a:t> that volunteers and educators follow all state laws and posted signage regarding firearms.</a:t>
            </a:r>
          </a:p>
          <a:p>
            <a:pPr>
              <a:spcAft>
                <a:spcPts val="600"/>
              </a:spcAft>
            </a:pPr>
            <a:r>
              <a:rPr lang="en-US" baseline="0" dirty="0"/>
              <a:t>We respect Oklahoma state law, but we must also be mindful that we have been entrusted the care of someone's child and want to avoid any unforeseen circumstance where a firearm could injure a child.</a:t>
            </a:r>
            <a:endParaRPr lang="en-US" dirty="0"/>
          </a:p>
        </p:txBody>
      </p:sp>
      <p:sp>
        <p:nvSpPr>
          <p:cNvPr id="4" name="Slide Number Placeholder 3"/>
          <p:cNvSpPr>
            <a:spLocks noGrp="1"/>
          </p:cNvSpPr>
          <p:nvPr>
            <p:ph type="sldNum" sz="quarter" idx="5"/>
          </p:nvPr>
        </p:nvSpPr>
        <p:spPr/>
        <p:txBody>
          <a:bodyPr/>
          <a:lstStyle/>
          <a:p>
            <a:fld id="{492531C7-A9EE-4BCC-A0B5-935497229500}" type="slidenum">
              <a:rPr lang="en-US" smtClean="0"/>
              <a:t>19</a:t>
            </a:fld>
            <a:endParaRPr lang="en-US" dirty="0"/>
          </a:p>
        </p:txBody>
      </p:sp>
      <p:sp>
        <p:nvSpPr>
          <p:cNvPr id="5" name="Date Placeholder 4">
            <a:extLst>
              <a:ext uri="{FF2B5EF4-FFF2-40B4-BE49-F238E27FC236}">
                <a16:creationId xmlns:a16="http://schemas.microsoft.com/office/drawing/2014/main" id="{9B48DC64-3115-4E8B-A524-3D0C6546E766}"/>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1577872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noFill/>
          <a:ln>
            <a:solidFill>
              <a:srgbClr val="000000"/>
            </a:solidFill>
            <a:miter lim="800000"/>
            <a:headEnd/>
            <a:tailEnd/>
          </a:ln>
        </p:spPr>
      </p:sp>
      <p:sp>
        <p:nvSpPr>
          <p:cNvPr id="71683" name="Rectangle 3"/>
          <p:cNvSpPr>
            <a:spLocks noGrp="1"/>
          </p:cNvSpPr>
          <p:nvPr>
            <p:ph type="body" idx="1"/>
          </p:nvPr>
        </p:nvSpPr>
        <p:spPr bwMode="auto">
          <a:xfrm>
            <a:off x="442320" y="4512754"/>
            <a:ext cx="6217836" cy="3880275"/>
          </a:xfrm>
        </p:spPr>
        <p:txBody>
          <a:bodyPr wrap="square" numCol="1" anchor="t" anchorCtr="0" compatLnSpc="1">
            <a:prstTxWarp prst="textNoShape">
              <a:avLst/>
            </a:prstTxWarp>
          </a:bodyPr>
          <a:lstStyle/>
          <a:p>
            <a:pPr>
              <a:spcAft>
                <a:spcPts val="606"/>
              </a:spcAft>
              <a:defRPr/>
            </a:pPr>
            <a:r>
              <a:rPr lang="en-US" sz="1700" b="1" dirty="0"/>
              <a:t>Extension Professional Notes:</a:t>
            </a:r>
          </a:p>
          <a:p>
            <a:pPr>
              <a:spcAft>
                <a:spcPts val="606"/>
              </a:spcAft>
              <a:defRPr/>
            </a:pPr>
            <a:r>
              <a:rPr lang="en-US" dirty="0"/>
              <a:t>On March 1, 2013 the OSU A&amp;M Board of Regents approved policy 1-0135 regarding minors participating in OSU related activities and programs.</a:t>
            </a:r>
          </a:p>
          <a:p>
            <a:pPr>
              <a:spcAft>
                <a:spcPts val="606"/>
              </a:spcAft>
              <a:defRPr/>
            </a:pPr>
            <a:r>
              <a:rPr lang="en-US" dirty="0"/>
              <a:t>The purpose of the presentation is to inform 4-H volunteers the university community’s obligations to protecting youth who participate in activities and programs on university property, in university facilities, or under the authority and direction of the university at other locations, including branch campuses.</a:t>
            </a:r>
          </a:p>
          <a:p>
            <a:pPr marL="173363" indent="-173363">
              <a:spcAft>
                <a:spcPts val="606"/>
              </a:spcAft>
              <a:buFont typeface="Wingdings" panose="05000000000000000000" pitchFamily="2" charset="2"/>
              <a:buChar char="v"/>
              <a:defRPr/>
            </a:pPr>
            <a:r>
              <a:rPr lang="en-US" dirty="0"/>
              <a:t>Before presenting WWM each year, </a:t>
            </a:r>
            <a:r>
              <a:rPr lang="en-US" i="1" dirty="0"/>
              <a:t>make sure the most current version is being offered</a:t>
            </a:r>
            <a:r>
              <a:rPr lang="en-US" dirty="0"/>
              <a:t>.</a:t>
            </a:r>
          </a:p>
          <a:p>
            <a:pPr marL="173363" indent="-173363">
              <a:spcAft>
                <a:spcPts val="606"/>
              </a:spcAft>
              <a:buFont typeface="Wingdings" panose="05000000000000000000" pitchFamily="2" charset="2"/>
              <a:buChar char="v"/>
              <a:defRPr/>
            </a:pPr>
            <a:r>
              <a:rPr lang="en-US" i="1" dirty="0"/>
              <a:t>In preparation, make copies of documents mentioned. Thoroughly review and familiarize yourself with the content so it can be presented in a comfortable and relaxed environment which will facilitate discussion.  The intent is not for the educator to “read” directly from the script or PPT slides.</a:t>
            </a:r>
          </a:p>
          <a:p>
            <a:pPr marL="173363" indent="-173363">
              <a:spcAft>
                <a:spcPts val="606"/>
              </a:spcAft>
              <a:buFont typeface="Wingdings" panose="05000000000000000000" pitchFamily="2" charset="2"/>
              <a:buChar char="v"/>
              <a:defRPr/>
            </a:pPr>
            <a:r>
              <a:rPr lang="en-US" i="1" dirty="0"/>
              <a:t>Do not modify the context or content of this presentation without permission.  </a:t>
            </a:r>
            <a:r>
              <a:rPr lang="en-US" dirty="0"/>
              <a:t>The content has been approved by the University for presentation.</a:t>
            </a:r>
          </a:p>
          <a:p>
            <a:pPr marL="173363" indent="-173363">
              <a:spcAft>
                <a:spcPts val="606"/>
              </a:spcAft>
              <a:buFont typeface="Wingdings" panose="05000000000000000000" pitchFamily="2" charset="2"/>
              <a:buChar char="v"/>
            </a:pPr>
            <a:r>
              <a:rPr lang="en-US" i="1" dirty="0"/>
              <a:t>This session is not approved for training Extension professionals.  </a:t>
            </a:r>
            <a:r>
              <a:rPr lang="en-US" dirty="0"/>
              <a:t>A more detailed “Staff” version can be accessed through OSU Talent for annual training requirements.</a:t>
            </a:r>
          </a:p>
          <a:p>
            <a:pPr>
              <a:spcAft>
                <a:spcPts val="606"/>
              </a:spcAft>
            </a:pPr>
            <a:r>
              <a:rPr lang="en-US" sz="1100" b="1" dirty="0"/>
              <a:t>** Photos – </a:t>
            </a:r>
            <a:r>
              <a:rPr lang="en-US" sz="1100" dirty="0"/>
              <a:t>OSU Ag Photos, OSU Brand Management, Microsoft Office 360, and  </a:t>
            </a:r>
            <a:r>
              <a:rPr lang="en-US" sz="1100" dirty="0">
                <a:hlinkClick r:id="rId3"/>
              </a:rPr>
              <a:t>Unsplash.com, </a:t>
            </a:r>
            <a:r>
              <a:rPr lang="en-US" sz="1100" dirty="0"/>
              <a:t>2022</a:t>
            </a:r>
          </a:p>
        </p:txBody>
      </p:sp>
      <p:sp>
        <p:nvSpPr>
          <p:cNvPr id="2" name="Date Placeholder 1">
            <a:extLst>
              <a:ext uri="{FF2B5EF4-FFF2-40B4-BE49-F238E27FC236}">
                <a16:creationId xmlns:a16="http://schemas.microsoft.com/office/drawing/2014/main" id="{51B3040C-5A6F-17C1-7B2C-1BDD2E21ADFD}"/>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2611543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2628" y="4386280"/>
            <a:ext cx="5999249" cy="4254634"/>
          </a:xfrm>
        </p:spPr>
        <p:txBody>
          <a:bodyPr/>
          <a:lstStyle/>
          <a:p>
            <a:pPr>
              <a:spcAft>
                <a:spcPts val="600"/>
              </a:spcAft>
            </a:pPr>
            <a:r>
              <a:rPr lang="en-US" dirty="0"/>
              <a:t>4-H defines modesty as </a:t>
            </a:r>
            <a:r>
              <a:rPr lang="en-US" b="0" i="0" dirty="0">
                <a:solidFill>
                  <a:srgbClr val="202124"/>
                </a:solidFill>
                <a:effectLst/>
              </a:rPr>
              <a:t>behavior, manner, or appearance intended to avoid impropriety or indecency.  Modesty can be influenced by culture, family, faith, and personal experiences.  When working with minors provide the utmost respect for an individual’s personal modesty.</a:t>
            </a:r>
            <a:endParaRPr lang="en-US" dirty="0"/>
          </a:p>
          <a:p>
            <a:pPr>
              <a:spcAft>
                <a:spcPts val="600"/>
              </a:spcAft>
            </a:pPr>
            <a:r>
              <a:rPr lang="en-US" dirty="0"/>
              <a:t>When planning programs which may involve overnight experiences or the need to change clothes, incorporate the following: </a:t>
            </a:r>
          </a:p>
          <a:p>
            <a:pPr marL="173363" indent="-173363">
              <a:spcAft>
                <a:spcPts val="600"/>
              </a:spcAft>
              <a:buFont typeface="Arial" panose="020B0604020202020204" pitchFamily="34" charset="0"/>
              <a:buChar char="•"/>
            </a:pPr>
            <a:r>
              <a:rPr lang="en-US" dirty="0"/>
              <a:t>Do not shower, bathe, or undress in the presence of minors. </a:t>
            </a:r>
          </a:p>
          <a:p>
            <a:pPr marL="173363" indent="-173363">
              <a:spcAft>
                <a:spcPts val="600"/>
              </a:spcAft>
              <a:buFont typeface="Arial" panose="020B0604020202020204" pitchFamily="34" charset="0"/>
              <a:buChar char="•"/>
            </a:pPr>
            <a:r>
              <a:rPr lang="en-US" dirty="0"/>
              <a:t>Teen who are 18 or older should be especially aware they are now legally considered an adult.  A parent could express concern about their lack of good judgement or modesty in the presence of minors.  As a reminder, a minor is defined as anyone under the age of 18. </a:t>
            </a:r>
          </a:p>
          <a:p>
            <a:pPr marL="173363" indent="-173363">
              <a:spcAft>
                <a:spcPts val="600"/>
              </a:spcAft>
              <a:buFont typeface="Arial" panose="020B0604020202020204" pitchFamily="34" charset="0"/>
              <a:buChar char="•"/>
            </a:pPr>
            <a:r>
              <a:rPr lang="en-US" dirty="0"/>
              <a:t>Any teen, put in a leadership role to supervise other youth, should have an acceptable level of maturity and responsibility, as well as provided adequate training for their role.</a:t>
            </a:r>
          </a:p>
          <a:p>
            <a:pPr marL="173363" indent="-173363">
              <a:spcAft>
                <a:spcPts val="600"/>
              </a:spcAft>
              <a:buFont typeface="Arial" panose="020B0604020202020204" pitchFamily="34" charset="0"/>
              <a:buChar char="•"/>
            </a:pPr>
            <a:r>
              <a:rPr lang="en-US" dirty="0"/>
              <a:t>When </a:t>
            </a:r>
            <a:r>
              <a:rPr lang="en-US" b="1" dirty="0"/>
              <a:t>“overnight” </a:t>
            </a:r>
            <a:r>
              <a:rPr lang="en-US" dirty="0"/>
              <a:t>activities are scheduled, youth and non-custodial adults are not to share a room.  Youth should be housed with other youth.  For an exception to occur, such as a </a:t>
            </a:r>
            <a:r>
              <a:rPr lang="en-US" b="1" dirty="0"/>
              <a:t>“camping experience”, </a:t>
            </a:r>
            <a:r>
              <a:rPr lang="en-US" dirty="0"/>
              <a:t>it must be disclosed and pre-approved by the parent(s)/guardian. </a:t>
            </a:r>
          </a:p>
          <a:p>
            <a:pPr marL="173363" indent="-173363">
              <a:spcAft>
                <a:spcPts val="600"/>
              </a:spcAft>
              <a:buFont typeface="Arial" panose="020B0604020202020204" pitchFamily="34" charset="0"/>
              <a:buChar char="•"/>
            </a:pPr>
            <a:r>
              <a:rPr lang="en-US" dirty="0"/>
              <a:t>Please understand that “Adults,” has a plural meaning in this context, meaning teen leader/counselor, adult volunteers and staff.  Best practice is two teens/counselor or two adults in a cabin or tent.  For the protection of the campers and those assuming a leadership role, do not place one “designated” responsible teen or adult in a potentially compromising situation.</a:t>
            </a:r>
          </a:p>
        </p:txBody>
      </p:sp>
      <p:sp>
        <p:nvSpPr>
          <p:cNvPr id="4" name="Slide Number Placeholder 3"/>
          <p:cNvSpPr>
            <a:spLocks noGrp="1"/>
          </p:cNvSpPr>
          <p:nvPr>
            <p:ph type="sldNum" sz="quarter" idx="5"/>
          </p:nvPr>
        </p:nvSpPr>
        <p:spPr/>
        <p:txBody>
          <a:bodyPr/>
          <a:lstStyle/>
          <a:p>
            <a:fld id="{492531C7-A9EE-4BCC-A0B5-935497229500}" type="slidenum">
              <a:rPr lang="en-US" smtClean="0"/>
              <a:t>20</a:t>
            </a:fld>
            <a:endParaRPr lang="en-US" dirty="0"/>
          </a:p>
        </p:txBody>
      </p:sp>
      <p:sp>
        <p:nvSpPr>
          <p:cNvPr id="5" name="Date Placeholder 4">
            <a:extLst>
              <a:ext uri="{FF2B5EF4-FFF2-40B4-BE49-F238E27FC236}">
                <a16:creationId xmlns:a16="http://schemas.microsoft.com/office/drawing/2014/main" id="{4C09351F-26B0-4B1F-9A9B-6D7A7F62F2B0}"/>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1104674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17888"/>
            <a:ext cx="5681980" cy="4109664"/>
          </a:xfrm>
        </p:spPr>
        <p:txBody>
          <a:bodyPr/>
          <a:lstStyle/>
          <a:p>
            <a:pPr>
              <a:spcAft>
                <a:spcPts val="506"/>
              </a:spcAft>
            </a:pPr>
            <a:r>
              <a:rPr lang="en-US" dirty="0"/>
              <a:t>Best practice – Have a current health form for youth and adults participating in activities and events outside a regularly scheduled club meeting when a parent is not present to assume legal responsibility in the event of an accident, injury or illness.   Some volunteers choose to be cautious and have health forms available at club meetings.</a:t>
            </a:r>
          </a:p>
          <a:p>
            <a:pPr>
              <a:spcAft>
                <a:spcPts val="506"/>
              </a:spcAft>
            </a:pPr>
            <a:r>
              <a:rPr lang="en-US" dirty="0">
                <a:ea typeface="Roboto" panose="02000000000000000000" pitchFamily="2" charset="0"/>
              </a:rPr>
              <a:t>While a child is under our care and supervision it is wise to be knowledgeable of allergies, dietary needs, physical, behavioral or mental health conditions that would limit participation in normal activities/projects. Make reasonable effort to accommodate their needs.</a:t>
            </a:r>
          </a:p>
          <a:p>
            <a:pPr>
              <a:spcAft>
                <a:spcPts val="506"/>
              </a:spcAft>
            </a:pPr>
            <a:r>
              <a:rPr lang="en-US" dirty="0">
                <a:ea typeface="Roboto" panose="02000000000000000000" pitchFamily="2" charset="0"/>
              </a:rPr>
              <a:t>The information contained in a health form is to be held in strict confidence and is to be used only for youth and program safety needs or medical emergencies.</a:t>
            </a:r>
          </a:p>
          <a:p>
            <a:pPr>
              <a:spcAft>
                <a:spcPts val="506"/>
              </a:spcAft>
            </a:pPr>
            <a:r>
              <a:rPr lang="en-US" b="0" i="0" dirty="0">
                <a:effectLst/>
              </a:rPr>
              <a:t>In cases where medical attention is necessary, the parent/guardian will be contacted for approval when possible; however, in the event of an emergency the 4‐H staff/volunteer are to seek medical care for any Participant until which time a legal representative can assume responsibility for the individual’s care and treatment.</a:t>
            </a:r>
          </a:p>
          <a:p>
            <a:pPr>
              <a:spcAft>
                <a:spcPts val="506"/>
              </a:spcAft>
              <a:buClr>
                <a:schemeClr val="accent2"/>
              </a:buClr>
            </a:pPr>
            <a:r>
              <a:rPr lang="en-US" dirty="0"/>
              <a:t>Make it common practice to have form 8 on hand at all 4-H events, activities </a:t>
            </a:r>
            <a:r>
              <a:rPr lang="en-US" u="sng" dirty="0"/>
              <a:t>and</a:t>
            </a:r>
            <a:r>
              <a:rPr lang="en-US" dirty="0"/>
              <a:t> club meetings.  This form is to be used by both Extension staff and volunteers to document Incidents or Accidents.  </a:t>
            </a:r>
            <a:r>
              <a:rPr lang="en-US" i="1" dirty="0"/>
              <a:t>** Read from slide Incident defined…    Accident defined…</a:t>
            </a:r>
          </a:p>
          <a:p>
            <a:pPr>
              <a:spcAft>
                <a:spcPts val="506"/>
              </a:spcAft>
              <a:buClr>
                <a:schemeClr val="accent2"/>
              </a:buClr>
            </a:pPr>
            <a:r>
              <a:rPr lang="en-US" dirty="0"/>
              <a:t>The person in charge or responsible completes and files the form within 3 days of the actual occurrence. </a:t>
            </a:r>
          </a:p>
        </p:txBody>
      </p:sp>
      <p:sp>
        <p:nvSpPr>
          <p:cNvPr id="4" name="Slide Number Placeholder 3"/>
          <p:cNvSpPr>
            <a:spLocks noGrp="1"/>
          </p:cNvSpPr>
          <p:nvPr>
            <p:ph type="sldNum" sz="quarter" idx="5"/>
          </p:nvPr>
        </p:nvSpPr>
        <p:spPr/>
        <p:txBody>
          <a:bodyPr/>
          <a:lstStyle/>
          <a:p>
            <a:fld id="{492531C7-A9EE-4BCC-A0B5-935497229500}" type="slidenum">
              <a:rPr lang="en-US" smtClean="0"/>
              <a:t>21</a:t>
            </a:fld>
            <a:endParaRPr lang="en-US"/>
          </a:p>
        </p:txBody>
      </p:sp>
      <p:sp>
        <p:nvSpPr>
          <p:cNvPr id="5" name="Date Placeholder 4">
            <a:extLst>
              <a:ext uri="{FF2B5EF4-FFF2-40B4-BE49-F238E27FC236}">
                <a16:creationId xmlns:a16="http://schemas.microsoft.com/office/drawing/2014/main" id="{BC30CD0F-EAEC-4CF9-B8CE-55F91650B879}"/>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3616271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Any adult or teen choosing to represent the University and the 4-H program accepts the  responsibility to engage youth in safe learning opportunities that stimulate positive youth development. </a:t>
            </a:r>
          </a:p>
          <a:p>
            <a:pPr>
              <a:spcAft>
                <a:spcPts val="600"/>
              </a:spcAft>
            </a:pPr>
            <a:r>
              <a:rPr lang="en-US" dirty="0"/>
              <a:t>The 4-H formalized certification process is our way of protecting the vulnerable population we serve. </a:t>
            </a:r>
          </a:p>
          <a:p>
            <a:pPr>
              <a:spcAft>
                <a:spcPts val="600"/>
              </a:spcAft>
            </a:pPr>
            <a:r>
              <a:rPr lang="en-US" dirty="0"/>
              <a:t>Certification includes but is not limited to: Club/Cloverbud/Project Leaders and/ or general Club Volunteers, chaperones, and adults transporting youth as part of a sanctioned 4-H program.</a:t>
            </a:r>
          </a:p>
          <a:p>
            <a:pPr>
              <a:spcAft>
                <a:spcPts val="600"/>
              </a:spcAft>
            </a:pPr>
            <a:endParaRPr lang="en-US" dirty="0"/>
          </a:p>
        </p:txBody>
      </p:sp>
      <p:sp>
        <p:nvSpPr>
          <p:cNvPr id="4" name="Slide Number Placeholder 3"/>
          <p:cNvSpPr>
            <a:spLocks noGrp="1"/>
          </p:cNvSpPr>
          <p:nvPr>
            <p:ph type="sldNum" sz="quarter" idx="5"/>
          </p:nvPr>
        </p:nvSpPr>
        <p:spPr/>
        <p:txBody>
          <a:bodyPr/>
          <a:lstStyle/>
          <a:p>
            <a:fld id="{492531C7-A9EE-4BCC-A0B5-935497229500}" type="slidenum">
              <a:rPr lang="en-US" smtClean="0"/>
              <a:t>22</a:t>
            </a:fld>
            <a:endParaRPr lang="en-US"/>
          </a:p>
        </p:txBody>
      </p:sp>
      <p:sp>
        <p:nvSpPr>
          <p:cNvPr id="5" name="Date Placeholder 4">
            <a:extLst>
              <a:ext uri="{FF2B5EF4-FFF2-40B4-BE49-F238E27FC236}">
                <a16:creationId xmlns:a16="http://schemas.microsoft.com/office/drawing/2014/main" id="{230119C9-CB4D-45F0-B38E-0D4BB9058D4F}"/>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516905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r>
              <a:rPr lang="en-US" dirty="0">
                <a:effectLst/>
                <a:latin typeface="Calibri" panose="020F0502020204030204" pitchFamily="34" charset="0"/>
                <a:ea typeface="Calibri" panose="020F0502020204030204" pitchFamily="34" charset="0"/>
                <a:cs typeface="Times New Roman" panose="02020603050405020304" pitchFamily="18" charset="0"/>
              </a:rPr>
              <a:t>It is understood not everyone will be ready to go through the extensive process of certification.  Some people will want to assist the 4-H program on a short-term basis as a parent, guest speaker or instructor, workshop helper, room monitor, clean-up crew, etc.  These “episodic” volunteers are respected and valuable community resources.</a:t>
            </a:r>
          </a:p>
          <a:p>
            <a:pPr>
              <a:lnSpc>
                <a:spcPct val="107000"/>
              </a:lnSpc>
              <a:spcAft>
                <a:spcPts val="809"/>
              </a:spcAft>
            </a:pPr>
            <a:r>
              <a:rPr lang="en-US" dirty="0">
                <a:effectLst/>
                <a:latin typeface="Calibri" panose="020F0502020204030204" pitchFamily="34" charset="0"/>
                <a:ea typeface="Calibri" panose="020F0502020204030204" pitchFamily="34" charset="0"/>
                <a:cs typeface="Times New Roman" panose="02020603050405020304" pitchFamily="18" charset="0"/>
              </a:rPr>
              <a:t>As valued as they are, we cannot allow them to oversee or chaperone youth without direct supervision of a “Certified” 4-H volunteer(s) or Extension staff member.  As a “certified volunteer,” our priority is first and foremost, the protection of the minors entrusted to our program.</a:t>
            </a:r>
          </a:p>
        </p:txBody>
      </p:sp>
      <p:sp>
        <p:nvSpPr>
          <p:cNvPr id="4" name="Slide Number Placeholder 3"/>
          <p:cNvSpPr>
            <a:spLocks noGrp="1"/>
          </p:cNvSpPr>
          <p:nvPr>
            <p:ph type="sldNum" sz="quarter" idx="5"/>
          </p:nvPr>
        </p:nvSpPr>
        <p:spPr/>
        <p:txBody>
          <a:bodyPr/>
          <a:lstStyle/>
          <a:p>
            <a:fld id="{492531C7-A9EE-4BCC-A0B5-935497229500}" type="slidenum">
              <a:rPr lang="en-US" smtClean="0"/>
              <a:t>23</a:t>
            </a:fld>
            <a:endParaRPr lang="en-US"/>
          </a:p>
        </p:txBody>
      </p:sp>
      <p:sp>
        <p:nvSpPr>
          <p:cNvPr id="5" name="Date Placeholder 4">
            <a:extLst>
              <a:ext uri="{FF2B5EF4-FFF2-40B4-BE49-F238E27FC236}">
                <a16:creationId xmlns:a16="http://schemas.microsoft.com/office/drawing/2014/main" id="{4F10963E-EC70-408D-B878-95F2ADE1F3EF}"/>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1333451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r>
              <a:rPr lang="en-US" dirty="0">
                <a:effectLst/>
                <a:latin typeface="Calibri" panose="020F0502020204030204" pitchFamily="34" charset="0"/>
                <a:ea typeface="Calibri" panose="020F0502020204030204" pitchFamily="34" charset="0"/>
                <a:cs typeface="Times New Roman" panose="02020603050405020304" pitchFamily="18" charset="0"/>
              </a:rPr>
              <a:t>As a public institution, the University must ensure compliance with federal statutes of the Department of Labor governing employment and volunteerism. To maintain compliance, OSU Volunteer guidelines are in effect for both certified and episodic 4-H volunteers.</a:t>
            </a:r>
          </a:p>
          <a:p>
            <a:pPr>
              <a:lnSpc>
                <a:spcPct val="107000"/>
              </a:lnSpc>
              <a:spcAft>
                <a:spcPts val="809"/>
              </a:spcAft>
            </a:pPr>
            <a:r>
              <a:rPr lang="en-US" dirty="0">
                <a:effectLst/>
                <a:latin typeface="Calibri" panose="020F0502020204030204" pitchFamily="34" charset="0"/>
                <a:ea typeface="Calibri" panose="020F0502020204030204" pitchFamily="34" charset="0"/>
                <a:cs typeface="Times New Roman" panose="02020603050405020304" pitchFamily="18" charset="0"/>
              </a:rPr>
              <a:t>Form 5 is designed ONLY for the episodic volunteer and includes the Statement of Understanding, Publicity Release, Medical care, and the Assumption of Risk.</a:t>
            </a:r>
          </a:p>
          <a:p>
            <a:pPr>
              <a:lnSpc>
                <a:spcPct val="107000"/>
              </a:lnSpc>
              <a:spcAft>
                <a:spcPts val="809"/>
              </a:spcAft>
            </a:pPr>
            <a:r>
              <a:rPr lang="en-US" dirty="0">
                <a:effectLst/>
                <a:latin typeface="Calibri" panose="020F0502020204030204" pitchFamily="34" charset="0"/>
                <a:ea typeface="Calibri" panose="020F0502020204030204" pitchFamily="34" charset="0"/>
                <a:cs typeface="Times New Roman" panose="02020603050405020304" pitchFamily="18" charset="0"/>
              </a:rPr>
              <a:t>Provide the volunteer a simple written description of their responsibilities.  Not a lot of detail, but enough information that it reflects their general duties.  Why bother? This is a good risk management practice in the event a volunteer is negligent, does something illegal or </a:t>
            </a:r>
            <a:r>
              <a:rPr lang="en-US">
                <a:effectLst/>
                <a:latin typeface="Calibri" panose="020F0502020204030204" pitchFamily="34" charset="0"/>
                <a:ea typeface="Calibri" panose="020F0502020204030204" pitchFamily="34" charset="0"/>
                <a:cs typeface="Times New Roman" panose="02020603050405020304" pitchFamily="18" charset="0"/>
              </a:rPr>
              <a:t>inappropriate.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92531C7-A9EE-4BCC-A0B5-935497229500}" type="slidenum">
              <a:rPr lang="en-US" smtClean="0"/>
              <a:t>24</a:t>
            </a:fld>
            <a:endParaRPr lang="en-US"/>
          </a:p>
        </p:txBody>
      </p:sp>
      <p:sp>
        <p:nvSpPr>
          <p:cNvPr id="5" name="Date Placeholder 4">
            <a:extLst>
              <a:ext uri="{FF2B5EF4-FFF2-40B4-BE49-F238E27FC236}">
                <a16:creationId xmlns:a16="http://schemas.microsoft.com/office/drawing/2014/main" id="{14ECA04A-5DD1-4D85-A964-A26396BD56FB}"/>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1389376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ts val="600"/>
              </a:spcAft>
            </a:pPr>
            <a:r>
              <a:rPr lang="en-US" dirty="0"/>
              <a:t>Because Oklahoma 4-H is committed to the health and safety of our youth; volunteers, teens and staff will be expected to annually complete a review of the Working with Minors guidelines.</a:t>
            </a:r>
          </a:p>
          <a:p>
            <a:pPr>
              <a:spcBef>
                <a:spcPct val="0"/>
              </a:spcBef>
              <a:spcAft>
                <a:spcPts val="600"/>
              </a:spcAft>
            </a:pPr>
            <a:r>
              <a:rPr lang="en-US" dirty="0"/>
              <a:t>As engaged volunteers, we appreciate the time and effort necessary to consciously work to comply with Oklahoma State University's policy regarding minor children participating in activities and programs taking place on university property, branch campuses, and at facilities under the authority and direction of the Extension. </a:t>
            </a:r>
          </a:p>
          <a:p>
            <a:pPr>
              <a:spcBef>
                <a:spcPct val="0"/>
              </a:spcBef>
              <a:spcAft>
                <a:spcPts val="600"/>
              </a:spcAft>
            </a:pPr>
            <a:r>
              <a:rPr lang="en-US" dirty="0"/>
              <a:t>These policies apply to the 4-H club and club activities, county/district/state</a:t>
            </a:r>
            <a:r>
              <a:rPr lang="en-US"/>
              <a:t>/national </a:t>
            </a:r>
            <a:r>
              <a:rPr lang="en-US" dirty="0"/>
              <a:t>4-H activities &amp; events and any other OCES youth development activities.  </a:t>
            </a:r>
          </a:p>
          <a:p>
            <a:pPr>
              <a:spcBef>
                <a:spcPct val="0"/>
              </a:spcBef>
              <a:spcAft>
                <a:spcPts val="600"/>
              </a:spcAft>
            </a:pPr>
            <a:r>
              <a:rPr lang="en-US" dirty="0"/>
              <a:t>Portions of the working with minors policy and guidelines have no flexibility and must be adhered to, others as noted are more general best practices and should always be given the highest consideration. </a:t>
            </a:r>
          </a:p>
          <a:p>
            <a:pPr>
              <a:spcBef>
                <a:spcPct val="0"/>
              </a:spcBef>
              <a:spcAft>
                <a:spcPts val="600"/>
              </a:spcAft>
            </a:pPr>
            <a:r>
              <a:rPr lang="en-US" dirty="0"/>
              <a:t>Please continue to “Make the Best Better” by participating in other 4-H continuing education opportunities hosted by 4-H at the county, district, state and national levels.</a:t>
            </a:r>
          </a:p>
        </p:txBody>
      </p:sp>
      <p:sp>
        <p:nvSpPr>
          <p:cNvPr id="4" name="Slide Number Placeholder 3"/>
          <p:cNvSpPr>
            <a:spLocks noGrp="1"/>
          </p:cNvSpPr>
          <p:nvPr>
            <p:ph type="sldNum" sz="quarter" idx="5"/>
          </p:nvPr>
        </p:nvSpPr>
        <p:spPr/>
        <p:txBody>
          <a:bodyPr/>
          <a:lstStyle/>
          <a:p>
            <a:fld id="{492531C7-A9EE-4BCC-A0B5-935497229500}" type="slidenum">
              <a:rPr lang="en-US" smtClean="0"/>
              <a:t>25</a:t>
            </a:fld>
            <a:endParaRPr lang="en-US"/>
          </a:p>
        </p:txBody>
      </p:sp>
      <p:sp>
        <p:nvSpPr>
          <p:cNvPr id="5" name="Date Placeholder 4">
            <a:extLst>
              <a:ext uri="{FF2B5EF4-FFF2-40B4-BE49-F238E27FC236}">
                <a16:creationId xmlns:a16="http://schemas.microsoft.com/office/drawing/2014/main" id="{ED47518C-886A-4C49-BC23-52825790A011}"/>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2734310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2531C7-A9EE-4BCC-A0B5-935497229500}" type="slidenum">
              <a:rPr lang="en-US" smtClean="0"/>
              <a:t>26</a:t>
            </a:fld>
            <a:endParaRPr lang="en-US"/>
          </a:p>
        </p:txBody>
      </p:sp>
      <p:sp>
        <p:nvSpPr>
          <p:cNvPr id="5" name="Date Placeholder 4">
            <a:extLst>
              <a:ext uri="{FF2B5EF4-FFF2-40B4-BE49-F238E27FC236}">
                <a16:creationId xmlns:a16="http://schemas.microsoft.com/office/drawing/2014/main" id="{BE15646D-AE9C-4BDE-B7BE-46082CAB432C}"/>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34733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Script:</a:t>
            </a:r>
          </a:p>
          <a:p>
            <a:pPr>
              <a:spcAft>
                <a:spcPts val="606"/>
              </a:spcAft>
            </a:pPr>
            <a:r>
              <a:rPr lang="en-US" dirty="0"/>
              <a:t>In 2013 the OSU A&amp;M Board of Regents approved policy 1-0135 regarding minors participating in OSU related activities and programs.</a:t>
            </a:r>
          </a:p>
          <a:p>
            <a:pPr>
              <a:spcAft>
                <a:spcPts val="606"/>
              </a:spcAft>
            </a:pPr>
            <a:r>
              <a:rPr lang="en-US" dirty="0"/>
              <a:t>Oklahoma State University requires both staff and volunteers complete an annual review of the OSU policy regarding work with minors.</a:t>
            </a:r>
          </a:p>
          <a:p>
            <a:pPr>
              <a:spcAft>
                <a:spcPts val="606"/>
              </a:spcAft>
            </a:pPr>
            <a:r>
              <a:rPr lang="en-US" dirty="0"/>
              <a:t>This unit was created to be a floor, not a ceiling covering the policy.  It does not address all of the possible situation and issues that a 4-H program might encounter.  Volunteers are encouraged to continue their personal growth and understanding of risk management and best practices by participating in other educational opportunities.</a:t>
            </a:r>
          </a:p>
          <a:p>
            <a:pPr>
              <a:spcAft>
                <a:spcPts val="606"/>
              </a:spcAft>
            </a:pPr>
            <a:r>
              <a:rPr lang="en-US" dirty="0"/>
              <a:t>Session content will increase ones understanding of:</a:t>
            </a:r>
          </a:p>
          <a:p>
            <a:pPr marL="176649" indent="-176649">
              <a:spcAft>
                <a:spcPts val="606"/>
              </a:spcAft>
              <a:buFont typeface="Arial" panose="020B0604020202020204" pitchFamily="34" charset="0"/>
              <a:buChar char="•"/>
            </a:pPr>
            <a:r>
              <a:rPr lang="en-US" dirty="0"/>
              <a:t>Who is a minor and the importance of their safety and well-being</a:t>
            </a:r>
          </a:p>
          <a:p>
            <a:pPr marL="176649" indent="-176649">
              <a:spcAft>
                <a:spcPts val="606"/>
              </a:spcAft>
              <a:buFont typeface="Arial" panose="020B0604020202020204" pitchFamily="34" charset="0"/>
              <a:buChar char="•"/>
            </a:pPr>
            <a:r>
              <a:rPr lang="en-US" dirty="0"/>
              <a:t>Behavioral expectation of Extension personnel, volunteers and teen volunteers entrusted to work with youth under the age of 18</a:t>
            </a:r>
          </a:p>
          <a:p>
            <a:pPr marL="176649" indent="-176649">
              <a:spcAft>
                <a:spcPts val="606"/>
              </a:spcAft>
              <a:buFont typeface="Arial" panose="020B0604020202020204" pitchFamily="34" charset="0"/>
              <a:buChar char="•"/>
            </a:pPr>
            <a:r>
              <a:rPr lang="en-US" dirty="0"/>
              <a:t>University policy and Extension expectations when representing 4-H, conducting programming and being proactive in managing risk and liability</a:t>
            </a:r>
          </a:p>
          <a:p>
            <a:pPr marL="176649" indent="-176649">
              <a:spcAft>
                <a:spcPts val="606"/>
              </a:spcAft>
              <a:buFont typeface="Arial" panose="020B0604020202020204" pitchFamily="34" charset="0"/>
              <a:buChar char="•"/>
            </a:pPr>
            <a:r>
              <a:rPr lang="en-US" dirty="0"/>
              <a:t>State Laws which apply to child welfare and 4-H programming</a:t>
            </a:r>
          </a:p>
        </p:txBody>
      </p:sp>
      <p:sp>
        <p:nvSpPr>
          <p:cNvPr id="4" name="Slide Number Placeholder 3"/>
          <p:cNvSpPr>
            <a:spLocks noGrp="1"/>
          </p:cNvSpPr>
          <p:nvPr>
            <p:ph type="sldNum" sz="quarter" idx="5"/>
          </p:nvPr>
        </p:nvSpPr>
        <p:spPr/>
        <p:txBody>
          <a:bodyPr/>
          <a:lstStyle/>
          <a:p>
            <a:fld id="{492531C7-A9EE-4BCC-A0B5-935497229500}" type="slidenum">
              <a:rPr lang="en-US" smtClean="0"/>
              <a:t>3</a:t>
            </a:fld>
            <a:endParaRPr lang="en-US"/>
          </a:p>
        </p:txBody>
      </p:sp>
      <p:sp>
        <p:nvSpPr>
          <p:cNvPr id="6" name="Date Placeholder 1">
            <a:extLst>
              <a:ext uri="{FF2B5EF4-FFF2-40B4-BE49-F238E27FC236}">
                <a16:creationId xmlns:a16="http://schemas.microsoft.com/office/drawing/2014/main" id="{8DE223AD-1A7A-1133-9663-17AC11869F4E}"/>
              </a:ext>
            </a:extLst>
          </p:cNvPr>
          <p:cNvSpPr txBox="1">
            <a:spLocks/>
          </p:cNvSpPr>
          <p:nvPr/>
        </p:nvSpPr>
        <p:spPr>
          <a:xfrm>
            <a:off x="3851935" y="235130"/>
            <a:ext cx="3077739" cy="471054"/>
          </a:xfrm>
          <a:prstGeom prst="rect">
            <a:avLst/>
          </a:prstGeom>
        </p:spPr>
        <p:txBody>
          <a:bodyPr vert="horz" lIns="94213" tIns="47106" rIns="94213" bIns="47106" rtlCol="0"/>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Nov 2023</a:t>
            </a:r>
          </a:p>
        </p:txBody>
      </p:sp>
      <p:sp>
        <p:nvSpPr>
          <p:cNvPr id="5" name="Date Placeholder 4">
            <a:extLst>
              <a:ext uri="{FF2B5EF4-FFF2-40B4-BE49-F238E27FC236}">
                <a16:creationId xmlns:a16="http://schemas.microsoft.com/office/drawing/2014/main" id="{48B21A52-DB7B-0C59-0D4F-391038612FA0}"/>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767561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8"/>
              </a:spcAft>
            </a:pPr>
            <a:r>
              <a:rPr lang="en-US" dirty="0"/>
              <a:t>OSU, OCES and 4-H Youth Development expects faculty, staff, volunteers, leadership teams, and teen volunteers who interact with youth under the age of 18 do so appropriately and in accordance with University policy. </a:t>
            </a:r>
          </a:p>
          <a:p>
            <a:pPr eaLnBrk="1" hangingPunct="1"/>
            <a:r>
              <a:rPr lang="en-US" dirty="0"/>
              <a:t>The policy applies to ALL interactions with youth participating in 4-H club meetings, 4-H activities sponsored by a club, county/district/state activities and events, overnight  camps, day camps, workshops, school enrichment/CNEP/EFNEP programs, practices and workouts, campus based activities, and/or any other Extension hosted program or activity.</a:t>
            </a:r>
          </a:p>
          <a:p>
            <a:pPr eaLnBrk="1" hangingPunct="1"/>
            <a:endParaRPr lang="en-US" dirty="0"/>
          </a:p>
        </p:txBody>
      </p:sp>
      <p:sp>
        <p:nvSpPr>
          <p:cNvPr id="4" name="Slide Number Placeholder 3"/>
          <p:cNvSpPr>
            <a:spLocks noGrp="1"/>
          </p:cNvSpPr>
          <p:nvPr>
            <p:ph type="sldNum" sz="quarter" idx="5"/>
          </p:nvPr>
        </p:nvSpPr>
        <p:spPr/>
        <p:txBody>
          <a:bodyPr/>
          <a:lstStyle/>
          <a:p>
            <a:fld id="{492531C7-A9EE-4BCC-A0B5-935497229500}" type="slidenum">
              <a:rPr lang="en-US" smtClean="0"/>
              <a:t>4</a:t>
            </a:fld>
            <a:endParaRPr lang="en-US"/>
          </a:p>
        </p:txBody>
      </p:sp>
      <p:sp>
        <p:nvSpPr>
          <p:cNvPr id="5" name="Date Placeholder 4">
            <a:extLst>
              <a:ext uri="{FF2B5EF4-FFF2-40B4-BE49-F238E27FC236}">
                <a16:creationId xmlns:a16="http://schemas.microsoft.com/office/drawing/2014/main" id="{3C8E9946-2632-FA3C-9DB6-D13601D5E1AF}"/>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1069389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ts val="600"/>
              </a:spcAft>
            </a:pPr>
            <a:r>
              <a:rPr lang="en-US" dirty="0"/>
              <a:t>Any adult or teen choosing to represent the University and the 4-H program has accepted a responsibility to engage youth in learning opportunities that stimulate positive youth development. </a:t>
            </a:r>
          </a:p>
          <a:p>
            <a:pPr>
              <a:spcBef>
                <a:spcPct val="0"/>
              </a:spcBef>
              <a:spcAft>
                <a:spcPts val="600"/>
              </a:spcAft>
            </a:pPr>
            <a:r>
              <a:rPr lang="en-US" dirty="0"/>
              <a:t>Research has shown youth need to know they are cared about by others and feel a sense of connection. Adult and teen volunteers provide youth the opportunity to feel physically and emotionally safe through our program delivery. We create a safe and inclusive environment and foster a positive relationship with youth learners.</a:t>
            </a:r>
          </a:p>
          <a:p>
            <a:pPr>
              <a:spcBef>
                <a:spcPct val="0"/>
              </a:spcBef>
              <a:spcAft>
                <a:spcPts val="600"/>
              </a:spcAft>
            </a:pPr>
            <a:r>
              <a:rPr lang="en-US" dirty="0"/>
              <a:t>In doing so, we become aware of a child’s personal circumstances, which may include abuse and/or neglect.  </a:t>
            </a:r>
          </a:p>
          <a:p>
            <a:pPr>
              <a:spcBef>
                <a:spcPct val="0"/>
              </a:spcBef>
              <a:spcAft>
                <a:spcPts val="600"/>
              </a:spcAft>
            </a:pPr>
            <a:r>
              <a:rPr lang="en-US" dirty="0"/>
              <a:t>Oklahoma law makes the reporting of known or suspected child abuse or neglect </a:t>
            </a:r>
            <a:r>
              <a:rPr lang="en-US" i="1" dirty="0"/>
              <a:t>mandatory </a:t>
            </a:r>
            <a:r>
              <a:rPr lang="en-US" dirty="0"/>
              <a:t>for </a:t>
            </a:r>
            <a:r>
              <a:rPr lang="en-US" b="1" u="sng" dirty="0"/>
              <a:t>all individuals</a:t>
            </a:r>
            <a:r>
              <a:rPr lang="en-US" b="1" dirty="0"/>
              <a:t> </a:t>
            </a:r>
            <a:r>
              <a:rPr lang="en-US" dirty="0"/>
              <a:t>who become aware of such behavior.   All individuals, includes youth, parents, volunteers, Extension staff, and university personnel.</a:t>
            </a:r>
          </a:p>
          <a:p>
            <a:endParaRPr lang="en-US" dirty="0"/>
          </a:p>
        </p:txBody>
      </p:sp>
      <p:sp>
        <p:nvSpPr>
          <p:cNvPr id="4" name="Slide Number Placeholder 3"/>
          <p:cNvSpPr>
            <a:spLocks noGrp="1"/>
          </p:cNvSpPr>
          <p:nvPr>
            <p:ph type="sldNum" sz="quarter" idx="5"/>
          </p:nvPr>
        </p:nvSpPr>
        <p:spPr/>
        <p:txBody>
          <a:bodyPr/>
          <a:lstStyle/>
          <a:p>
            <a:fld id="{492531C7-A9EE-4BCC-A0B5-935497229500}" type="slidenum">
              <a:rPr lang="en-US" smtClean="0"/>
              <a:t>5</a:t>
            </a:fld>
            <a:endParaRPr lang="en-US"/>
          </a:p>
        </p:txBody>
      </p:sp>
      <p:sp>
        <p:nvSpPr>
          <p:cNvPr id="5" name="Date Placeholder 4">
            <a:extLst>
              <a:ext uri="{FF2B5EF4-FFF2-40B4-BE49-F238E27FC236}">
                <a16:creationId xmlns:a16="http://schemas.microsoft.com/office/drawing/2014/main" id="{732C90A4-51A0-43A0-B57E-F86F68BBE4ED}"/>
              </a:ext>
            </a:extLst>
          </p:cNvPr>
          <p:cNvSpPr>
            <a:spLocks noGrp="1"/>
          </p:cNvSpPr>
          <p:nvPr>
            <p:ph type="dt" idx="1"/>
          </p:nvPr>
        </p:nvSpPr>
        <p:spPr/>
        <p:txBody>
          <a:bodyPr/>
          <a:lstStyle/>
          <a:p>
            <a:r>
              <a:rPr lang="en-US"/>
              <a:t>Nov. 2022</a:t>
            </a:r>
            <a:endParaRPr lang="en-US" dirty="0"/>
          </a:p>
        </p:txBody>
      </p:sp>
    </p:spTree>
    <p:extLst>
      <p:ext uri="{BB962C8B-B14F-4D97-AF65-F5344CB8AC3E}">
        <p14:creationId xmlns:p14="http://schemas.microsoft.com/office/powerpoint/2010/main" val="2210106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dirty="0"/>
              <a:t>Anyone who knows or suspects that a child is a victim of child abuse or neglect, must act. In deciding whether or not to report an incident or situation, it is not required to have proof. Any uncertainty should be resolved in favor of making a report.</a:t>
            </a:r>
          </a:p>
          <a:p>
            <a:pPr>
              <a:lnSpc>
                <a:spcPct val="90000"/>
              </a:lnSpc>
              <a:spcAft>
                <a:spcPts val="600"/>
              </a:spcAft>
            </a:pPr>
            <a:r>
              <a:rPr lang="en-US" dirty="0"/>
              <a:t>Anyone who makes a good faith report of child abuse or neglect may not be subjected to retaliation in employment with the university or association with the 4-H program.</a:t>
            </a:r>
          </a:p>
          <a:p>
            <a:pPr>
              <a:lnSpc>
                <a:spcPct val="90000"/>
              </a:lnSpc>
              <a:spcAft>
                <a:spcPts val="600"/>
              </a:spcAft>
            </a:pPr>
            <a:r>
              <a:rPr lang="en-US" b="1" u="sng" dirty="0"/>
              <a:t>Neither Oklahoma law nor any university policy allows you to delegate the duty to report child abuse or neglect.</a:t>
            </a:r>
          </a:p>
          <a:p>
            <a:pPr>
              <a:lnSpc>
                <a:spcPct val="90000"/>
              </a:lnSpc>
              <a:spcAft>
                <a:spcPts val="600"/>
              </a:spcAft>
            </a:pPr>
            <a:r>
              <a:rPr lang="en-US" dirty="0"/>
              <a:t>Do not delay making a report in order to gather evidence; the law enforcement agency will determine whether such an investigation is warranted.  It is better to report without all relevant information than to delay a report collecting information.</a:t>
            </a:r>
          </a:p>
          <a:p>
            <a:pPr>
              <a:lnSpc>
                <a:spcPct val="90000"/>
              </a:lnSpc>
              <a:spcAft>
                <a:spcPts val="600"/>
              </a:spcAft>
            </a:pPr>
            <a:r>
              <a:rPr lang="en-US" dirty="0"/>
              <a:t>Do not directly question or solicit information from the child or from the person suspected of improper behavior. That is not your role; the role of investigation lies with city, county, and state officials.</a:t>
            </a:r>
          </a:p>
        </p:txBody>
      </p:sp>
      <p:sp>
        <p:nvSpPr>
          <p:cNvPr id="4" name="Slide Number Placeholder 3"/>
          <p:cNvSpPr>
            <a:spLocks noGrp="1"/>
          </p:cNvSpPr>
          <p:nvPr>
            <p:ph type="sldNum" sz="quarter" idx="5"/>
          </p:nvPr>
        </p:nvSpPr>
        <p:spPr/>
        <p:txBody>
          <a:bodyPr/>
          <a:lstStyle/>
          <a:p>
            <a:fld id="{492531C7-A9EE-4BCC-A0B5-935497229500}" type="slidenum">
              <a:rPr lang="en-US" smtClean="0"/>
              <a:t>6</a:t>
            </a:fld>
            <a:endParaRPr lang="en-US" dirty="0"/>
          </a:p>
        </p:txBody>
      </p:sp>
      <p:sp>
        <p:nvSpPr>
          <p:cNvPr id="5" name="Date Placeholder 4">
            <a:extLst>
              <a:ext uri="{FF2B5EF4-FFF2-40B4-BE49-F238E27FC236}">
                <a16:creationId xmlns:a16="http://schemas.microsoft.com/office/drawing/2014/main" id="{34F6DCF5-2DC5-4F67-A088-6E65D4E206FE}"/>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1003916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31736">
              <a:lnSpc>
                <a:spcPct val="90000"/>
              </a:lnSpc>
              <a:spcAft>
                <a:spcPts val="600"/>
              </a:spcAft>
            </a:pPr>
            <a:r>
              <a:rPr lang="en-US" dirty="0"/>
              <a:t>Be prepared to report all available information regarding the known or suspected abuse or neglect, including, but not limited to, the name of the child, his/her whereabouts, the names and addresses of the parents, guardian, or caretaker and the character and/or extent of the injuries.</a:t>
            </a:r>
          </a:p>
          <a:p>
            <a:pPr indent="-231736">
              <a:lnSpc>
                <a:spcPct val="90000"/>
              </a:lnSpc>
              <a:spcAft>
                <a:spcPts val="600"/>
              </a:spcAft>
            </a:pPr>
            <a:r>
              <a:rPr lang="en-US" dirty="0"/>
              <a:t>If known, include any evidence of previous injuries and/or pertinent information, including the identity of the person or persons responsible.  </a:t>
            </a:r>
            <a:r>
              <a:rPr lang="en-US" b="1" dirty="0"/>
              <a:t>Reminder, it is not your responsibility to investigate, only report what is known or suspected.</a:t>
            </a:r>
          </a:p>
          <a:p>
            <a:pPr>
              <a:lnSpc>
                <a:spcPct val="90000"/>
              </a:lnSpc>
              <a:spcAft>
                <a:spcPts val="600"/>
              </a:spcAft>
            </a:pPr>
            <a:r>
              <a:rPr lang="en-US" dirty="0"/>
              <a:t>Your actions should be as follows:</a:t>
            </a:r>
          </a:p>
          <a:p>
            <a:pPr marL="228562" indent="-228562">
              <a:lnSpc>
                <a:spcPct val="90000"/>
              </a:lnSpc>
              <a:spcAft>
                <a:spcPts val="600"/>
              </a:spcAft>
              <a:buFont typeface="+mj-lt"/>
              <a:buAutoNum type="arabicPeriod"/>
            </a:pPr>
            <a:r>
              <a:rPr lang="en-US" dirty="0"/>
              <a:t>Immediately report to Oklahoma Department of Human Services (OKDHS) Abuse and Neglect Hotline at 1-800-522-3511</a:t>
            </a:r>
          </a:p>
          <a:p>
            <a:pPr marL="225387" lvl="1">
              <a:lnSpc>
                <a:spcPct val="90000"/>
              </a:lnSpc>
              <a:spcAft>
                <a:spcPts val="600"/>
              </a:spcAft>
            </a:pPr>
            <a:r>
              <a:rPr lang="en-US" i="1" dirty="0"/>
              <a:t>If a child is in imminent danger, contact local police or county sheriff to obtain immediate protection for the child and then immediately call OKDHS.</a:t>
            </a:r>
          </a:p>
          <a:p>
            <a:pPr marL="228562" indent="-228562">
              <a:lnSpc>
                <a:spcPct val="90000"/>
              </a:lnSpc>
              <a:spcAft>
                <a:spcPts val="600"/>
              </a:spcAft>
              <a:buFont typeface="+mj-lt"/>
              <a:buAutoNum type="arabicPeriod"/>
            </a:pPr>
            <a:r>
              <a:rPr lang="en-US" dirty="0"/>
              <a:t>Report to local law enforcement authorities</a:t>
            </a:r>
          </a:p>
          <a:p>
            <a:pPr marL="228562" indent="-228562">
              <a:lnSpc>
                <a:spcPct val="90000"/>
              </a:lnSpc>
              <a:spcAft>
                <a:spcPts val="600"/>
              </a:spcAft>
              <a:buFont typeface="+mj-lt"/>
              <a:buAutoNum type="arabicPeriod"/>
            </a:pPr>
            <a:r>
              <a:rPr lang="en-US" dirty="0"/>
              <a:t>In addition to making a report to local law enforcement, within 24 hours report the information to the county educator </a:t>
            </a:r>
          </a:p>
        </p:txBody>
      </p:sp>
      <p:sp>
        <p:nvSpPr>
          <p:cNvPr id="4" name="Slide Number Placeholder 3"/>
          <p:cNvSpPr>
            <a:spLocks noGrp="1"/>
          </p:cNvSpPr>
          <p:nvPr>
            <p:ph type="sldNum" sz="quarter" idx="5"/>
          </p:nvPr>
        </p:nvSpPr>
        <p:spPr/>
        <p:txBody>
          <a:bodyPr/>
          <a:lstStyle/>
          <a:p>
            <a:fld id="{492531C7-A9EE-4BCC-A0B5-935497229500}" type="slidenum">
              <a:rPr lang="en-US" smtClean="0"/>
              <a:t>7</a:t>
            </a:fld>
            <a:endParaRPr lang="en-US" dirty="0"/>
          </a:p>
        </p:txBody>
      </p:sp>
      <p:sp>
        <p:nvSpPr>
          <p:cNvPr id="5" name="Date Placeholder 4">
            <a:extLst>
              <a:ext uri="{FF2B5EF4-FFF2-40B4-BE49-F238E27FC236}">
                <a16:creationId xmlns:a16="http://schemas.microsoft.com/office/drawing/2014/main" id="{9B2A1591-2C68-44F4-9456-C13D873E6CE6}"/>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3899450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By Oklahoma law, any person who knowingly fails to make the report shall be guilty of a misdemeanor.</a:t>
            </a:r>
          </a:p>
          <a:p>
            <a:pPr>
              <a:spcAft>
                <a:spcPts val="600"/>
              </a:spcAft>
            </a:pPr>
            <a:r>
              <a:rPr lang="en-US" dirty="0"/>
              <a:t>University personnel and volunteers who willfully fail to report a case of suspected child abuse is subject to disciplinary action, up to and including dismissal.</a:t>
            </a:r>
          </a:p>
          <a:p>
            <a:pPr>
              <a:spcAft>
                <a:spcPts val="600"/>
              </a:spcAft>
            </a:pPr>
            <a:r>
              <a:rPr lang="en-US" dirty="0"/>
              <a:t>Any 4-H volunteer, parent, teen, youth or employee who becomes aware of a failure to comply with this policy shall report such failure immediately to the Director of Human Resources (405) 744-7420 or through </a:t>
            </a:r>
            <a:r>
              <a:rPr lang="en-US" dirty="0" err="1"/>
              <a:t>EthicsPoint</a:t>
            </a:r>
            <a:r>
              <a:rPr lang="en-US" dirty="0"/>
              <a:t> at (866) 294-8692.  </a:t>
            </a:r>
            <a:endParaRPr lang="en-US" sz="1100" dirty="0"/>
          </a:p>
          <a:p>
            <a:pPr>
              <a:spcAft>
                <a:spcPts val="600"/>
              </a:spcAft>
            </a:pPr>
            <a:r>
              <a:rPr lang="en-US" dirty="0"/>
              <a:t>Your efforts in creating a safe and healthy environment for our youth is critical.  4-H Youth Development and  the University appreciates your shared commitment.</a:t>
            </a:r>
          </a:p>
        </p:txBody>
      </p:sp>
      <p:sp>
        <p:nvSpPr>
          <p:cNvPr id="4" name="Slide Number Placeholder 3"/>
          <p:cNvSpPr>
            <a:spLocks noGrp="1"/>
          </p:cNvSpPr>
          <p:nvPr>
            <p:ph type="sldNum" sz="quarter" idx="5"/>
          </p:nvPr>
        </p:nvSpPr>
        <p:spPr/>
        <p:txBody>
          <a:bodyPr/>
          <a:lstStyle/>
          <a:p>
            <a:fld id="{492531C7-A9EE-4BCC-A0B5-935497229500}" type="slidenum">
              <a:rPr lang="en-US" smtClean="0"/>
              <a:t>8</a:t>
            </a:fld>
            <a:endParaRPr lang="en-US"/>
          </a:p>
        </p:txBody>
      </p:sp>
      <p:sp>
        <p:nvSpPr>
          <p:cNvPr id="5" name="Date Placeholder 4">
            <a:extLst>
              <a:ext uri="{FF2B5EF4-FFF2-40B4-BE49-F238E27FC236}">
                <a16:creationId xmlns:a16="http://schemas.microsoft.com/office/drawing/2014/main" id="{F25E7836-77C2-413F-905E-4F79E24E3AD2}"/>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2394563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rPr>
              <a:t>Oklahoma families and other youth programs trust that OSU and Langston Extension will provide a safe environment for youth participating in our programs.</a:t>
            </a:r>
          </a:p>
          <a:p>
            <a:endParaRPr lang="en-US" dirty="0">
              <a:solidFill>
                <a:srgbClr val="000000"/>
              </a:solidFill>
            </a:endParaRPr>
          </a:p>
          <a:p>
            <a:r>
              <a:rPr lang="en-US" b="0" i="0" dirty="0">
                <a:solidFill>
                  <a:srgbClr val="000000"/>
                </a:solidFill>
                <a:effectLst/>
              </a:rPr>
              <a:t>The opportunity to work with youth is a privileged position of trust granted to those willing to demonstrate model behavior.  </a:t>
            </a:r>
          </a:p>
          <a:p>
            <a:endParaRPr lang="en-US" dirty="0"/>
          </a:p>
        </p:txBody>
      </p:sp>
      <p:sp>
        <p:nvSpPr>
          <p:cNvPr id="4" name="Slide Number Placeholder 3"/>
          <p:cNvSpPr>
            <a:spLocks noGrp="1"/>
          </p:cNvSpPr>
          <p:nvPr>
            <p:ph type="sldNum" sz="quarter" idx="5"/>
          </p:nvPr>
        </p:nvSpPr>
        <p:spPr/>
        <p:txBody>
          <a:bodyPr/>
          <a:lstStyle/>
          <a:p>
            <a:fld id="{492531C7-A9EE-4BCC-A0B5-935497229500}" type="slidenum">
              <a:rPr lang="en-US" smtClean="0"/>
              <a:t>9</a:t>
            </a:fld>
            <a:endParaRPr lang="en-US"/>
          </a:p>
        </p:txBody>
      </p:sp>
      <p:sp>
        <p:nvSpPr>
          <p:cNvPr id="5" name="Date Placeholder 4">
            <a:extLst>
              <a:ext uri="{FF2B5EF4-FFF2-40B4-BE49-F238E27FC236}">
                <a16:creationId xmlns:a16="http://schemas.microsoft.com/office/drawing/2014/main" id="{8812B338-6E81-47CB-B1F9-6A76A540DB1F}"/>
              </a:ext>
            </a:extLst>
          </p:cNvPr>
          <p:cNvSpPr>
            <a:spLocks noGrp="1"/>
          </p:cNvSpPr>
          <p:nvPr>
            <p:ph type="dt" idx="1"/>
          </p:nvPr>
        </p:nvSpPr>
        <p:spPr/>
        <p:txBody>
          <a:bodyPr/>
          <a:lstStyle/>
          <a:p>
            <a:r>
              <a:rPr lang="en-US"/>
              <a:t>Nov. 2022</a:t>
            </a:r>
          </a:p>
        </p:txBody>
      </p:sp>
    </p:spTree>
    <p:extLst>
      <p:ext uri="{BB962C8B-B14F-4D97-AF65-F5344CB8AC3E}">
        <p14:creationId xmlns:p14="http://schemas.microsoft.com/office/powerpoint/2010/main" val="3131789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BFFB-A540-6648-9625-4836B62317FE}"/>
              </a:ext>
            </a:extLst>
          </p:cNvPr>
          <p:cNvSpPr>
            <a:spLocks noGrp="1"/>
          </p:cNvSpPr>
          <p:nvPr>
            <p:ph type="ctrTitle" hasCustomPrompt="1"/>
          </p:nvPr>
        </p:nvSpPr>
        <p:spPr>
          <a:xfrm>
            <a:off x="3867461" y="2822812"/>
            <a:ext cx="7342208" cy="1089529"/>
          </a:xfrm>
          <a:prstGeom prst="rect">
            <a:avLst/>
          </a:prstGeom>
        </p:spPr>
        <p:txBody>
          <a:bodyPr wrap="square" anchor="b">
            <a:spAutoFit/>
          </a:bodyPr>
          <a:lstStyle>
            <a:lvl1pPr algn="l">
              <a:defRPr sz="7200">
                <a:solidFill>
                  <a:schemeClr val="bg1"/>
                </a:solidFill>
                <a:latin typeface="Fjalla One" panose="02000506040000020004" pitchFamily="2" charset="0"/>
              </a:defRPr>
            </a:lvl1pPr>
          </a:lstStyle>
          <a:p>
            <a:r>
              <a:rPr lang="en-US" dirty="0"/>
              <a:t>PRESENTATION TITLE</a:t>
            </a:r>
          </a:p>
        </p:txBody>
      </p:sp>
      <p:sp>
        <p:nvSpPr>
          <p:cNvPr id="3" name="Subtitle 2">
            <a:extLst>
              <a:ext uri="{FF2B5EF4-FFF2-40B4-BE49-F238E27FC236}">
                <a16:creationId xmlns:a16="http://schemas.microsoft.com/office/drawing/2014/main" id="{4FC73EC4-0299-014F-AB63-5613D710FC09}"/>
              </a:ext>
            </a:extLst>
          </p:cNvPr>
          <p:cNvSpPr>
            <a:spLocks noGrp="1"/>
          </p:cNvSpPr>
          <p:nvPr>
            <p:ph type="subTitle" idx="1" hasCustomPrompt="1"/>
          </p:nvPr>
        </p:nvSpPr>
        <p:spPr>
          <a:xfrm>
            <a:off x="3867461" y="3730017"/>
            <a:ext cx="6659301" cy="424732"/>
          </a:xfrm>
          <a:prstGeom prst="rect">
            <a:avLst/>
          </a:prstGeom>
        </p:spPr>
        <p:txBody>
          <a:bodyPr wrap="square">
            <a:spAutoFit/>
          </a:bodyPr>
          <a:lstStyle>
            <a:lvl1pPr marL="0" indent="0" algn="l">
              <a:buNone/>
              <a:defRPr sz="2400" b="1">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NAME OF PRESENTER)</a:t>
            </a:r>
          </a:p>
        </p:txBody>
      </p:sp>
    </p:spTree>
    <p:extLst>
      <p:ext uri="{BB962C8B-B14F-4D97-AF65-F5344CB8AC3E}">
        <p14:creationId xmlns:p14="http://schemas.microsoft.com/office/powerpoint/2010/main" val="407982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5618-06A4-4AC8-B8AB-792DA6C30B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E0B311-3CCC-4BBB-9078-D97A279781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94814F-D629-4961-95BA-F336B5108B25}"/>
              </a:ext>
            </a:extLst>
          </p:cNvPr>
          <p:cNvSpPr>
            <a:spLocks noGrp="1"/>
          </p:cNvSpPr>
          <p:nvPr>
            <p:ph type="dt" sz="half" idx="10"/>
          </p:nvPr>
        </p:nvSpPr>
        <p:spPr/>
        <p:txBody>
          <a:bodyPr/>
          <a:lstStyle/>
          <a:p>
            <a:fld id="{FB589962-B3BC-4B76-88CE-05827262EFD6}" type="datetimeFigureOut">
              <a:rPr lang="en-US" smtClean="0"/>
              <a:t>9/12/2023</a:t>
            </a:fld>
            <a:endParaRPr lang="en-US"/>
          </a:p>
        </p:txBody>
      </p:sp>
      <p:sp>
        <p:nvSpPr>
          <p:cNvPr id="5" name="Footer Placeholder 4">
            <a:extLst>
              <a:ext uri="{FF2B5EF4-FFF2-40B4-BE49-F238E27FC236}">
                <a16:creationId xmlns:a16="http://schemas.microsoft.com/office/drawing/2014/main" id="{960B6CB7-A979-4C1A-A380-330F25491F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40D55F-35EC-4373-9DF7-9C28C56A9E57}"/>
              </a:ext>
            </a:extLst>
          </p:cNvPr>
          <p:cNvSpPr>
            <a:spLocks noGrp="1"/>
          </p:cNvSpPr>
          <p:nvPr>
            <p:ph type="sldNum" sz="quarter" idx="12"/>
          </p:nvPr>
        </p:nvSpPr>
        <p:spPr/>
        <p:txBody>
          <a:bodyPr/>
          <a:lstStyle/>
          <a:p>
            <a:fld id="{7918B074-0C59-4D60-BF4D-CEBB782339DD}" type="slidenum">
              <a:rPr lang="en-US" smtClean="0"/>
              <a:t>‹#›</a:t>
            </a:fld>
            <a:endParaRPr lang="en-US"/>
          </a:p>
        </p:txBody>
      </p:sp>
    </p:spTree>
    <p:extLst>
      <p:ext uri="{BB962C8B-B14F-4D97-AF65-F5344CB8AC3E}">
        <p14:creationId xmlns:p14="http://schemas.microsoft.com/office/powerpoint/2010/main" val="212253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8DF49-A453-462A-B3EA-C66F8780D7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E76882-331A-44DC-9038-787FC6F725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3EE4E-0D18-42E5-A32D-82ED5248EB8E}"/>
              </a:ext>
            </a:extLst>
          </p:cNvPr>
          <p:cNvSpPr>
            <a:spLocks noGrp="1"/>
          </p:cNvSpPr>
          <p:nvPr>
            <p:ph type="dt" sz="half" idx="10"/>
          </p:nvPr>
        </p:nvSpPr>
        <p:spPr/>
        <p:txBody>
          <a:bodyPr/>
          <a:lstStyle/>
          <a:p>
            <a:fld id="{FB589962-B3BC-4B76-88CE-05827262EFD6}" type="datetimeFigureOut">
              <a:rPr lang="en-US" smtClean="0"/>
              <a:t>9/12/2023</a:t>
            </a:fld>
            <a:endParaRPr lang="en-US"/>
          </a:p>
        </p:txBody>
      </p:sp>
      <p:sp>
        <p:nvSpPr>
          <p:cNvPr id="5" name="Footer Placeholder 4">
            <a:extLst>
              <a:ext uri="{FF2B5EF4-FFF2-40B4-BE49-F238E27FC236}">
                <a16:creationId xmlns:a16="http://schemas.microsoft.com/office/drawing/2014/main" id="{C07EC3F5-3CD5-4D56-966B-230154CAE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81270-715C-44BC-8A1D-E6A0F0146F95}"/>
              </a:ext>
            </a:extLst>
          </p:cNvPr>
          <p:cNvSpPr>
            <a:spLocks noGrp="1"/>
          </p:cNvSpPr>
          <p:nvPr>
            <p:ph type="sldNum" sz="quarter" idx="12"/>
          </p:nvPr>
        </p:nvSpPr>
        <p:spPr/>
        <p:txBody>
          <a:bodyPr/>
          <a:lstStyle/>
          <a:p>
            <a:fld id="{7918B074-0C59-4D60-BF4D-CEBB782339DD}" type="slidenum">
              <a:rPr lang="en-US" smtClean="0"/>
              <a:t>‹#›</a:t>
            </a:fld>
            <a:endParaRPr lang="en-US"/>
          </a:p>
        </p:txBody>
      </p:sp>
    </p:spTree>
    <p:extLst>
      <p:ext uri="{BB962C8B-B14F-4D97-AF65-F5344CB8AC3E}">
        <p14:creationId xmlns:p14="http://schemas.microsoft.com/office/powerpoint/2010/main" val="3813734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E631-39D3-412A-9732-4F9095BDC5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852D3-CD58-46F5-BC12-884E52EAB1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B26A84-B67E-4998-A3BE-1F0FF6AD90BC}"/>
              </a:ext>
            </a:extLst>
          </p:cNvPr>
          <p:cNvSpPr>
            <a:spLocks noGrp="1"/>
          </p:cNvSpPr>
          <p:nvPr>
            <p:ph type="dt" sz="half" idx="10"/>
          </p:nvPr>
        </p:nvSpPr>
        <p:spPr/>
        <p:txBody>
          <a:bodyPr/>
          <a:lstStyle/>
          <a:p>
            <a:fld id="{FB589962-B3BC-4B76-88CE-05827262EFD6}" type="datetimeFigureOut">
              <a:rPr lang="en-US" smtClean="0"/>
              <a:t>9/12/2023</a:t>
            </a:fld>
            <a:endParaRPr lang="en-US"/>
          </a:p>
        </p:txBody>
      </p:sp>
      <p:sp>
        <p:nvSpPr>
          <p:cNvPr id="5" name="Footer Placeholder 4">
            <a:extLst>
              <a:ext uri="{FF2B5EF4-FFF2-40B4-BE49-F238E27FC236}">
                <a16:creationId xmlns:a16="http://schemas.microsoft.com/office/drawing/2014/main" id="{251E23DD-0E57-45C8-9508-C55395FC7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A3A66-EE72-4D6D-9C05-E910CF001C00}"/>
              </a:ext>
            </a:extLst>
          </p:cNvPr>
          <p:cNvSpPr>
            <a:spLocks noGrp="1"/>
          </p:cNvSpPr>
          <p:nvPr>
            <p:ph type="sldNum" sz="quarter" idx="12"/>
          </p:nvPr>
        </p:nvSpPr>
        <p:spPr/>
        <p:txBody>
          <a:bodyPr/>
          <a:lstStyle/>
          <a:p>
            <a:fld id="{7918B074-0C59-4D60-BF4D-CEBB782339DD}" type="slidenum">
              <a:rPr lang="en-US" smtClean="0"/>
              <a:t>‹#›</a:t>
            </a:fld>
            <a:endParaRPr lang="en-US"/>
          </a:p>
        </p:txBody>
      </p:sp>
    </p:spTree>
    <p:extLst>
      <p:ext uri="{BB962C8B-B14F-4D97-AF65-F5344CB8AC3E}">
        <p14:creationId xmlns:p14="http://schemas.microsoft.com/office/powerpoint/2010/main" val="1753409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077F-F91F-4A89-B620-F87731D0B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08D25-DA6B-4190-A9C4-A662EE9E5D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F955E-4751-4597-92E2-5F23BB299D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27951F-4E63-496A-89D6-5C60450107AB}"/>
              </a:ext>
            </a:extLst>
          </p:cNvPr>
          <p:cNvSpPr>
            <a:spLocks noGrp="1"/>
          </p:cNvSpPr>
          <p:nvPr>
            <p:ph type="dt" sz="half" idx="10"/>
          </p:nvPr>
        </p:nvSpPr>
        <p:spPr/>
        <p:txBody>
          <a:bodyPr/>
          <a:lstStyle/>
          <a:p>
            <a:fld id="{FB589962-B3BC-4B76-88CE-05827262EFD6}" type="datetimeFigureOut">
              <a:rPr lang="en-US" smtClean="0"/>
              <a:t>9/12/2023</a:t>
            </a:fld>
            <a:endParaRPr lang="en-US"/>
          </a:p>
        </p:txBody>
      </p:sp>
      <p:sp>
        <p:nvSpPr>
          <p:cNvPr id="6" name="Footer Placeholder 5">
            <a:extLst>
              <a:ext uri="{FF2B5EF4-FFF2-40B4-BE49-F238E27FC236}">
                <a16:creationId xmlns:a16="http://schemas.microsoft.com/office/drawing/2014/main" id="{ACC87D24-0F7A-4908-85C6-0E103F1180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17FF3-A34A-4B70-BA71-2BDE083057E0}"/>
              </a:ext>
            </a:extLst>
          </p:cNvPr>
          <p:cNvSpPr>
            <a:spLocks noGrp="1"/>
          </p:cNvSpPr>
          <p:nvPr>
            <p:ph type="sldNum" sz="quarter" idx="12"/>
          </p:nvPr>
        </p:nvSpPr>
        <p:spPr/>
        <p:txBody>
          <a:bodyPr/>
          <a:lstStyle/>
          <a:p>
            <a:fld id="{7918B074-0C59-4D60-BF4D-CEBB782339DD}" type="slidenum">
              <a:rPr lang="en-US" smtClean="0"/>
              <a:t>‹#›</a:t>
            </a:fld>
            <a:endParaRPr lang="en-US"/>
          </a:p>
        </p:txBody>
      </p:sp>
    </p:spTree>
    <p:extLst>
      <p:ext uri="{BB962C8B-B14F-4D97-AF65-F5344CB8AC3E}">
        <p14:creationId xmlns:p14="http://schemas.microsoft.com/office/powerpoint/2010/main" val="145034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20DB-5999-469C-905E-8A9ADD9422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829A3A-8D4E-4F72-906E-EE07C522FC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91F45A-0771-4D15-84CA-43A6474B4D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16BD31-F9DD-49D6-B4CE-1D2C5BA02D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B1DA8-7706-46C3-9EF0-24BEA0E5B9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3D83F-EF90-4CDD-AA22-6F3409BD45A1}"/>
              </a:ext>
            </a:extLst>
          </p:cNvPr>
          <p:cNvSpPr>
            <a:spLocks noGrp="1"/>
          </p:cNvSpPr>
          <p:nvPr>
            <p:ph type="dt" sz="half" idx="10"/>
          </p:nvPr>
        </p:nvSpPr>
        <p:spPr/>
        <p:txBody>
          <a:bodyPr/>
          <a:lstStyle/>
          <a:p>
            <a:fld id="{FB589962-B3BC-4B76-88CE-05827262EFD6}" type="datetimeFigureOut">
              <a:rPr lang="en-US" smtClean="0"/>
              <a:t>9/12/2023</a:t>
            </a:fld>
            <a:endParaRPr lang="en-US"/>
          </a:p>
        </p:txBody>
      </p:sp>
      <p:sp>
        <p:nvSpPr>
          <p:cNvPr id="8" name="Footer Placeholder 7">
            <a:extLst>
              <a:ext uri="{FF2B5EF4-FFF2-40B4-BE49-F238E27FC236}">
                <a16:creationId xmlns:a16="http://schemas.microsoft.com/office/drawing/2014/main" id="{3AE3FD42-10D0-4EF6-BE67-2FF640BC1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E8BDD4-F23A-4B87-95B5-87506C35CC8F}"/>
              </a:ext>
            </a:extLst>
          </p:cNvPr>
          <p:cNvSpPr>
            <a:spLocks noGrp="1"/>
          </p:cNvSpPr>
          <p:nvPr>
            <p:ph type="sldNum" sz="quarter" idx="12"/>
          </p:nvPr>
        </p:nvSpPr>
        <p:spPr/>
        <p:txBody>
          <a:bodyPr/>
          <a:lstStyle/>
          <a:p>
            <a:fld id="{7918B074-0C59-4D60-BF4D-CEBB782339DD}" type="slidenum">
              <a:rPr lang="en-US" smtClean="0"/>
              <a:t>‹#›</a:t>
            </a:fld>
            <a:endParaRPr lang="en-US"/>
          </a:p>
        </p:txBody>
      </p:sp>
    </p:spTree>
    <p:extLst>
      <p:ext uri="{BB962C8B-B14F-4D97-AF65-F5344CB8AC3E}">
        <p14:creationId xmlns:p14="http://schemas.microsoft.com/office/powerpoint/2010/main" val="126287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A70A-2269-407E-9774-FB66F9A9B1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B8F231-BC57-40D2-8C15-1E9FF3AA68C7}"/>
              </a:ext>
            </a:extLst>
          </p:cNvPr>
          <p:cNvSpPr>
            <a:spLocks noGrp="1"/>
          </p:cNvSpPr>
          <p:nvPr>
            <p:ph type="dt" sz="half" idx="10"/>
          </p:nvPr>
        </p:nvSpPr>
        <p:spPr/>
        <p:txBody>
          <a:bodyPr/>
          <a:lstStyle/>
          <a:p>
            <a:fld id="{FB589962-B3BC-4B76-88CE-05827262EFD6}" type="datetimeFigureOut">
              <a:rPr lang="en-US" smtClean="0"/>
              <a:t>9/12/2023</a:t>
            </a:fld>
            <a:endParaRPr lang="en-US"/>
          </a:p>
        </p:txBody>
      </p:sp>
      <p:sp>
        <p:nvSpPr>
          <p:cNvPr id="4" name="Footer Placeholder 3">
            <a:extLst>
              <a:ext uri="{FF2B5EF4-FFF2-40B4-BE49-F238E27FC236}">
                <a16:creationId xmlns:a16="http://schemas.microsoft.com/office/drawing/2014/main" id="{0F7B75BE-D103-4E07-A7C4-6BD00D8D2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AEF5B4-2B12-4990-967A-27C3FF684C6E}"/>
              </a:ext>
            </a:extLst>
          </p:cNvPr>
          <p:cNvSpPr>
            <a:spLocks noGrp="1"/>
          </p:cNvSpPr>
          <p:nvPr>
            <p:ph type="sldNum" sz="quarter" idx="12"/>
          </p:nvPr>
        </p:nvSpPr>
        <p:spPr/>
        <p:txBody>
          <a:bodyPr/>
          <a:lstStyle/>
          <a:p>
            <a:fld id="{7918B074-0C59-4D60-BF4D-CEBB782339DD}" type="slidenum">
              <a:rPr lang="en-US" smtClean="0"/>
              <a:t>‹#›</a:t>
            </a:fld>
            <a:endParaRPr lang="en-US"/>
          </a:p>
        </p:txBody>
      </p:sp>
    </p:spTree>
    <p:extLst>
      <p:ext uri="{BB962C8B-B14F-4D97-AF65-F5344CB8AC3E}">
        <p14:creationId xmlns:p14="http://schemas.microsoft.com/office/powerpoint/2010/main" val="226663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707D1A-13BE-40AC-95FC-A75B13F0810A}"/>
              </a:ext>
            </a:extLst>
          </p:cNvPr>
          <p:cNvSpPr>
            <a:spLocks noGrp="1"/>
          </p:cNvSpPr>
          <p:nvPr>
            <p:ph type="dt" sz="half" idx="10"/>
          </p:nvPr>
        </p:nvSpPr>
        <p:spPr/>
        <p:txBody>
          <a:bodyPr/>
          <a:lstStyle/>
          <a:p>
            <a:fld id="{FB589962-B3BC-4B76-88CE-05827262EFD6}" type="datetimeFigureOut">
              <a:rPr lang="en-US" smtClean="0"/>
              <a:t>9/12/2023</a:t>
            </a:fld>
            <a:endParaRPr lang="en-US"/>
          </a:p>
        </p:txBody>
      </p:sp>
      <p:sp>
        <p:nvSpPr>
          <p:cNvPr id="3" name="Footer Placeholder 2">
            <a:extLst>
              <a:ext uri="{FF2B5EF4-FFF2-40B4-BE49-F238E27FC236}">
                <a16:creationId xmlns:a16="http://schemas.microsoft.com/office/drawing/2014/main" id="{4177E57D-F9B5-4DBA-A1E8-A3E981FC9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78695D-23CD-4C49-9CFD-0B1FC5AB3C8D}"/>
              </a:ext>
            </a:extLst>
          </p:cNvPr>
          <p:cNvSpPr>
            <a:spLocks noGrp="1"/>
          </p:cNvSpPr>
          <p:nvPr>
            <p:ph type="sldNum" sz="quarter" idx="12"/>
          </p:nvPr>
        </p:nvSpPr>
        <p:spPr/>
        <p:txBody>
          <a:bodyPr/>
          <a:lstStyle/>
          <a:p>
            <a:fld id="{7918B074-0C59-4D60-BF4D-CEBB782339DD}" type="slidenum">
              <a:rPr lang="en-US" smtClean="0"/>
              <a:t>‹#›</a:t>
            </a:fld>
            <a:endParaRPr lang="en-US"/>
          </a:p>
        </p:txBody>
      </p:sp>
    </p:spTree>
    <p:extLst>
      <p:ext uri="{BB962C8B-B14F-4D97-AF65-F5344CB8AC3E}">
        <p14:creationId xmlns:p14="http://schemas.microsoft.com/office/powerpoint/2010/main" val="2038632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2F024-CD4B-47BE-80E0-D3FD5FFA89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1332B-150F-410C-99F1-886EB55D34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1BF758-8807-47EC-9DC0-BC52138A0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176FD-9C10-48C9-9305-56225AC42C90}"/>
              </a:ext>
            </a:extLst>
          </p:cNvPr>
          <p:cNvSpPr>
            <a:spLocks noGrp="1"/>
          </p:cNvSpPr>
          <p:nvPr>
            <p:ph type="dt" sz="half" idx="10"/>
          </p:nvPr>
        </p:nvSpPr>
        <p:spPr/>
        <p:txBody>
          <a:bodyPr/>
          <a:lstStyle/>
          <a:p>
            <a:fld id="{FB589962-B3BC-4B76-88CE-05827262EFD6}" type="datetimeFigureOut">
              <a:rPr lang="en-US" smtClean="0"/>
              <a:t>9/12/2023</a:t>
            </a:fld>
            <a:endParaRPr lang="en-US"/>
          </a:p>
        </p:txBody>
      </p:sp>
      <p:sp>
        <p:nvSpPr>
          <p:cNvPr id="6" name="Footer Placeholder 5">
            <a:extLst>
              <a:ext uri="{FF2B5EF4-FFF2-40B4-BE49-F238E27FC236}">
                <a16:creationId xmlns:a16="http://schemas.microsoft.com/office/drawing/2014/main" id="{06FF5E50-BD19-47BD-8226-2018D3253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1F2417-9A2B-4246-941A-99923DAB6D08}"/>
              </a:ext>
            </a:extLst>
          </p:cNvPr>
          <p:cNvSpPr>
            <a:spLocks noGrp="1"/>
          </p:cNvSpPr>
          <p:nvPr>
            <p:ph type="sldNum" sz="quarter" idx="12"/>
          </p:nvPr>
        </p:nvSpPr>
        <p:spPr/>
        <p:txBody>
          <a:bodyPr/>
          <a:lstStyle/>
          <a:p>
            <a:fld id="{7918B074-0C59-4D60-BF4D-CEBB782339DD}" type="slidenum">
              <a:rPr lang="en-US" smtClean="0"/>
              <a:t>‹#›</a:t>
            </a:fld>
            <a:endParaRPr lang="en-US"/>
          </a:p>
        </p:txBody>
      </p:sp>
    </p:spTree>
    <p:extLst>
      <p:ext uri="{BB962C8B-B14F-4D97-AF65-F5344CB8AC3E}">
        <p14:creationId xmlns:p14="http://schemas.microsoft.com/office/powerpoint/2010/main" val="1879290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FB2BA-54C0-4022-916E-7D3555C9C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F152BD-A5D4-44E3-BF99-96B814F124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462C75-BEAD-4EBE-A338-94AD42AE2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D85CD6-CFFD-4482-B570-67F950F32EEE}"/>
              </a:ext>
            </a:extLst>
          </p:cNvPr>
          <p:cNvSpPr>
            <a:spLocks noGrp="1"/>
          </p:cNvSpPr>
          <p:nvPr>
            <p:ph type="dt" sz="half" idx="10"/>
          </p:nvPr>
        </p:nvSpPr>
        <p:spPr/>
        <p:txBody>
          <a:bodyPr/>
          <a:lstStyle/>
          <a:p>
            <a:fld id="{FB589962-B3BC-4B76-88CE-05827262EFD6}" type="datetimeFigureOut">
              <a:rPr lang="en-US" smtClean="0"/>
              <a:t>9/12/2023</a:t>
            </a:fld>
            <a:endParaRPr lang="en-US"/>
          </a:p>
        </p:txBody>
      </p:sp>
      <p:sp>
        <p:nvSpPr>
          <p:cNvPr id="6" name="Footer Placeholder 5">
            <a:extLst>
              <a:ext uri="{FF2B5EF4-FFF2-40B4-BE49-F238E27FC236}">
                <a16:creationId xmlns:a16="http://schemas.microsoft.com/office/drawing/2014/main" id="{CFBFDD03-7886-467A-8C50-8C57436B64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9C8158-CF88-43CB-912D-4A511283CC11}"/>
              </a:ext>
            </a:extLst>
          </p:cNvPr>
          <p:cNvSpPr>
            <a:spLocks noGrp="1"/>
          </p:cNvSpPr>
          <p:nvPr>
            <p:ph type="sldNum" sz="quarter" idx="12"/>
          </p:nvPr>
        </p:nvSpPr>
        <p:spPr/>
        <p:txBody>
          <a:bodyPr/>
          <a:lstStyle/>
          <a:p>
            <a:fld id="{7918B074-0C59-4D60-BF4D-CEBB782339DD}" type="slidenum">
              <a:rPr lang="en-US" smtClean="0"/>
              <a:t>‹#›</a:t>
            </a:fld>
            <a:endParaRPr lang="en-US"/>
          </a:p>
        </p:txBody>
      </p:sp>
    </p:spTree>
    <p:extLst>
      <p:ext uri="{BB962C8B-B14F-4D97-AF65-F5344CB8AC3E}">
        <p14:creationId xmlns:p14="http://schemas.microsoft.com/office/powerpoint/2010/main" val="1526679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281B-77D1-4A07-A99E-E800F21A72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481DAE-E6A9-4E21-9FC9-D7CF06006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5385D-74B5-498C-8421-D01DA63CDA7E}"/>
              </a:ext>
            </a:extLst>
          </p:cNvPr>
          <p:cNvSpPr>
            <a:spLocks noGrp="1"/>
          </p:cNvSpPr>
          <p:nvPr>
            <p:ph type="dt" sz="half" idx="10"/>
          </p:nvPr>
        </p:nvSpPr>
        <p:spPr/>
        <p:txBody>
          <a:bodyPr/>
          <a:lstStyle/>
          <a:p>
            <a:fld id="{FB589962-B3BC-4B76-88CE-05827262EFD6}" type="datetimeFigureOut">
              <a:rPr lang="en-US" smtClean="0"/>
              <a:t>9/12/2023</a:t>
            </a:fld>
            <a:endParaRPr lang="en-US"/>
          </a:p>
        </p:txBody>
      </p:sp>
      <p:sp>
        <p:nvSpPr>
          <p:cNvPr id="5" name="Footer Placeholder 4">
            <a:extLst>
              <a:ext uri="{FF2B5EF4-FFF2-40B4-BE49-F238E27FC236}">
                <a16:creationId xmlns:a16="http://schemas.microsoft.com/office/drawing/2014/main" id="{C6935678-0D58-4F7F-A8A0-453406AF6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55496-5886-4117-8FA2-FDE5BA98C977}"/>
              </a:ext>
            </a:extLst>
          </p:cNvPr>
          <p:cNvSpPr>
            <a:spLocks noGrp="1"/>
          </p:cNvSpPr>
          <p:nvPr>
            <p:ph type="sldNum" sz="quarter" idx="12"/>
          </p:nvPr>
        </p:nvSpPr>
        <p:spPr/>
        <p:txBody>
          <a:bodyPr/>
          <a:lstStyle/>
          <a:p>
            <a:fld id="{7918B074-0C59-4D60-BF4D-CEBB782339DD}" type="slidenum">
              <a:rPr lang="en-US" smtClean="0"/>
              <a:t>‹#›</a:t>
            </a:fld>
            <a:endParaRPr lang="en-US"/>
          </a:p>
        </p:txBody>
      </p:sp>
    </p:spTree>
    <p:extLst>
      <p:ext uri="{BB962C8B-B14F-4D97-AF65-F5344CB8AC3E}">
        <p14:creationId xmlns:p14="http://schemas.microsoft.com/office/powerpoint/2010/main" val="2145800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AAAF-162B-764C-9165-99A03925133D}"/>
              </a:ext>
            </a:extLst>
          </p:cNvPr>
          <p:cNvSpPr>
            <a:spLocks noGrp="1"/>
          </p:cNvSpPr>
          <p:nvPr>
            <p:ph type="title" hasCustomPrompt="1"/>
          </p:nvPr>
        </p:nvSpPr>
        <p:spPr>
          <a:xfrm>
            <a:off x="838200" y="2983745"/>
            <a:ext cx="10515600" cy="964880"/>
          </a:xfrm>
          <a:prstGeom prst="rect">
            <a:avLst/>
          </a:prstGeom>
        </p:spPr>
        <p:txBody>
          <a:bodyPr>
            <a:spAutoFit/>
          </a:bodyPr>
          <a:lstStyle>
            <a:lvl1pPr algn="ctr">
              <a:defRPr sz="6300">
                <a:solidFill>
                  <a:srgbClr val="449966"/>
                </a:solidFill>
                <a:latin typeface="Fjalla One" panose="02000506040000020004" pitchFamily="2" charset="0"/>
              </a:defRPr>
            </a:lvl1pPr>
          </a:lstStyle>
          <a:p>
            <a:r>
              <a:rPr lang="en-US" dirty="0"/>
              <a:t>SECTION TITLE</a:t>
            </a:r>
          </a:p>
        </p:txBody>
      </p:sp>
    </p:spTree>
    <p:extLst>
      <p:ext uri="{BB962C8B-B14F-4D97-AF65-F5344CB8AC3E}">
        <p14:creationId xmlns:p14="http://schemas.microsoft.com/office/powerpoint/2010/main" val="470523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273A6-1178-4AAB-9408-69DA3AFA64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057A06-E44B-47BB-A07F-B4E96B9B4B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A34D-9CA1-485D-9029-08D884DE4F54}"/>
              </a:ext>
            </a:extLst>
          </p:cNvPr>
          <p:cNvSpPr>
            <a:spLocks noGrp="1"/>
          </p:cNvSpPr>
          <p:nvPr>
            <p:ph type="dt" sz="half" idx="10"/>
          </p:nvPr>
        </p:nvSpPr>
        <p:spPr/>
        <p:txBody>
          <a:bodyPr/>
          <a:lstStyle/>
          <a:p>
            <a:fld id="{FB589962-B3BC-4B76-88CE-05827262EFD6}" type="datetimeFigureOut">
              <a:rPr lang="en-US" smtClean="0"/>
              <a:t>9/12/2023</a:t>
            </a:fld>
            <a:endParaRPr lang="en-US"/>
          </a:p>
        </p:txBody>
      </p:sp>
      <p:sp>
        <p:nvSpPr>
          <p:cNvPr id="5" name="Footer Placeholder 4">
            <a:extLst>
              <a:ext uri="{FF2B5EF4-FFF2-40B4-BE49-F238E27FC236}">
                <a16:creationId xmlns:a16="http://schemas.microsoft.com/office/drawing/2014/main" id="{09C73ABF-34B7-444F-8149-D7540B64D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16F0E-40D2-4FD7-A798-F0CC400E54E9}"/>
              </a:ext>
            </a:extLst>
          </p:cNvPr>
          <p:cNvSpPr>
            <a:spLocks noGrp="1"/>
          </p:cNvSpPr>
          <p:nvPr>
            <p:ph type="sldNum" sz="quarter" idx="12"/>
          </p:nvPr>
        </p:nvSpPr>
        <p:spPr/>
        <p:txBody>
          <a:bodyPr/>
          <a:lstStyle/>
          <a:p>
            <a:fld id="{7918B074-0C59-4D60-BF4D-CEBB782339DD}" type="slidenum">
              <a:rPr lang="en-US" smtClean="0"/>
              <a:t>‹#›</a:t>
            </a:fld>
            <a:endParaRPr lang="en-US"/>
          </a:p>
        </p:txBody>
      </p:sp>
    </p:spTree>
    <p:extLst>
      <p:ext uri="{BB962C8B-B14F-4D97-AF65-F5344CB8AC3E}">
        <p14:creationId xmlns:p14="http://schemas.microsoft.com/office/powerpoint/2010/main" val="414027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Freeform 9"/>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10"/>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ADECCC29-DBFF-40B1-B288-7FBB71E62437}"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A9BBA7-97FE-4FAC-915E-5700415B7F62}" type="slidenum">
              <a:rPr lang="en-US" smtClean="0"/>
              <a:t>‹#›</a:t>
            </a:fld>
            <a:endParaRPr lang="en-US"/>
          </a:p>
        </p:txBody>
      </p:sp>
      <p:sp>
        <p:nvSpPr>
          <p:cNvPr id="13" name="Content Placeholder 12"/>
          <p:cNvSpPr>
            <a:spLocks noGrp="1"/>
          </p:cNvSpPr>
          <p:nvPr>
            <p:ph sz="quarter" idx="13"/>
          </p:nvPr>
        </p:nvSpPr>
        <p:spPr>
          <a:xfrm>
            <a:off x="914400" y="1536192"/>
            <a:ext cx="48768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6400800" y="1536192"/>
            <a:ext cx="48768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2557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7FABCD1-185E-FF49-BF3D-44CC17AA40FF}"/>
              </a:ext>
            </a:extLst>
          </p:cNvPr>
          <p:cNvSpPr>
            <a:spLocks noGrp="1"/>
          </p:cNvSpPr>
          <p:nvPr>
            <p:ph sz="half" idx="11" hasCustomPrompt="1"/>
          </p:nvPr>
        </p:nvSpPr>
        <p:spPr>
          <a:xfrm>
            <a:off x="876822" y="1857048"/>
            <a:ext cx="10734804" cy="400045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marR="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amet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consectetur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adipiscing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elit</a:t>
            </a:r>
            <a:r>
              <a:rPr lang="en-US" dirty="0">
                <a:latin typeface="Roboto" panose="02000000000000000000" pitchFamily="2" charset="0"/>
                <a:ea typeface="Roboto" panose="02000000000000000000" pitchFamily="2" charset="0"/>
              </a:rPr>
              <a:t>, sed do </a:t>
            </a:r>
            <a:r>
              <a:rPr lang="en-US" dirty="0" err="1">
                <a:latin typeface="Roboto" panose="02000000000000000000" pitchFamily="2" charset="0"/>
                <a:ea typeface="Roboto" panose="02000000000000000000" pitchFamily="2" charset="0"/>
              </a:rPr>
              <a:t>eiusmod</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tempor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incididunt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labore</a:t>
            </a:r>
            <a:r>
              <a:rPr lang="en-US" dirty="0">
                <a:latin typeface="Roboto" panose="02000000000000000000" pitchFamily="2" charset="0"/>
                <a:ea typeface="Roboto" panose="02000000000000000000" pitchFamily="2" charset="0"/>
              </a:rPr>
              <a:t> et dolore magna </a:t>
            </a:r>
            <a:r>
              <a:rPr lang="en-US" dirty="0" err="1">
                <a:latin typeface="Roboto" panose="02000000000000000000" pitchFamily="2" charset="0"/>
                <a:ea typeface="Roboto" panose="02000000000000000000" pitchFamily="2" charset="0"/>
              </a:rPr>
              <a:t>aliqua</a:t>
            </a:r>
            <a:r>
              <a:rPr lang="en-US" dirty="0">
                <a:latin typeface="Roboto" panose="02000000000000000000" pitchFamily="2" charset="0"/>
                <a:ea typeface="Roboto" panose="02000000000000000000" pitchFamily="2" charset="0"/>
              </a:rPr>
              <a:t>. Ut </a:t>
            </a:r>
            <a:r>
              <a:rPr lang="en-US" dirty="0" err="1">
                <a:latin typeface="Roboto" panose="02000000000000000000" pitchFamily="2" charset="0"/>
                <a:ea typeface="Roboto" panose="02000000000000000000" pitchFamily="2" charset="0"/>
              </a:rPr>
              <a:t>enim</a:t>
            </a:r>
            <a:r>
              <a:rPr lang="en-US" dirty="0">
                <a:latin typeface="Roboto" panose="02000000000000000000" pitchFamily="2" charset="0"/>
                <a:ea typeface="Roboto" panose="02000000000000000000" pitchFamily="2" charset="0"/>
              </a:rPr>
              <a:t> ad minim </a:t>
            </a:r>
            <a:r>
              <a:rPr lang="en-US" dirty="0" err="1">
                <a:latin typeface="Roboto" panose="02000000000000000000" pitchFamily="2" charset="0"/>
                <a:ea typeface="Roboto" panose="02000000000000000000" pitchFamily="2" charset="0"/>
              </a:rPr>
              <a:t>veniam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quis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nostrud</a:t>
            </a:r>
            <a:r>
              <a:rPr lang="en-US" dirty="0">
                <a:latin typeface="Roboto" panose="02000000000000000000" pitchFamily="2" charset="0"/>
                <a:ea typeface="Roboto" panose="02000000000000000000" pitchFamily="2" charset="0"/>
              </a:rPr>
              <a:t> exercitation </a:t>
            </a:r>
            <a:r>
              <a:rPr lang="en-US" dirty="0" err="1">
                <a:latin typeface="Roboto" panose="02000000000000000000" pitchFamily="2" charset="0"/>
                <a:ea typeface="Roboto" panose="02000000000000000000" pitchFamily="2" charset="0"/>
              </a:rPr>
              <a:t>ullamco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laboris</a:t>
            </a:r>
            <a:r>
              <a:rPr lang="en-US" dirty="0">
                <a:latin typeface="Roboto" panose="02000000000000000000" pitchFamily="2" charset="0"/>
                <a:ea typeface="Roboto" panose="02000000000000000000" pitchFamily="2" charset="0"/>
              </a:rPr>
              <a:t> nisi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aliquip</a:t>
            </a:r>
            <a:r>
              <a:rPr lang="en-US" dirty="0">
                <a:latin typeface="Roboto" panose="02000000000000000000" pitchFamily="2" charset="0"/>
                <a:ea typeface="Roboto" panose="02000000000000000000" pitchFamily="2" charset="0"/>
              </a:rPr>
              <a:t> ex </a:t>
            </a:r>
            <a:r>
              <a:rPr lang="en-US" dirty="0" err="1">
                <a:latin typeface="Roboto" panose="02000000000000000000" pitchFamily="2" charset="0"/>
                <a:ea typeface="Roboto" panose="02000000000000000000" pitchFamily="2" charset="0"/>
              </a:rPr>
              <a:t>ea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commodo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reprehenderit</a:t>
            </a:r>
            <a:r>
              <a:rPr lang="en-US" dirty="0">
                <a:latin typeface="Roboto" panose="02000000000000000000" pitchFamily="2" charset="0"/>
                <a:ea typeface="Roboto" panose="02000000000000000000" pitchFamily="2" charset="0"/>
              </a:rPr>
              <a:t> in </a:t>
            </a:r>
            <a:r>
              <a:rPr lang="en-US" dirty="0" err="1">
                <a:latin typeface="Roboto" panose="02000000000000000000" pitchFamily="2" charset="0"/>
                <a:ea typeface="Roboto" panose="02000000000000000000" pitchFamily="2" charset="0"/>
              </a:rPr>
              <a:t>voluptate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velit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esse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cillum</a:t>
            </a:r>
            <a:r>
              <a:rPr lang="en-US" dirty="0">
                <a:latin typeface="Roboto" panose="02000000000000000000" pitchFamily="2" charset="0"/>
                <a:ea typeface="Roboto" panose="02000000000000000000" pitchFamily="2" charset="0"/>
              </a:rPr>
              <a:t> dolore </a:t>
            </a:r>
            <a:r>
              <a:rPr lang="en-US" dirty="0" err="1">
                <a:latin typeface="Roboto" panose="02000000000000000000" pitchFamily="2" charset="0"/>
                <a:ea typeface="Roboto" panose="02000000000000000000" pitchFamily="2" charset="0"/>
              </a:rPr>
              <a:t>eu</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fugiat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nulla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pariature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marL="742950" marR="0" lvl="1"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lang="en-US" dirty="0">
                <a:latin typeface="Roboto" panose="02000000000000000000" pitchFamily="2" charset="0"/>
                <a:ea typeface="Roboto" panose="02000000000000000000" pitchFamily="2" charset="0"/>
              </a:rPr>
              <a:t>Opening slide</a:t>
            </a:r>
          </a:p>
          <a:p>
            <a:pPr lvl="1">
              <a:lnSpc>
                <a:spcPct val="125000"/>
              </a:lnSpc>
            </a:pPr>
            <a:endParaRPr lang="en-US" dirty="0">
              <a:latin typeface="Roboto" panose="02000000000000000000" pitchFamily="2" charset="0"/>
              <a:ea typeface="Roboto" panose="02000000000000000000" pitchFamily="2" charset="0"/>
            </a:endParaRPr>
          </a:p>
        </p:txBody>
      </p:sp>
      <p:sp>
        <p:nvSpPr>
          <p:cNvPr id="3" name="Text Placeholder 2">
            <a:extLst>
              <a:ext uri="{FF2B5EF4-FFF2-40B4-BE49-F238E27FC236}">
                <a16:creationId xmlns:a16="http://schemas.microsoft.com/office/drawing/2014/main" id="{158C253F-263A-9548-A099-C98753CC6584}"/>
              </a:ext>
            </a:extLst>
          </p:cNvPr>
          <p:cNvSpPr>
            <a:spLocks noGrp="1"/>
          </p:cNvSpPr>
          <p:nvPr>
            <p:ph type="body" idx="1" hasCustomPrompt="1"/>
          </p:nvPr>
        </p:nvSpPr>
        <p:spPr>
          <a:xfrm>
            <a:off x="567847" y="132869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
        <p:nvSpPr>
          <p:cNvPr id="2" name="Title 1">
            <a:extLst>
              <a:ext uri="{FF2B5EF4-FFF2-40B4-BE49-F238E27FC236}">
                <a16:creationId xmlns:a16="http://schemas.microsoft.com/office/drawing/2014/main" id="{FE5169D8-0C4B-4C49-954B-B50510DC9193}"/>
              </a:ext>
            </a:extLst>
          </p:cNvPr>
          <p:cNvSpPr>
            <a:spLocks noGrp="1"/>
          </p:cNvSpPr>
          <p:nvPr>
            <p:ph type="title" hasCustomPrompt="1"/>
          </p:nvPr>
        </p:nvSpPr>
        <p:spPr>
          <a:xfrm>
            <a:off x="580373" y="603850"/>
            <a:ext cx="10515600" cy="757130"/>
          </a:xfrm>
          <a:prstGeom prst="rect">
            <a:avLst/>
          </a:prstGeom>
        </p:spPr>
        <p:txBody>
          <a:bodyPr anchor="b">
            <a:spAutoFit/>
          </a:bodyPr>
          <a:lstStyle>
            <a:lvl1pPr>
              <a:defRPr sz="4800">
                <a:solidFill>
                  <a:srgbClr val="449966"/>
                </a:solidFill>
                <a:latin typeface="Fjalla One" panose="02000506040000020004" pitchFamily="2" charset="0"/>
              </a:defRPr>
            </a:lvl1pPr>
          </a:lstStyle>
          <a:p>
            <a:r>
              <a:rPr lang="en-US" dirty="0"/>
              <a:t>SECTION TITLE</a:t>
            </a:r>
          </a:p>
        </p:txBody>
      </p:sp>
      <p:grpSp>
        <p:nvGrpSpPr>
          <p:cNvPr id="6" name="Group 5">
            <a:extLst>
              <a:ext uri="{FF2B5EF4-FFF2-40B4-BE49-F238E27FC236}">
                <a16:creationId xmlns:a16="http://schemas.microsoft.com/office/drawing/2014/main" id="{A4429C33-5371-9240-FED3-9A66094DDCDF}"/>
              </a:ext>
            </a:extLst>
          </p:cNvPr>
          <p:cNvGrpSpPr/>
          <p:nvPr userDrawn="1"/>
        </p:nvGrpSpPr>
        <p:grpSpPr>
          <a:xfrm>
            <a:off x="6801826" y="5640780"/>
            <a:ext cx="4809800" cy="613370"/>
            <a:chOff x="6801826" y="5640780"/>
            <a:chExt cx="4809800" cy="613370"/>
          </a:xfrm>
        </p:grpSpPr>
        <p:sp>
          <p:nvSpPr>
            <p:cNvPr id="5" name="Rectangle 4">
              <a:extLst>
                <a:ext uri="{FF2B5EF4-FFF2-40B4-BE49-F238E27FC236}">
                  <a16:creationId xmlns:a16="http://schemas.microsoft.com/office/drawing/2014/main" id="{D7ADD14B-48D4-EBAD-CE38-326025E6F0B0}"/>
                </a:ext>
              </a:extLst>
            </p:cNvPr>
            <p:cNvSpPr/>
            <p:nvPr userDrawn="1"/>
          </p:nvSpPr>
          <p:spPr>
            <a:xfrm>
              <a:off x="6801826" y="5640780"/>
              <a:ext cx="4809800" cy="613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127A7897-F91E-2771-C9A9-860D37C53239}"/>
                </a:ext>
              </a:extLst>
            </p:cNvPr>
            <p:cNvPicPr>
              <a:picLocks noChangeAspect="1"/>
            </p:cNvPicPr>
            <p:nvPr userDrawn="1"/>
          </p:nvPicPr>
          <p:blipFill>
            <a:blip r:embed="rId3"/>
            <a:stretch>
              <a:fillRect/>
            </a:stretch>
          </p:blipFill>
          <p:spPr>
            <a:xfrm>
              <a:off x="6801826" y="5640780"/>
              <a:ext cx="4800365" cy="583000"/>
            </a:xfrm>
            <a:prstGeom prst="rect">
              <a:avLst/>
            </a:prstGeom>
          </p:spPr>
        </p:pic>
      </p:grpSp>
    </p:spTree>
    <p:extLst>
      <p:ext uri="{BB962C8B-B14F-4D97-AF65-F5344CB8AC3E}">
        <p14:creationId xmlns:p14="http://schemas.microsoft.com/office/powerpoint/2010/main" val="203292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E623051-D3F7-CF49-875A-42D2D7BE4ADB}"/>
              </a:ext>
            </a:extLst>
          </p:cNvPr>
          <p:cNvSpPr>
            <a:spLocks noGrp="1"/>
          </p:cNvSpPr>
          <p:nvPr>
            <p:ph sz="half" idx="10" hasCustomPrompt="1"/>
          </p:nvPr>
        </p:nvSpPr>
        <p:spPr>
          <a:xfrm>
            <a:off x="876822" y="1123268"/>
            <a:ext cx="10734804" cy="4346703"/>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amet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consectetur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adipiscing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elit</a:t>
            </a:r>
            <a:r>
              <a:rPr lang="en-US" dirty="0">
                <a:latin typeface="Roboto" panose="02000000000000000000" pitchFamily="2" charset="0"/>
                <a:ea typeface="Roboto" panose="02000000000000000000" pitchFamily="2" charset="0"/>
              </a:rPr>
              <a:t>, sed do </a:t>
            </a:r>
            <a:r>
              <a:rPr lang="en-US" dirty="0" err="1">
                <a:latin typeface="Roboto" panose="02000000000000000000" pitchFamily="2" charset="0"/>
                <a:ea typeface="Roboto" panose="02000000000000000000" pitchFamily="2" charset="0"/>
              </a:rPr>
              <a:t>eiusmod</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tempor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incididunt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labore</a:t>
            </a:r>
            <a:r>
              <a:rPr lang="en-US" dirty="0">
                <a:latin typeface="Roboto" panose="02000000000000000000" pitchFamily="2" charset="0"/>
                <a:ea typeface="Roboto" panose="02000000000000000000" pitchFamily="2" charset="0"/>
              </a:rPr>
              <a:t> et dolore magna </a:t>
            </a:r>
            <a:r>
              <a:rPr lang="en-US" dirty="0" err="1">
                <a:latin typeface="Roboto" panose="02000000000000000000" pitchFamily="2" charset="0"/>
                <a:ea typeface="Roboto" panose="02000000000000000000" pitchFamily="2" charset="0"/>
              </a:rPr>
              <a:t>aliqua</a:t>
            </a:r>
            <a:r>
              <a:rPr lang="en-US" dirty="0">
                <a:latin typeface="Roboto" panose="02000000000000000000" pitchFamily="2" charset="0"/>
                <a:ea typeface="Roboto" panose="02000000000000000000" pitchFamily="2" charset="0"/>
              </a:rPr>
              <a:t>. Ut </a:t>
            </a:r>
            <a:r>
              <a:rPr lang="en-US" dirty="0" err="1">
                <a:latin typeface="Roboto" panose="02000000000000000000" pitchFamily="2" charset="0"/>
                <a:ea typeface="Roboto" panose="02000000000000000000" pitchFamily="2" charset="0"/>
              </a:rPr>
              <a:t>enim</a:t>
            </a:r>
            <a:r>
              <a:rPr lang="en-US" dirty="0">
                <a:latin typeface="Roboto" panose="02000000000000000000" pitchFamily="2" charset="0"/>
                <a:ea typeface="Roboto" panose="02000000000000000000" pitchFamily="2" charset="0"/>
              </a:rPr>
              <a:t> ad minim </a:t>
            </a:r>
            <a:r>
              <a:rPr lang="en-US" dirty="0" err="1">
                <a:latin typeface="Roboto" panose="02000000000000000000" pitchFamily="2" charset="0"/>
                <a:ea typeface="Roboto" panose="02000000000000000000" pitchFamily="2" charset="0"/>
              </a:rPr>
              <a:t>veniam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quis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nostrud</a:t>
            </a:r>
            <a:r>
              <a:rPr lang="en-US" dirty="0">
                <a:latin typeface="Roboto" panose="02000000000000000000" pitchFamily="2" charset="0"/>
                <a:ea typeface="Roboto" panose="02000000000000000000" pitchFamily="2" charset="0"/>
              </a:rPr>
              <a:t> exercitation </a:t>
            </a:r>
            <a:r>
              <a:rPr lang="en-US" dirty="0" err="1">
                <a:latin typeface="Roboto" panose="02000000000000000000" pitchFamily="2" charset="0"/>
                <a:ea typeface="Roboto" panose="02000000000000000000" pitchFamily="2" charset="0"/>
              </a:rPr>
              <a:t>ullamco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laboris</a:t>
            </a:r>
            <a:r>
              <a:rPr lang="en-US" dirty="0">
                <a:latin typeface="Roboto" panose="02000000000000000000" pitchFamily="2" charset="0"/>
                <a:ea typeface="Roboto" panose="02000000000000000000" pitchFamily="2" charset="0"/>
              </a:rPr>
              <a:t> nisi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aliquip</a:t>
            </a:r>
            <a:r>
              <a:rPr lang="en-US" dirty="0">
                <a:latin typeface="Roboto" panose="02000000000000000000" pitchFamily="2" charset="0"/>
                <a:ea typeface="Roboto" panose="02000000000000000000" pitchFamily="2" charset="0"/>
              </a:rPr>
              <a:t> ex </a:t>
            </a:r>
            <a:r>
              <a:rPr lang="en-US" dirty="0" err="1">
                <a:latin typeface="Roboto" panose="02000000000000000000" pitchFamily="2" charset="0"/>
                <a:ea typeface="Roboto" panose="02000000000000000000" pitchFamily="2" charset="0"/>
              </a:rPr>
              <a:t>ea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commodo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reprehenderit</a:t>
            </a:r>
            <a:r>
              <a:rPr lang="en-US" dirty="0">
                <a:latin typeface="Roboto" panose="02000000000000000000" pitchFamily="2" charset="0"/>
                <a:ea typeface="Roboto" panose="02000000000000000000" pitchFamily="2" charset="0"/>
              </a:rPr>
              <a:t> in </a:t>
            </a:r>
            <a:r>
              <a:rPr lang="en-US" dirty="0" err="1">
                <a:latin typeface="Roboto" panose="02000000000000000000" pitchFamily="2" charset="0"/>
                <a:ea typeface="Roboto" panose="02000000000000000000" pitchFamily="2" charset="0"/>
              </a:rPr>
              <a:t>voluptate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velit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esse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cillum</a:t>
            </a:r>
            <a:r>
              <a:rPr lang="en-US" dirty="0">
                <a:latin typeface="Roboto" panose="02000000000000000000" pitchFamily="2" charset="0"/>
                <a:ea typeface="Roboto" panose="02000000000000000000" pitchFamily="2" charset="0"/>
              </a:rPr>
              <a:t> dolore </a:t>
            </a:r>
            <a:r>
              <a:rPr lang="en-US" dirty="0" err="1">
                <a:latin typeface="Roboto" panose="02000000000000000000" pitchFamily="2" charset="0"/>
                <a:ea typeface="Roboto" panose="02000000000000000000" pitchFamily="2" charset="0"/>
              </a:rPr>
              <a:t>eu</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fugiat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nulla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pariature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p:txBody>
      </p:sp>
      <p:sp>
        <p:nvSpPr>
          <p:cNvPr id="10" name="Text Placeholder 2">
            <a:extLst>
              <a:ext uri="{FF2B5EF4-FFF2-40B4-BE49-F238E27FC236}">
                <a16:creationId xmlns:a16="http://schemas.microsoft.com/office/drawing/2014/main" id="{07701DD8-0362-BB47-9BD0-8DA9DD48348D}"/>
              </a:ext>
            </a:extLst>
          </p:cNvPr>
          <p:cNvSpPr>
            <a:spLocks noGrp="1"/>
          </p:cNvSpPr>
          <p:nvPr>
            <p:ph type="body" idx="1"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grpSp>
        <p:nvGrpSpPr>
          <p:cNvPr id="4" name="Group 3">
            <a:extLst>
              <a:ext uri="{FF2B5EF4-FFF2-40B4-BE49-F238E27FC236}">
                <a16:creationId xmlns:a16="http://schemas.microsoft.com/office/drawing/2014/main" id="{5A724842-860A-5D91-5E62-EAE8D1B7EE86}"/>
              </a:ext>
            </a:extLst>
          </p:cNvPr>
          <p:cNvGrpSpPr/>
          <p:nvPr userDrawn="1"/>
        </p:nvGrpSpPr>
        <p:grpSpPr>
          <a:xfrm>
            <a:off x="6801826" y="5640780"/>
            <a:ext cx="4809800" cy="613370"/>
            <a:chOff x="6801826" y="5640780"/>
            <a:chExt cx="4809800" cy="613370"/>
          </a:xfrm>
        </p:grpSpPr>
        <p:sp>
          <p:nvSpPr>
            <p:cNvPr id="5" name="Rectangle 4">
              <a:extLst>
                <a:ext uri="{FF2B5EF4-FFF2-40B4-BE49-F238E27FC236}">
                  <a16:creationId xmlns:a16="http://schemas.microsoft.com/office/drawing/2014/main" id="{CE1003E8-3BD6-E701-55B9-569096A06168}"/>
                </a:ext>
              </a:extLst>
            </p:cNvPr>
            <p:cNvSpPr/>
            <p:nvPr userDrawn="1"/>
          </p:nvSpPr>
          <p:spPr>
            <a:xfrm>
              <a:off x="6801826" y="5640780"/>
              <a:ext cx="4809800" cy="613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9496C78F-58F2-01C0-1F03-28B8E36F895C}"/>
                </a:ext>
              </a:extLst>
            </p:cNvPr>
            <p:cNvPicPr>
              <a:picLocks noChangeAspect="1"/>
            </p:cNvPicPr>
            <p:nvPr userDrawn="1"/>
          </p:nvPicPr>
          <p:blipFill>
            <a:blip r:embed="rId3"/>
            <a:stretch>
              <a:fillRect/>
            </a:stretch>
          </p:blipFill>
          <p:spPr>
            <a:xfrm>
              <a:off x="6801826" y="5640780"/>
              <a:ext cx="4800365" cy="583000"/>
            </a:xfrm>
            <a:prstGeom prst="rect">
              <a:avLst/>
            </a:prstGeom>
          </p:spPr>
        </p:pic>
      </p:grpSp>
    </p:spTree>
    <p:extLst>
      <p:ext uri="{BB962C8B-B14F-4D97-AF65-F5344CB8AC3E}">
        <p14:creationId xmlns:p14="http://schemas.microsoft.com/office/powerpoint/2010/main" val="272391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A841D53-C854-B94C-ADB1-420D936BB28B}"/>
              </a:ext>
            </a:extLst>
          </p:cNvPr>
          <p:cNvSpPr>
            <a:spLocks noGrp="1"/>
          </p:cNvSpPr>
          <p:nvPr>
            <p:ph type="pic" idx="1"/>
          </p:nvPr>
        </p:nvSpPr>
        <p:spPr>
          <a:xfrm>
            <a:off x="988291" y="1115395"/>
            <a:ext cx="3888509" cy="4256705"/>
          </a:xfrm>
          <a:prstGeom prst="rect">
            <a:avLst/>
          </a:prstGeom>
          <a:solidFill>
            <a:srgbClr val="449966">
              <a:alpha val="10000"/>
            </a:srgbClr>
          </a:solidFill>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2" name="Content Placeholder 2">
            <a:extLst>
              <a:ext uri="{FF2B5EF4-FFF2-40B4-BE49-F238E27FC236}">
                <a16:creationId xmlns:a16="http://schemas.microsoft.com/office/drawing/2014/main" id="{D17F29AA-73C0-F940-B06A-CF1CBD6A585C}"/>
              </a:ext>
            </a:extLst>
          </p:cNvPr>
          <p:cNvSpPr>
            <a:spLocks noGrp="1"/>
          </p:cNvSpPr>
          <p:nvPr>
            <p:ph sz="half" idx="10" hasCustomPrompt="1"/>
          </p:nvPr>
        </p:nvSpPr>
        <p:spPr>
          <a:xfrm>
            <a:off x="5107708" y="1123268"/>
            <a:ext cx="6503918" cy="3654205"/>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When single image is necessary</a:t>
            </a:r>
          </a:p>
          <a:p>
            <a:pPr lvl="1">
              <a:lnSpc>
                <a:spcPct val="125000"/>
              </a:lnSpc>
            </a:pPr>
            <a:r>
              <a:rPr lang="en-US" dirty="0">
                <a:latin typeface="Roboto" panose="02000000000000000000" pitchFamily="2" charset="0"/>
                <a:ea typeface="Roboto" panose="02000000000000000000" pitchFamily="2" charset="0"/>
              </a:rPr>
              <a:t>When single image is necessary</a:t>
            </a:r>
          </a:p>
          <a:p>
            <a:pPr lvl="1">
              <a:lnSpc>
                <a:spcPct val="125000"/>
              </a:lnSpc>
            </a:pPr>
            <a:r>
              <a:rPr lang="en-US" dirty="0">
                <a:latin typeface="Roboto" panose="02000000000000000000" pitchFamily="2" charset="0"/>
                <a:ea typeface="Roboto" panose="02000000000000000000" pitchFamily="2" charset="0"/>
              </a:rPr>
              <a:t>When single image is necessary</a:t>
            </a:r>
          </a:p>
        </p:txBody>
      </p:sp>
      <p:sp>
        <p:nvSpPr>
          <p:cNvPr id="20" name="Text Placeholder 2">
            <a:extLst>
              <a:ext uri="{FF2B5EF4-FFF2-40B4-BE49-F238E27FC236}">
                <a16:creationId xmlns:a16="http://schemas.microsoft.com/office/drawing/2014/main" id="{D287506E-38A0-8144-8203-98E0F8912F73}"/>
              </a:ext>
            </a:extLst>
          </p:cNvPr>
          <p:cNvSpPr>
            <a:spLocks noGrp="1"/>
          </p:cNvSpPr>
          <p:nvPr>
            <p:ph type="body" idx="13"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grpSp>
        <p:nvGrpSpPr>
          <p:cNvPr id="5" name="Group 4">
            <a:extLst>
              <a:ext uri="{FF2B5EF4-FFF2-40B4-BE49-F238E27FC236}">
                <a16:creationId xmlns:a16="http://schemas.microsoft.com/office/drawing/2014/main" id="{BF471376-79BD-4EE9-673A-362C86C8909D}"/>
              </a:ext>
            </a:extLst>
          </p:cNvPr>
          <p:cNvGrpSpPr/>
          <p:nvPr userDrawn="1"/>
        </p:nvGrpSpPr>
        <p:grpSpPr>
          <a:xfrm>
            <a:off x="6801826" y="5640780"/>
            <a:ext cx="4809800" cy="613370"/>
            <a:chOff x="6801826" y="5640780"/>
            <a:chExt cx="4809800" cy="613370"/>
          </a:xfrm>
        </p:grpSpPr>
        <p:sp>
          <p:nvSpPr>
            <p:cNvPr id="6" name="Rectangle 5">
              <a:extLst>
                <a:ext uri="{FF2B5EF4-FFF2-40B4-BE49-F238E27FC236}">
                  <a16:creationId xmlns:a16="http://schemas.microsoft.com/office/drawing/2014/main" id="{1A732CE6-B977-D2D0-5673-F9E4E3800D76}"/>
                </a:ext>
              </a:extLst>
            </p:cNvPr>
            <p:cNvSpPr/>
            <p:nvPr userDrawn="1"/>
          </p:nvSpPr>
          <p:spPr>
            <a:xfrm>
              <a:off x="6801826" y="5640780"/>
              <a:ext cx="4809800" cy="613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30D6850C-4BE7-1BC3-B46F-09739BB79A2A}"/>
                </a:ext>
              </a:extLst>
            </p:cNvPr>
            <p:cNvPicPr>
              <a:picLocks noChangeAspect="1"/>
            </p:cNvPicPr>
            <p:nvPr userDrawn="1"/>
          </p:nvPicPr>
          <p:blipFill>
            <a:blip r:embed="rId3"/>
            <a:stretch>
              <a:fillRect/>
            </a:stretch>
          </p:blipFill>
          <p:spPr>
            <a:xfrm>
              <a:off x="6801826" y="5640780"/>
              <a:ext cx="4800365" cy="583000"/>
            </a:xfrm>
            <a:prstGeom prst="rect">
              <a:avLst/>
            </a:prstGeom>
          </p:spPr>
        </p:pic>
      </p:grpSp>
    </p:spTree>
    <p:extLst>
      <p:ext uri="{BB962C8B-B14F-4D97-AF65-F5344CB8AC3E}">
        <p14:creationId xmlns:p14="http://schemas.microsoft.com/office/powerpoint/2010/main" val="975333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ual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915BB22-2CFF-974B-A221-8EE500F04CBD}"/>
              </a:ext>
            </a:extLst>
          </p:cNvPr>
          <p:cNvSpPr>
            <a:spLocks noGrp="1"/>
          </p:cNvSpPr>
          <p:nvPr>
            <p:ph sz="half" idx="11" hasCustomPrompt="1"/>
          </p:nvPr>
        </p:nvSpPr>
        <p:spPr>
          <a:xfrm>
            <a:off x="8632920" y="1123268"/>
            <a:ext cx="2975628" cy="400045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Use this slide for multiple images</a:t>
            </a:r>
          </a:p>
          <a:p>
            <a:pPr lvl="1">
              <a:lnSpc>
                <a:spcPct val="125000"/>
              </a:lnSpc>
            </a:pPr>
            <a:r>
              <a:rPr lang="en-US" dirty="0">
                <a:latin typeface="Roboto" panose="02000000000000000000" pitchFamily="2" charset="0"/>
                <a:ea typeface="Roboto" panose="02000000000000000000" pitchFamily="2" charset="0"/>
              </a:rPr>
              <a:t>If they absolutely require text</a:t>
            </a:r>
          </a:p>
          <a:p>
            <a:pPr lvl="1">
              <a:lnSpc>
                <a:spcPct val="125000"/>
              </a:lnSpc>
            </a:pPr>
            <a:r>
              <a:rPr lang="en-US" dirty="0">
                <a:latin typeface="Roboto" panose="02000000000000000000" pitchFamily="2" charset="0"/>
                <a:ea typeface="Roboto" panose="02000000000000000000" pitchFamily="2" charset="0"/>
              </a:rPr>
              <a:t>Otherwise, use next slide for multiples</a:t>
            </a:r>
          </a:p>
        </p:txBody>
      </p:sp>
      <p:sp>
        <p:nvSpPr>
          <p:cNvPr id="10" name="Picture Placeholder 2">
            <a:extLst>
              <a:ext uri="{FF2B5EF4-FFF2-40B4-BE49-F238E27FC236}">
                <a16:creationId xmlns:a16="http://schemas.microsoft.com/office/drawing/2014/main" id="{8CFC7C7B-A81D-8F42-B720-BE8A6EE73984}"/>
              </a:ext>
            </a:extLst>
          </p:cNvPr>
          <p:cNvSpPr>
            <a:spLocks noGrp="1"/>
          </p:cNvSpPr>
          <p:nvPr>
            <p:ph type="pic" idx="10"/>
          </p:nvPr>
        </p:nvSpPr>
        <p:spPr>
          <a:xfrm>
            <a:off x="4815224" y="1115395"/>
            <a:ext cx="3592947" cy="4256705"/>
          </a:xfrm>
          <a:prstGeom prst="rect">
            <a:avLst/>
          </a:prstGeom>
          <a:solidFill>
            <a:srgbClr val="449966">
              <a:alpha val="10000"/>
            </a:srgbClr>
          </a:solidFill>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DA85B192-A76B-8942-81DB-93DFBE6505C9}"/>
              </a:ext>
            </a:extLst>
          </p:cNvPr>
          <p:cNvSpPr>
            <a:spLocks noGrp="1"/>
          </p:cNvSpPr>
          <p:nvPr>
            <p:ph type="pic" idx="1"/>
          </p:nvPr>
        </p:nvSpPr>
        <p:spPr>
          <a:xfrm>
            <a:off x="988291" y="1115395"/>
            <a:ext cx="3592947" cy="4256705"/>
          </a:xfrm>
          <a:prstGeom prst="rect">
            <a:avLst/>
          </a:prstGeom>
          <a:solidFill>
            <a:srgbClr val="449966">
              <a:alpha val="10000"/>
            </a:srgbClr>
          </a:solidFill>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2">
            <a:extLst>
              <a:ext uri="{FF2B5EF4-FFF2-40B4-BE49-F238E27FC236}">
                <a16:creationId xmlns:a16="http://schemas.microsoft.com/office/drawing/2014/main" id="{612A7109-F5AB-344A-B402-1951F658631D}"/>
              </a:ext>
            </a:extLst>
          </p:cNvPr>
          <p:cNvSpPr>
            <a:spLocks noGrp="1"/>
          </p:cNvSpPr>
          <p:nvPr>
            <p:ph type="body" idx="13"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grpSp>
        <p:nvGrpSpPr>
          <p:cNvPr id="5" name="Group 4">
            <a:extLst>
              <a:ext uri="{FF2B5EF4-FFF2-40B4-BE49-F238E27FC236}">
                <a16:creationId xmlns:a16="http://schemas.microsoft.com/office/drawing/2014/main" id="{2713BCDB-B7B8-CFDD-CA70-6F6D467413EE}"/>
              </a:ext>
            </a:extLst>
          </p:cNvPr>
          <p:cNvGrpSpPr/>
          <p:nvPr userDrawn="1"/>
        </p:nvGrpSpPr>
        <p:grpSpPr>
          <a:xfrm>
            <a:off x="6801826" y="5640780"/>
            <a:ext cx="4809800" cy="613370"/>
            <a:chOff x="6801826" y="5640780"/>
            <a:chExt cx="4809800" cy="613370"/>
          </a:xfrm>
        </p:grpSpPr>
        <p:sp>
          <p:nvSpPr>
            <p:cNvPr id="6" name="Rectangle 5">
              <a:extLst>
                <a:ext uri="{FF2B5EF4-FFF2-40B4-BE49-F238E27FC236}">
                  <a16:creationId xmlns:a16="http://schemas.microsoft.com/office/drawing/2014/main" id="{EF3586B5-A750-6F18-5725-F66386C383AF}"/>
                </a:ext>
              </a:extLst>
            </p:cNvPr>
            <p:cNvSpPr/>
            <p:nvPr userDrawn="1"/>
          </p:nvSpPr>
          <p:spPr>
            <a:xfrm>
              <a:off x="6801826" y="5640780"/>
              <a:ext cx="4809800" cy="613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8EDDF909-ADE8-7463-458F-9467450D8577}"/>
                </a:ext>
              </a:extLst>
            </p:cNvPr>
            <p:cNvPicPr>
              <a:picLocks noChangeAspect="1"/>
            </p:cNvPicPr>
            <p:nvPr userDrawn="1"/>
          </p:nvPicPr>
          <p:blipFill>
            <a:blip r:embed="rId3"/>
            <a:stretch>
              <a:fillRect/>
            </a:stretch>
          </p:blipFill>
          <p:spPr>
            <a:xfrm>
              <a:off x="6801826" y="5640780"/>
              <a:ext cx="4800365" cy="583000"/>
            </a:xfrm>
            <a:prstGeom prst="rect">
              <a:avLst/>
            </a:prstGeom>
          </p:spPr>
        </p:pic>
      </p:grpSp>
    </p:spTree>
    <p:extLst>
      <p:ext uri="{BB962C8B-B14F-4D97-AF65-F5344CB8AC3E}">
        <p14:creationId xmlns:p14="http://schemas.microsoft.com/office/powerpoint/2010/main" val="250409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08BE13B-3AB9-3C40-97DD-CC1DDF8E1548}"/>
              </a:ext>
            </a:extLst>
          </p:cNvPr>
          <p:cNvSpPr>
            <a:spLocks noGrp="1"/>
          </p:cNvSpPr>
          <p:nvPr>
            <p:ph type="pic" idx="13"/>
          </p:nvPr>
        </p:nvSpPr>
        <p:spPr>
          <a:xfrm>
            <a:off x="7723116" y="1115396"/>
            <a:ext cx="3888509" cy="2015732"/>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EFD3A0D6-8F13-674B-B631-25C8BAED01D7}"/>
              </a:ext>
            </a:extLst>
          </p:cNvPr>
          <p:cNvSpPr>
            <a:spLocks noGrp="1"/>
          </p:cNvSpPr>
          <p:nvPr>
            <p:ph type="pic" idx="1"/>
          </p:nvPr>
        </p:nvSpPr>
        <p:spPr>
          <a:xfrm>
            <a:off x="988291" y="1115395"/>
            <a:ext cx="6503917" cy="4256705"/>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8F5E4A3-FA53-E040-8F7C-8F2762C90CCA}"/>
              </a:ext>
            </a:extLst>
          </p:cNvPr>
          <p:cNvSpPr>
            <a:spLocks noGrp="1"/>
          </p:cNvSpPr>
          <p:nvPr>
            <p:ph type="pic" idx="15"/>
          </p:nvPr>
        </p:nvSpPr>
        <p:spPr>
          <a:xfrm>
            <a:off x="7723116" y="3361885"/>
            <a:ext cx="3888509" cy="2015732"/>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2">
            <a:extLst>
              <a:ext uri="{FF2B5EF4-FFF2-40B4-BE49-F238E27FC236}">
                <a16:creationId xmlns:a16="http://schemas.microsoft.com/office/drawing/2014/main" id="{0553C7A3-2726-4D47-8F2B-1B72E1B0DF53}"/>
              </a:ext>
            </a:extLst>
          </p:cNvPr>
          <p:cNvSpPr>
            <a:spLocks noGrp="1"/>
          </p:cNvSpPr>
          <p:nvPr>
            <p:ph type="body" idx="14"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grpSp>
        <p:nvGrpSpPr>
          <p:cNvPr id="4" name="Group 3">
            <a:extLst>
              <a:ext uri="{FF2B5EF4-FFF2-40B4-BE49-F238E27FC236}">
                <a16:creationId xmlns:a16="http://schemas.microsoft.com/office/drawing/2014/main" id="{AEB83613-71E2-B23C-B422-B79E96B74C0A}"/>
              </a:ext>
            </a:extLst>
          </p:cNvPr>
          <p:cNvGrpSpPr/>
          <p:nvPr userDrawn="1"/>
        </p:nvGrpSpPr>
        <p:grpSpPr>
          <a:xfrm>
            <a:off x="6801826" y="5640780"/>
            <a:ext cx="4809800" cy="613370"/>
            <a:chOff x="6801826" y="5640780"/>
            <a:chExt cx="4809800" cy="613370"/>
          </a:xfrm>
        </p:grpSpPr>
        <p:sp>
          <p:nvSpPr>
            <p:cNvPr id="5" name="Rectangle 4">
              <a:extLst>
                <a:ext uri="{FF2B5EF4-FFF2-40B4-BE49-F238E27FC236}">
                  <a16:creationId xmlns:a16="http://schemas.microsoft.com/office/drawing/2014/main" id="{DEAD021D-000F-0766-F901-3A7B937173D8}"/>
                </a:ext>
              </a:extLst>
            </p:cNvPr>
            <p:cNvSpPr/>
            <p:nvPr userDrawn="1"/>
          </p:nvSpPr>
          <p:spPr>
            <a:xfrm>
              <a:off x="6801826" y="5640780"/>
              <a:ext cx="4809800" cy="613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D346957B-3D1E-020E-CD1D-B7BEEDAAC8D9}"/>
                </a:ext>
              </a:extLst>
            </p:cNvPr>
            <p:cNvPicPr>
              <a:picLocks noChangeAspect="1"/>
            </p:cNvPicPr>
            <p:nvPr userDrawn="1"/>
          </p:nvPicPr>
          <p:blipFill>
            <a:blip r:embed="rId3"/>
            <a:stretch>
              <a:fillRect/>
            </a:stretch>
          </p:blipFill>
          <p:spPr>
            <a:xfrm>
              <a:off x="6801826" y="5640780"/>
              <a:ext cx="4800365" cy="583000"/>
            </a:xfrm>
            <a:prstGeom prst="rect">
              <a:avLst/>
            </a:prstGeom>
          </p:spPr>
        </p:pic>
      </p:grpSp>
    </p:spTree>
    <p:extLst>
      <p:ext uri="{BB962C8B-B14F-4D97-AF65-F5344CB8AC3E}">
        <p14:creationId xmlns:p14="http://schemas.microsoft.com/office/powerpoint/2010/main" val="248255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B34493D-59DC-1448-928C-69E9DA0E6D11}"/>
              </a:ext>
            </a:extLst>
          </p:cNvPr>
          <p:cNvSpPr>
            <a:spLocks noGrp="1"/>
          </p:cNvSpPr>
          <p:nvPr>
            <p:ph sz="half" idx="11" hasCustomPrompt="1"/>
          </p:nvPr>
        </p:nvSpPr>
        <p:spPr>
          <a:xfrm>
            <a:off x="876822" y="1123269"/>
            <a:ext cx="10734804" cy="412869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marR="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a:t>
            </a:r>
          </a:p>
          <a:p>
            <a:pPr>
              <a:lnSpc>
                <a:spcPct val="125000"/>
              </a:lnSpc>
            </a:pPr>
            <a:r>
              <a:rPr lang="en-US" dirty="0">
                <a:latin typeface="Roboto" panose="02000000000000000000" pitchFamily="2" charset="0"/>
                <a:ea typeface="Roboto" panose="02000000000000000000" pitchFamily="2" charset="0"/>
              </a:rPr>
              <a:t>Body copy goes here.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Last slide in each section</a:t>
            </a:r>
          </a:p>
          <a:p>
            <a:pPr lvl="1">
              <a:lnSpc>
                <a:spcPct val="125000"/>
              </a:lnSpc>
            </a:pPr>
            <a:r>
              <a:rPr lang="en-US" dirty="0">
                <a:latin typeface="Roboto" panose="02000000000000000000" pitchFamily="2" charset="0"/>
                <a:ea typeface="Roboto" panose="02000000000000000000" pitchFamily="2" charset="0"/>
              </a:rPr>
              <a:t>Last slide in each section</a:t>
            </a:r>
          </a:p>
        </p:txBody>
      </p:sp>
      <p:sp>
        <p:nvSpPr>
          <p:cNvPr id="9" name="Text Placeholder 2">
            <a:extLst>
              <a:ext uri="{FF2B5EF4-FFF2-40B4-BE49-F238E27FC236}">
                <a16:creationId xmlns:a16="http://schemas.microsoft.com/office/drawing/2014/main" id="{1E40A9BD-8308-AD4C-A77C-2CBE92CD8D71}"/>
              </a:ext>
            </a:extLst>
          </p:cNvPr>
          <p:cNvSpPr>
            <a:spLocks noGrp="1"/>
          </p:cNvSpPr>
          <p:nvPr>
            <p:ph type="body" idx="14" hasCustomPrompt="1"/>
          </p:nvPr>
        </p:nvSpPr>
        <p:spPr>
          <a:xfrm>
            <a:off x="567847" y="594917"/>
            <a:ext cx="10515600" cy="424732"/>
          </a:xfrm>
          <a:prstGeom prst="rect">
            <a:avLst/>
          </a:prstGeom>
          <a:noFill/>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83029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D43F3DA1-6CB4-9C42-85A8-BB52F35FEB66}"/>
              </a:ext>
            </a:extLst>
          </p:cNvPr>
          <p:cNvSpPr>
            <a:spLocks noGrp="1"/>
          </p:cNvSpPr>
          <p:nvPr>
            <p:ph sz="half" idx="10" hasCustomPrompt="1"/>
          </p:nvPr>
        </p:nvSpPr>
        <p:spPr>
          <a:xfrm>
            <a:off x="571500" y="2297313"/>
            <a:ext cx="10734804" cy="2677656"/>
          </a:xfrm>
          <a:prstGeom prst="rect">
            <a:avLst/>
          </a:prstGeo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400">
                <a:solidFill>
                  <a:srgbClr val="449966"/>
                </a:solidFill>
                <a:latin typeface="Roboto" panose="02000000000000000000" pitchFamily="2" charset="0"/>
                <a:ea typeface="Roboto" panose="02000000000000000000" pitchFamily="2" charset="0"/>
              </a:defRPr>
            </a:lvl1pPr>
            <a:lvl2pPr marL="457200" indent="0">
              <a:lnSpc>
                <a:spcPct val="100000"/>
              </a:lnSpc>
              <a:spcBef>
                <a:spcPts val="0"/>
              </a:spcBef>
              <a:buFont typeface="Arial" panose="020B0604020202020204" pitchFamily="34" charset="0"/>
              <a:buNone/>
              <a:defRPr sz="24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r>
              <a:rPr lang="en-US" sz="2400" b="1" dirty="0">
                <a:solidFill>
                  <a:srgbClr val="63666A"/>
                </a:solidFill>
                <a:latin typeface="Roboto" panose="02000000000000000000" pitchFamily="2" charset="0"/>
                <a:ea typeface="Roboto" panose="02000000000000000000" pitchFamily="2" charset="0"/>
              </a:rPr>
              <a:t>O | </a:t>
            </a:r>
            <a:r>
              <a:rPr lang="en-US" sz="2400" dirty="0">
                <a:solidFill>
                  <a:srgbClr val="63666A"/>
                </a:solidFill>
                <a:latin typeface="Roboto" panose="02000000000000000000" pitchFamily="2" charset="0"/>
                <a:ea typeface="Roboto" panose="02000000000000000000" pitchFamily="2" charset="0"/>
              </a:rPr>
              <a:t>000.000.0000</a:t>
            </a:r>
          </a:p>
          <a:p>
            <a:r>
              <a:rPr lang="en-US" sz="2400" b="1" dirty="0">
                <a:solidFill>
                  <a:srgbClr val="63666A"/>
                </a:solidFill>
                <a:latin typeface="Roboto" panose="02000000000000000000" pitchFamily="2" charset="0"/>
                <a:ea typeface="Roboto" panose="02000000000000000000" pitchFamily="2" charset="0"/>
              </a:rPr>
              <a:t>C | </a:t>
            </a:r>
            <a:r>
              <a:rPr lang="en-US" sz="2400" dirty="0">
                <a:solidFill>
                  <a:srgbClr val="63666A"/>
                </a:solidFill>
                <a:latin typeface="Roboto" panose="02000000000000000000" pitchFamily="2" charset="0"/>
                <a:ea typeface="Roboto" panose="02000000000000000000" pitchFamily="2" charset="0"/>
              </a:rPr>
              <a:t>000.000.0000</a:t>
            </a:r>
          </a:p>
          <a:p>
            <a:r>
              <a:rPr lang="en-US" sz="2400" b="1" dirty="0">
                <a:solidFill>
                  <a:srgbClr val="63666A"/>
                </a:solidFill>
                <a:latin typeface="Roboto" panose="02000000000000000000" pitchFamily="2" charset="0"/>
                <a:ea typeface="Roboto" panose="02000000000000000000" pitchFamily="2" charset="0"/>
              </a:rPr>
              <a:t>E | </a:t>
            </a:r>
            <a:r>
              <a:rPr lang="en-US" sz="2400" dirty="0" err="1">
                <a:solidFill>
                  <a:srgbClr val="63666A"/>
                </a:solidFill>
                <a:latin typeface="Roboto" panose="02000000000000000000" pitchFamily="2" charset="0"/>
                <a:ea typeface="Roboto" panose="02000000000000000000" pitchFamily="2" charset="0"/>
              </a:rPr>
              <a:t>name.presenter@okstate.edu</a:t>
            </a:r>
            <a:endParaRPr lang="en-US" sz="2400" dirty="0">
              <a:solidFill>
                <a:srgbClr val="63666A"/>
              </a:solidFill>
              <a:latin typeface="Roboto" panose="02000000000000000000" pitchFamily="2" charset="0"/>
              <a:ea typeface="Roboto" panose="02000000000000000000" pitchFamily="2" charset="0"/>
            </a:endParaRPr>
          </a:p>
          <a:p>
            <a:r>
              <a:rPr lang="en-US" sz="2400" dirty="0">
                <a:solidFill>
                  <a:srgbClr val="63666A"/>
                </a:solidFill>
                <a:latin typeface="Roboto" panose="02000000000000000000" pitchFamily="2" charset="0"/>
                <a:ea typeface="Roboto" panose="02000000000000000000" pitchFamily="2" charset="0"/>
              </a:rPr>
              <a:t>Address Goes Here</a:t>
            </a:r>
          </a:p>
          <a:p>
            <a:r>
              <a:rPr lang="en-US" sz="2400" dirty="0">
                <a:solidFill>
                  <a:srgbClr val="63666A"/>
                </a:solidFill>
                <a:latin typeface="Roboto" panose="02000000000000000000" pitchFamily="2" charset="0"/>
                <a:ea typeface="Roboto" panose="02000000000000000000" pitchFamily="2" charset="0"/>
              </a:rPr>
              <a:t>City, State</a:t>
            </a:r>
          </a:p>
          <a:p>
            <a:endParaRPr lang="en-US" sz="2400" dirty="0">
              <a:solidFill>
                <a:schemeClr val="accent6"/>
              </a:solidFill>
              <a:latin typeface="Roboto" panose="02000000000000000000" pitchFamily="2" charset="0"/>
              <a:ea typeface="Roboto" panose="02000000000000000000" pitchFamily="2" charset="0"/>
            </a:endParaRPr>
          </a:p>
          <a:p>
            <a:r>
              <a:rPr lang="en-US" sz="2400" b="1" dirty="0" err="1">
                <a:solidFill>
                  <a:srgbClr val="FB6400"/>
                </a:solidFill>
                <a:latin typeface="Roboto" panose="02000000000000000000" pitchFamily="2" charset="0"/>
                <a:ea typeface="Roboto" panose="02000000000000000000" pitchFamily="2" charset="0"/>
              </a:rPr>
              <a:t>brand.okstate.edu</a:t>
            </a:r>
            <a:r>
              <a:rPr lang="en-US" sz="2400" b="1" dirty="0">
                <a:solidFill>
                  <a:srgbClr val="FB6400"/>
                </a:solidFill>
                <a:latin typeface="Roboto" panose="02000000000000000000" pitchFamily="2" charset="0"/>
                <a:ea typeface="Roboto" panose="02000000000000000000" pitchFamily="2" charset="0"/>
              </a:rPr>
              <a:t> (or other dept. specific URL)</a:t>
            </a:r>
          </a:p>
        </p:txBody>
      </p:sp>
      <p:sp>
        <p:nvSpPr>
          <p:cNvPr id="11" name="Title 1">
            <a:extLst>
              <a:ext uri="{FF2B5EF4-FFF2-40B4-BE49-F238E27FC236}">
                <a16:creationId xmlns:a16="http://schemas.microsoft.com/office/drawing/2014/main" id="{2F025E6B-6933-E642-8A00-1E465ECF39F1}"/>
              </a:ext>
            </a:extLst>
          </p:cNvPr>
          <p:cNvSpPr>
            <a:spLocks noGrp="1"/>
          </p:cNvSpPr>
          <p:nvPr>
            <p:ph type="title" hasCustomPrompt="1"/>
          </p:nvPr>
        </p:nvSpPr>
        <p:spPr>
          <a:xfrm>
            <a:off x="578553" y="624279"/>
            <a:ext cx="10515600" cy="964880"/>
          </a:xfrm>
          <a:prstGeom prst="rect">
            <a:avLst/>
          </a:prstGeom>
        </p:spPr>
        <p:txBody>
          <a:bodyPr>
            <a:spAutoFit/>
          </a:bodyPr>
          <a:lstStyle>
            <a:lvl1pPr algn="l">
              <a:defRPr sz="6300">
                <a:solidFill>
                  <a:srgbClr val="63666A"/>
                </a:solidFill>
                <a:latin typeface="Fjalla One" panose="02000506040000020004" pitchFamily="2" charset="0"/>
              </a:defRPr>
            </a:lvl1pPr>
          </a:lstStyle>
          <a:p>
            <a:r>
              <a:rPr lang="en-US" dirty="0"/>
              <a:t>NAME OF PRESENTER</a:t>
            </a:r>
          </a:p>
        </p:txBody>
      </p:sp>
      <p:sp>
        <p:nvSpPr>
          <p:cNvPr id="15" name="Text Placeholder 2">
            <a:extLst>
              <a:ext uri="{FF2B5EF4-FFF2-40B4-BE49-F238E27FC236}">
                <a16:creationId xmlns:a16="http://schemas.microsoft.com/office/drawing/2014/main" id="{232D6B34-2CBA-4A4F-B365-660BB88B8C1C}"/>
              </a:ext>
            </a:extLst>
          </p:cNvPr>
          <p:cNvSpPr>
            <a:spLocks noGrp="1"/>
          </p:cNvSpPr>
          <p:nvPr>
            <p:ph type="body" idx="1" hasCustomPrompt="1"/>
          </p:nvPr>
        </p:nvSpPr>
        <p:spPr>
          <a:xfrm>
            <a:off x="579136" y="1500447"/>
            <a:ext cx="10515600" cy="507831"/>
          </a:xfrm>
          <a:prstGeom prst="rect">
            <a:avLst/>
          </a:prstGeom>
        </p:spPr>
        <p:txBody>
          <a:bodyPr>
            <a:spAutoFit/>
          </a:bodyPr>
          <a:lstStyle>
            <a:lvl1pPr marL="0" indent="0">
              <a:buNone/>
              <a:defRPr sz="3000" b="1">
                <a:solidFill>
                  <a:srgbClr val="449966"/>
                </a:solidFill>
                <a:latin typeface="Rubik" pitchFamily="2" charset="-79"/>
                <a:ea typeface="Roboto" panose="02000000000000000000" pitchFamily="2" charset="0"/>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Department of This Slide Goes Last </a:t>
            </a:r>
          </a:p>
        </p:txBody>
      </p:sp>
    </p:spTree>
    <p:extLst>
      <p:ext uri="{BB962C8B-B14F-4D97-AF65-F5344CB8AC3E}">
        <p14:creationId xmlns:p14="http://schemas.microsoft.com/office/powerpoint/2010/main" val="312413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304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FCCEB-1BA0-4524-8D5E-A43913163A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547B1A-8A5E-42E2-BC29-F6E02F1CB4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E6D57-BC4B-4C5A-9B31-1A99BDA6C3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89962-B3BC-4B76-88CE-05827262EFD6}" type="datetimeFigureOut">
              <a:rPr lang="en-US" smtClean="0"/>
              <a:t>9/12/2023</a:t>
            </a:fld>
            <a:endParaRPr lang="en-US"/>
          </a:p>
        </p:txBody>
      </p:sp>
      <p:sp>
        <p:nvSpPr>
          <p:cNvPr id="5" name="Footer Placeholder 4">
            <a:extLst>
              <a:ext uri="{FF2B5EF4-FFF2-40B4-BE49-F238E27FC236}">
                <a16:creationId xmlns:a16="http://schemas.microsoft.com/office/drawing/2014/main" id="{A1D6536E-9E0A-43D9-A3F1-D0718DD344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499D82-6902-4C4A-87EC-ABC23FB100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18B074-0C59-4D60-BF4D-CEBB782339DD}" type="slidenum">
              <a:rPr lang="en-US" smtClean="0"/>
              <a:t>‹#›</a:t>
            </a:fld>
            <a:endParaRPr lang="en-US"/>
          </a:p>
        </p:txBody>
      </p:sp>
    </p:spTree>
    <p:extLst>
      <p:ext uri="{BB962C8B-B14F-4D97-AF65-F5344CB8AC3E}">
        <p14:creationId xmlns:p14="http://schemas.microsoft.com/office/powerpoint/2010/main" val="108112837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acacamps.org/parents-families/why-accredited-camps/how-choose-camp-safety-tip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4h.okstate.edu/educators/forms-and-applications/index.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4h.okstate.edu/volunteers/index.html" TargetMode="External"/><Relationship Id="rId4" Type="http://schemas.openxmlformats.org/officeDocument/2006/relationships/hyperlink" Target="https://4h.okstate.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nd Justice for All &#10;This is the federal law and U.S. Department of Ag civil rights regulations and policies. ">
            <a:extLst>
              <a:ext uri="{FF2B5EF4-FFF2-40B4-BE49-F238E27FC236}">
                <a16:creationId xmlns:a16="http://schemas.microsoft.com/office/drawing/2014/main" id="{7D926C96-1CC3-44A0-BC3F-71D2F5D996F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301449" y="640080"/>
            <a:ext cx="3609414" cy="5577840"/>
          </a:xfrm>
          <a:prstGeom prst="rect">
            <a:avLst/>
          </a:prstGeom>
        </p:spPr>
      </p:pic>
      <p:sp>
        <p:nvSpPr>
          <p:cNvPr id="3" name="TextBox 2">
            <a:extLst>
              <a:ext uri="{FF2B5EF4-FFF2-40B4-BE49-F238E27FC236}">
                <a16:creationId xmlns:a16="http://schemas.microsoft.com/office/drawing/2014/main" id="{70D4C386-9BF5-41E3-A296-075A9C495507}"/>
              </a:ext>
            </a:extLst>
          </p:cNvPr>
          <p:cNvSpPr txBox="1"/>
          <p:nvPr/>
        </p:nvSpPr>
        <p:spPr>
          <a:xfrm>
            <a:off x="630936" y="2807208"/>
            <a:ext cx="3429000" cy="341071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 accordance with Federal law and U.S. Department of Agriculture (USDA) civil rights regulations and policies, this institution is prohibited from discriminating on the basis of race, color, national origin, sex, age, disability, and reprisal or retaliation, for prior civil rights activity.  (Not all prohibited bases apply to all programs)  USDA 2019</a:t>
            </a:r>
          </a:p>
        </p:txBody>
      </p:sp>
      <p:sp>
        <p:nvSpPr>
          <p:cNvPr id="5" name="Title 4">
            <a:extLst>
              <a:ext uri="{FF2B5EF4-FFF2-40B4-BE49-F238E27FC236}">
                <a16:creationId xmlns:a16="http://schemas.microsoft.com/office/drawing/2014/main" id="{8DF1E10E-5C9D-5A25-3519-385FD04C0FD5}"/>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And Justice for All</a:t>
            </a:r>
          </a:p>
        </p:txBody>
      </p:sp>
    </p:spTree>
    <p:extLst>
      <p:ext uri="{BB962C8B-B14F-4D97-AF65-F5344CB8AC3E}">
        <p14:creationId xmlns:p14="http://schemas.microsoft.com/office/powerpoint/2010/main" val="319444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Two women, one touching the others face.">
            <a:extLst>
              <a:ext uri="{FF2B5EF4-FFF2-40B4-BE49-F238E27FC236}">
                <a16:creationId xmlns:a16="http://schemas.microsoft.com/office/drawing/2014/main" id="{E0B12D44-50BF-4631-8F7B-65110A9FB92D}"/>
              </a:ext>
            </a:extLst>
          </p:cNvPr>
          <p:cNvPicPr>
            <a:picLocks noGrp="1" noChangeAspect="1"/>
          </p:cNvPicPr>
          <p:nvPr>
            <p:ph type="pic" idx="15"/>
          </p:nvPr>
        </p:nvPicPr>
        <p:blipFill>
          <a:blip r:embed="rId3"/>
          <a:srcRect t="11040" b="11040"/>
          <a:stretch>
            <a:fillRect/>
          </a:stretch>
        </p:blipFill>
        <p:spPr>
          <a:xfrm>
            <a:off x="7995138" y="3361885"/>
            <a:ext cx="3616487" cy="18747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Placeholder 6" descr="A person sitting at a table">
            <a:extLst>
              <a:ext uri="{FF2B5EF4-FFF2-40B4-BE49-F238E27FC236}">
                <a16:creationId xmlns:a16="http://schemas.microsoft.com/office/drawing/2014/main" id="{D6F4E106-88F3-4BDD-8790-7884FC62AB39}"/>
              </a:ext>
            </a:extLst>
          </p:cNvPr>
          <p:cNvPicPr>
            <a:picLocks noGrp="1" noChangeAspect="1"/>
          </p:cNvPicPr>
          <p:nvPr>
            <p:ph type="pic" idx="13"/>
          </p:nvPr>
        </p:nvPicPr>
        <p:blipFill>
          <a:blip r:embed="rId4"/>
          <a:srcRect t="15455" b="15455"/>
          <a:stretch>
            <a:fillRect/>
          </a:stretch>
        </p:blipFill>
        <p:spPr>
          <a:xfrm>
            <a:off x="7995138" y="1115396"/>
            <a:ext cx="3616487" cy="18747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TextBox 19">
            <a:extLst>
              <a:ext uri="{FF2B5EF4-FFF2-40B4-BE49-F238E27FC236}">
                <a16:creationId xmlns:a16="http://schemas.microsoft.com/office/drawing/2014/main" id="{C1369AD5-A619-4297-B815-1298CC31C668}"/>
              </a:ext>
            </a:extLst>
          </p:cNvPr>
          <p:cNvSpPr txBox="1"/>
          <p:nvPr/>
        </p:nvSpPr>
        <p:spPr>
          <a:xfrm>
            <a:off x="949569" y="1753429"/>
            <a:ext cx="6506308" cy="3970318"/>
          </a:xfrm>
          <a:prstGeom prst="rect">
            <a:avLst/>
          </a:prstGeom>
          <a:noFill/>
        </p:spPr>
        <p:txBody>
          <a:bodyPr wrap="square" rtlCol="0">
            <a:spAutoFit/>
          </a:bodyPr>
          <a:lstStyle/>
          <a:p>
            <a:pPr marL="342900" indent="-342900">
              <a:buFont typeface="+mj-lt"/>
              <a:buAutoNum type="arabicPeriod"/>
            </a:pPr>
            <a:r>
              <a:rPr lang="en-US" b="0" i="0" dirty="0">
                <a:solidFill>
                  <a:srgbClr val="000000"/>
                </a:solidFill>
                <a:effectLst/>
                <a:latin typeface="Arial" panose="020B0604020202020204" pitchFamily="34" charset="0"/>
              </a:rPr>
              <a:t>Work cooperatively with youth, families, volunteers, staff, and others in a courteous, respectful manner…..</a:t>
            </a:r>
          </a:p>
          <a:p>
            <a:pPr marL="342900" indent="-342900">
              <a:buFont typeface="+mj-lt"/>
              <a:buAutoNum type="arabicPeriod"/>
            </a:pPr>
            <a:r>
              <a:rPr lang="en-US" b="0" i="0" dirty="0">
                <a:solidFill>
                  <a:srgbClr val="000000"/>
                </a:solidFill>
                <a:effectLst/>
                <a:latin typeface="Arial" panose="020B0604020202020204" pitchFamily="34" charset="0"/>
              </a:rPr>
              <a:t>Represent Extension Service and the 4-H Program with pride and dignity,…. </a:t>
            </a:r>
            <a:r>
              <a:rPr lang="en-US" dirty="0">
                <a:solidFill>
                  <a:srgbClr val="000000"/>
                </a:solidFill>
                <a:latin typeface="Arial" panose="020B0604020202020204" pitchFamily="34" charset="0"/>
              </a:rPr>
              <a:t>good sportsmanship and</a:t>
            </a:r>
            <a:r>
              <a:rPr lang="en-US" b="0" i="0" dirty="0">
                <a:solidFill>
                  <a:srgbClr val="000000"/>
                </a:solidFill>
                <a:effectLst/>
                <a:latin typeface="Arial" panose="020B0604020202020204" pitchFamily="34" charset="0"/>
              </a:rPr>
              <a:t> demonstrate reasonable conflict management skills.</a:t>
            </a:r>
          </a:p>
          <a:p>
            <a:pPr marL="342900" indent="-342900">
              <a:buFont typeface="+mj-lt"/>
              <a:buAutoNum type="arabicPeriod"/>
            </a:pPr>
            <a:r>
              <a:rPr lang="en-US" b="0" i="0" dirty="0">
                <a:solidFill>
                  <a:srgbClr val="000000"/>
                </a:solidFill>
                <a:effectLst/>
                <a:latin typeface="Arial" panose="020B0604020202020204" pitchFamily="34" charset="0"/>
              </a:rPr>
              <a:t>Accept responsibility to support, promote, develop, conduct, and maintain a healthy and effective 4-H youth development presence ….</a:t>
            </a:r>
          </a:p>
          <a:p>
            <a:pPr marL="342900" indent="-342900">
              <a:buFont typeface="+mj-lt"/>
              <a:buAutoNum type="arabicPeriod"/>
            </a:pPr>
            <a:r>
              <a:rPr lang="en-US" b="0" i="0" dirty="0">
                <a:solidFill>
                  <a:srgbClr val="000000"/>
                </a:solidFill>
                <a:effectLst/>
                <a:latin typeface="Arial" panose="020B0604020202020204" pitchFamily="34" charset="0"/>
              </a:rPr>
              <a:t>Respect, adhere to, and enforce rules, policies, and guidelines ….; this includes all state and federal laws related to child abuse, substance abuse, civil rights policies and regulations, etc.</a:t>
            </a:r>
          </a:p>
          <a:p>
            <a:pPr marL="342900" indent="-342900">
              <a:buFont typeface="+mj-lt"/>
              <a:buAutoNum type="arabicPeriod"/>
            </a:pPr>
            <a:r>
              <a:rPr lang="en-US" b="0" i="0" dirty="0">
                <a:solidFill>
                  <a:srgbClr val="000000"/>
                </a:solidFill>
                <a:effectLst/>
                <a:latin typeface="Arial" panose="020B0604020202020204" pitchFamily="34" charset="0"/>
              </a:rPr>
              <a:t>Comply with equal opportunity and anti-discrimination laws</a:t>
            </a:r>
            <a:r>
              <a:rPr lang="en-US" dirty="0">
                <a:solidFill>
                  <a:srgbClr val="000000"/>
                </a:solidFill>
                <a:latin typeface="Arial" panose="020B0604020202020204" pitchFamily="34" charset="0"/>
              </a:rPr>
              <a:t>. ….</a:t>
            </a:r>
            <a:endParaRPr lang="en-US" dirty="0"/>
          </a:p>
        </p:txBody>
      </p:sp>
      <p:sp>
        <p:nvSpPr>
          <p:cNvPr id="18" name="Text Placeholder 2">
            <a:extLst>
              <a:ext uri="{FF2B5EF4-FFF2-40B4-BE49-F238E27FC236}">
                <a16:creationId xmlns:a16="http://schemas.microsoft.com/office/drawing/2014/main" id="{C3109EAC-858E-4D62-8D25-1749C1CE6E12}"/>
              </a:ext>
            </a:extLst>
          </p:cNvPr>
          <p:cNvSpPr txBox="1">
            <a:spLocks/>
          </p:cNvSpPr>
          <p:nvPr/>
        </p:nvSpPr>
        <p:spPr>
          <a:xfrm>
            <a:off x="567847" y="1328697"/>
            <a:ext cx="10515600" cy="42473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t>Role Model in all actions and deeds</a:t>
            </a:r>
          </a:p>
        </p:txBody>
      </p:sp>
      <p:sp>
        <p:nvSpPr>
          <p:cNvPr id="19" name="Title 3">
            <a:extLst>
              <a:ext uri="{FF2B5EF4-FFF2-40B4-BE49-F238E27FC236}">
                <a16:creationId xmlns:a16="http://schemas.microsoft.com/office/drawing/2014/main" id="{884E7E2A-6AE8-4626-B989-6BC5DEF6FC1A}"/>
              </a:ext>
            </a:extLst>
          </p:cNvPr>
          <p:cNvSpPr txBox="1">
            <a:spLocks noGrp="1"/>
          </p:cNvSpPr>
          <p:nvPr>
            <p:ph type="title" idx="4294967295"/>
          </p:nvPr>
        </p:nvSpPr>
        <p:spPr>
          <a:xfrm>
            <a:off x="580373" y="603850"/>
            <a:ext cx="10515600" cy="7571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49966"/>
                </a:solidFill>
                <a:effectLst/>
                <a:uLnTx/>
                <a:uFillTx/>
                <a:latin typeface="Fjalla One" panose="020B0604020202020204" charset="0"/>
                <a:ea typeface="+mj-ea"/>
                <a:cs typeface="+mj-cs"/>
              </a:rPr>
              <a:t>Behavioral Expectations</a:t>
            </a:r>
          </a:p>
        </p:txBody>
      </p:sp>
    </p:spTree>
    <p:extLst>
      <p:ext uri="{BB962C8B-B14F-4D97-AF65-F5344CB8AC3E}">
        <p14:creationId xmlns:p14="http://schemas.microsoft.com/office/powerpoint/2010/main" val="3453345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young child driving a 4-wheeler outside on a field with a man.">
            <a:extLst>
              <a:ext uri="{FF2B5EF4-FFF2-40B4-BE49-F238E27FC236}">
                <a16:creationId xmlns:a16="http://schemas.microsoft.com/office/drawing/2014/main" id="{9E02B6CF-3D56-468A-B844-F271F0A35931}"/>
              </a:ext>
            </a:extLst>
          </p:cNvPr>
          <p:cNvPicPr>
            <a:picLocks noGrp="1" noChangeAspect="1"/>
          </p:cNvPicPr>
          <p:nvPr>
            <p:ph type="pic" idx="13"/>
          </p:nvPr>
        </p:nvPicPr>
        <p:blipFill>
          <a:blip r:embed="rId3"/>
          <a:srcRect t="11040" b="11040"/>
          <a:stretch>
            <a:fillRect/>
          </a:stretch>
        </p:blipFill>
        <p:spPr>
          <a:xfrm rot="750805">
            <a:off x="7837599" y="1045058"/>
            <a:ext cx="3668681" cy="19017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Placeholder 14" descr="A young boy and an adult washing a dog in a tub.">
            <a:extLst>
              <a:ext uri="{FF2B5EF4-FFF2-40B4-BE49-F238E27FC236}">
                <a16:creationId xmlns:a16="http://schemas.microsoft.com/office/drawing/2014/main" id="{BDF43662-4C28-4060-8FDF-4FEDCBD505B2}"/>
              </a:ext>
            </a:extLst>
          </p:cNvPr>
          <p:cNvPicPr>
            <a:picLocks noGrp="1" noChangeAspect="1"/>
          </p:cNvPicPr>
          <p:nvPr>
            <p:ph type="pic" idx="15"/>
          </p:nvPr>
        </p:nvPicPr>
        <p:blipFill>
          <a:blip r:embed="rId4"/>
          <a:srcRect t="11137" b="11137"/>
          <a:stretch>
            <a:fillRect/>
          </a:stretch>
        </p:blipFill>
        <p:spPr>
          <a:xfrm rot="750805">
            <a:off x="7837599" y="3361885"/>
            <a:ext cx="3668681" cy="19017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TextBox 19">
            <a:extLst>
              <a:ext uri="{FF2B5EF4-FFF2-40B4-BE49-F238E27FC236}">
                <a16:creationId xmlns:a16="http://schemas.microsoft.com/office/drawing/2014/main" id="{C1369AD5-A619-4297-B815-1298CC31C668}"/>
              </a:ext>
            </a:extLst>
          </p:cNvPr>
          <p:cNvSpPr txBox="1"/>
          <p:nvPr/>
        </p:nvSpPr>
        <p:spPr>
          <a:xfrm>
            <a:off x="949569" y="1753429"/>
            <a:ext cx="6506308" cy="4247317"/>
          </a:xfrm>
          <a:prstGeom prst="rect">
            <a:avLst/>
          </a:prstGeom>
          <a:noFill/>
        </p:spPr>
        <p:txBody>
          <a:bodyPr wrap="square" rtlCol="0">
            <a:spAutoFit/>
          </a:bodyPr>
          <a:lstStyle/>
          <a:p>
            <a:pPr marL="342900" indent="-342900">
              <a:buFont typeface="+mj-lt"/>
              <a:buAutoNum type="arabicPeriod" startAt="6"/>
            </a:pPr>
            <a:r>
              <a:rPr lang="en-US" b="0" i="0" dirty="0">
                <a:solidFill>
                  <a:srgbClr val="000000"/>
                </a:solidFill>
                <a:effectLst/>
                <a:latin typeface="Arial" panose="020B0604020202020204" pitchFamily="34" charset="0"/>
              </a:rPr>
              <a:t>Recognize that verbal, mental, or physical abuse, hazing or committing criminal acts, and/or being aware of such ….  are grounds for termination…</a:t>
            </a:r>
          </a:p>
          <a:p>
            <a:pPr marL="342900" indent="-342900">
              <a:buFont typeface="+mj-lt"/>
              <a:buAutoNum type="arabicPeriod" startAt="6"/>
            </a:pPr>
            <a:r>
              <a:rPr lang="en-US" b="0" i="0" dirty="0">
                <a:solidFill>
                  <a:srgbClr val="000000"/>
                </a:solidFill>
                <a:effectLst/>
                <a:latin typeface="Arial" panose="020B0604020202020204" pitchFamily="34" charset="0"/>
              </a:rPr>
              <a:t>Under no circumstance, allow or consume alcohol, illegal drugs, or any form of medical marijuana/marijuana products at 4-H programs…. being under the influence …. in the presence of 4-H youth…. are grounds for termination….</a:t>
            </a:r>
          </a:p>
          <a:p>
            <a:pPr marL="342900" indent="-342900">
              <a:buFont typeface="+mj-lt"/>
              <a:buAutoNum type="arabicPeriod" startAt="6"/>
            </a:pPr>
            <a:r>
              <a:rPr lang="en-US" b="0" i="0" dirty="0">
                <a:solidFill>
                  <a:srgbClr val="000000"/>
                </a:solidFill>
                <a:effectLst/>
                <a:latin typeface="Arial" panose="020B0604020202020204" pitchFamily="34" charset="0"/>
              </a:rPr>
              <a:t>The use of tobacco and vapor products in the presence of 4-H youth and/or during 4-H Programs is strongly discouraged….</a:t>
            </a:r>
          </a:p>
          <a:p>
            <a:pPr marL="342900" indent="-342900">
              <a:buFont typeface="+mj-lt"/>
              <a:buAutoNum type="arabicPeriod" startAt="6"/>
            </a:pPr>
            <a:r>
              <a:rPr lang="en-US" b="0" i="0" dirty="0">
                <a:solidFill>
                  <a:srgbClr val="000000"/>
                </a:solidFill>
                <a:effectLst/>
                <a:latin typeface="Arial" panose="020B0604020202020204" pitchFamily="34" charset="0"/>
              </a:rPr>
              <a:t>Treat animals humanely and encourage 4-H youth and adults to provide appropriate and ethical animal care.</a:t>
            </a:r>
            <a:endParaRPr lang="en-US" dirty="0">
              <a:solidFill>
                <a:srgbClr val="414141"/>
              </a:solidFill>
              <a:latin typeface="Calibri" panose="020F0502020204030204" pitchFamily="34" charset="0"/>
            </a:endParaRPr>
          </a:p>
          <a:p>
            <a:pPr marL="342900" indent="-342900">
              <a:buFont typeface="+mj-lt"/>
              <a:buAutoNum type="arabicPeriod" startAt="6"/>
            </a:pPr>
            <a:r>
              <a:rPr lang="en-US" b="0" i="0" dirty="0">
                <a:solidFill>
                  <a:srgbClr val="000000"/>
                </a:solidFill>
                <a:effectLst/>
                <a:latin typeface="Arial" panose="020B0604020202020204" pitchFamily="34" charset="0"/>
              </a:rPr>
              <a:t>Operate machinery, vehicles, and other equipment in a safe and responsible manner….</a:t>
            </a:r>
            <a:endParaRPr lang="en-US" b="0" i="0" dirty="0">
              <a:solidFill>
                <a:srgbClr val="414141"/>
              </a:solidFill>
              <a:effectLst/>
              <a:latin typeface="Calibri" panose="020F0502020204030204" pitchFamily="34" charset="0"/>
            </a:endParaRPr>
          </a:p>
        </p:txBody>
      </p:sp>
      <p:sp>
        <p:nvSpPr>
          <p:cNvPr id="18" name="Text Placeholder 2">
            <a:extLst>
              <a:ext uri="{FF2B5EF4-FFF2-40B4-BE49-F238E27FC236}">
                <a16:creationId xmlns:a16="http://schemas.microsoft.com/office/drawing/2014/main" id="{C3109EAC-858E-4D62-8D25-1749C1CE6E12}"/>
              </a:ext>
            </a:extLst>
          </p:cNvPr>
          <p:cNvSpPr txBox="1">
            <a:spLocks/>
          </p:cNvSpPr>
          <p:nvPr/>
        </p:nvSpPr>
        <p:spPr>
          <a:xfrm>
            <a:off x="567847" y="1328697"/>
            <a:ext cx="10515600" cy="42473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t>Continued…</a:t>
            </a:r>
          </a:p>
        </p:txBody>
      </p:sp>
      <p:sp>
        <p:nvSpPr>
          <p:cNvPr id="19" name="Title 3">
            <a:extLst>
              <a:ext uri="{FF2B5EF4-FFF2-40B4-BE49-F238E27FC236}">
                <a16:creationId xmlns:a16="http://schemas.microsoft.com/office/drawing/2014/main" id="{884E7E2A-6AE8-4626-B989-6BC5DEF6FC1A}"/>
              </a:ext>
            </a:extLst>
          </p:cNvPr>
          <p:cNvSpPr txBox="1">
            <a:spLocks noGrp="1"/>
          </p:cNvSpPr>
          <p:nvPr>
            <p:ph type="title" idx="4294967295"/>
          </p:nvPr>
        </p:nvSpPr>
        <p:spPr>
          <a:xfrm>
            <a:off x="580373" y="603850"/>
            <a:ext cx="10515600" cy="7571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49966"/>
                </a:solidFill>
                <a:effectLst/>
                <a:uLnTx/>
                <a:uFillTx/>
                <a:latin typeface="Fjalla One" panose="020B0604020202020204" charset="0"/>
                <a:ea typeface="+mj-ea"/>
                <a:cs typeface="+mj-cs"/>
              </a:rPr>
              <a:t>Behavioral Expectations Cont.</a:t>
            </a:r>
          </a:p>
        </p:txBody>
      </p:sp>
    </p:spTree>
    <p:extLst>
      <p:ext uri="{BB962C8B-B14F-4D97-AF65-F5344CB8AC3E}">
        <p14:creationId xmlns:p14="http://schemas.microsoft.com/office/powerpoint/2010/main" val="2976553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2FF4-7A9B-4431-951B-053F9ECFB4BD}"/>
              </a:ext>
            </a:extLst>
          </p:cNvPr>
          <p:cNvSpPr>
            <a:spLocks noGrp="1"/>
          </p:cNvSpPr>
          <p:nvPr>
            <p:ph type="title"/>
          </p:nvPr>
        </p:nvSpPr>
        <p:spPr>
          <a:xfrm>
            <a:off x="838200" y="2510287"/>
            <a:ext cx="10515600" cy="964880"/>
          </a:xfrm>
        </p:spPr>
        <p:txBody>
          <a:bodyPr/>
          <a:lstStyle/>
          <a:p>
            <a:r>
              <a:rPr lang="en-US" dirty="0"/>
              <a:t>Risk and Liability Management</a:t>
            </a:r>
          </a:p>
        </p:txBody>
      </p:sp>
    </p:spTree>
    <p:extLst>
      <p:ext uri="{BB962C8B-B14F-4D97-AF65-F5344CB8AC3E}">
        <p14:creationId xmlns:p14="http://schemas.microsoft.com/office/powerpoint/2010/main" val="1597790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D2AE956-30A9-45D3-ACB2-B32D65DF4A41}"/>
              </a:ext>
            </a:extLst>
          </p:cNvPr>
          <p:cNvSpPr txBox="1"/>
          <p:nvPr/>
        </p:nvSpPr>
        <p:spPr>
          <a:xfrm>
            <a:off x="5702968" y="5029196"/>
            <a:ext cx="5727032" cy="584775"/>
          </a:xfrm>
          <a:prstGeom prst="rect">
            <a:avLst/>
          </a:prstGeom>
          <a:noFill/>
        </p:spPr>
        <p:txBody>
          <a:bodyPr wrap="square" rtlCol="0">
            <a:spAutoFit/>
          </a:bodyPr>
          <a:lstStyle/>
          <a:p>
            <a:pPr algn="ctr"/>
            <a:r>
              <a:rPr lang="en-US" sz="1600" i="1" dirty="0"/>
              <a:t>** Ages are based on the </a:t>
            </a:r>
            <a:r>
              <a:rPr lang="en-US" sz="1600" b="1" i="1" dirty="0">
                <a:hlinkClick r:id="rId3"/>
              </a:rPr>
              <a:t>American Camping Institute</a:t>
            </a:r>
            <a:r>
              <a:rPr lang="en-US" sz="1600" i="1" dirty="0">
                <a:hlinkClick r:id="rId3"/>
              </a:rPr>
              <a:t> </a:t>
            </a:r>
            <a:r>
              <a:rPr lang="en-US" sz="1600" i="1" dirty="0"/>
              <a:t>guidelines, not OK 4-H grade/age guidelines.</a:t>
            </a:r>
          </a:p>
        </p:txBody>
      </p:sp>
      <p:sp>
        <p:nvSpPr>
          <p:cNvPr id="2" name="Content Placeholder 1">
            <a:extLst>
              <a:ext uri="{FF2B5EF4-FFF2-40B4-BE49-F238E27FC236}">
                <a16:creationId xmlns:a16="http://schemas.microsoft.com/office/drawing/2014/main" id="{59E0EB74-5E32-4989-9357-EA46B3398E70}"/>
              </a:ext>
            </a:extLst>
          </p:cNvPr>
          <p:cNvSpPr>
            <a:spLocks noGrp="1"/>
          </p:cNvSpPr>
          <p:nvPr>
            <p:ph sz="half" idx="11"/>
          </p:nvPr>
        </p:nvSpPr>
        <p:spPr>
          <a:xfrm>
            <a:off x="5564777" y="1725647"/>
            <a:ext cx="5995864" cy="3313728"/>
          </a:xfrm>
        </p:spPr>
        <p:txBody>
          <a:bodyPr/>
          <a:lstStyle/>
          <a:p>
            <a:pPr marL="285750" indent="-285750" eaLnBrk="1" hangingPunct="1">
              <a:lnSpc>
                <a:spcPct val="100000"/>
              </a:lnSpc>
              <a:spcBef>
                <a:spcPts val="0"/>
              </a:spcBef>
              <a:spcAft>
                <a:spcPts val="1000"/>
              </a:spcAft>
              <a:buFont typeface="Arial" panose="020B0604020202020204" pitchFamily="34" charset="0"/>
              <a:buChar char="•"/>
            </a:pPr>
            <a:r>
              <a:rPr lang="en-US" sz="2200" dirty="0"/>
              <a:t>Avoid one-on-one contact with Minors</a:t>
            </a:r>
          </a:p>
          <a:p>
            <a:pPr marL="285750" indent="-285750" eaLnBrk="1" hangingPunct="1">
              <a:lnSpc>
                <a:spcPct val="100000"/>
              </a:lnSpc>
              <a:spcBef>
                <a:spcPts val="0"/>
              </a:spcBef>
              <a:spcAft>
                <a:spcPts val="1000"/>
              </a:spcAft>
              <a:buFont typeface="Arial" panose="020B0604020202020204" pitchFamily="34" charset="0"/>
              <a:buChar char="•"/>
            </a:pPr>
            <a:r>
              <a:rPr lang="en-US" sz="2200" dirty="0"/>
              <a:t>Adequate Supervision – certified volunteer(s) and/or Extension staff</a:t>
            </a:r>
          </a:p>
          <a:p>
            <a:pPr marL="342900" indent="-342900">
              <a:lnSpc>
                <a:spcPct val="100000"/>
              </a:lnSpc>
              <a:spcBef>
                <a:spcPts val="0"/>
              </a:spcBef>
              <a:spcAft>
                <a:spcPts val="1000"/>
              </a:spcAft>
              <a:buFont typeface="Arial" panose="020B0604020202020204" pitchFamily="34" charset="0"/>
              <a:buChar char="•"/>
              <a:defRPr/>
            </a:pPr>
            <a:r>
              <a:rPr lang="en-US" sz="2200" dirty="0"/>
              <a:t>Appropriate Youth-Adult ratio for the setting and activity</a:t>
            </a:r>
          </a:p>
          <a:p>
            <a:pPr marL="285750" indent="-285750" eaLnBrk="1" hangingPunct="1">
              <a:lnSpc>
                <a:spcPct val="100000"/>
              </a:lnSpc>
              <a:spcBef>
                <a:spcPts val="0"/>
              </a:spcBef>
              <a:spcAft>
                <a:spcPts val="1000"/>
              </a:spcAft>
              <a:buFont typeface="Arial" panose="020B0604020202020204" pitchFamily="34" charset="0"/>
              <a:buChar char="•"/>
            </a:pPr>
            <a:r>
              <a:rPr lang="en-US" sz="2200" dirty="0"/>
              <a:t>Meet in open well-lit spaces, with windows when possible.</a:t>
            </a:r>
          </a:p>
          <a:p>
            <a:pPr marL="290513" indent="-290513">
              <a:lnSpc>
                <a:spcPct val="100000"/>
              </a:lnSpc>
              <a:spcBef>
                <a:spcPts val="0"/>
              </a:spcBef>
              <a:spcAft>
                <a:spcPts val="1000"/>
              </a:spcAft>
              <a:buFont typeface="Arial" panose="020B0604020202020204" pitchFamily="34" charset="0"/>
              <a:buChar char="•"/>
            </a:pPr>
            <a:r>
              <a:rPr lang="en-US" sz="2200" dirty="0"/>
              <a:t>Health care providers are an exception</a:t>
            </a:r>
          </a:p>
        </p:txBody>
      </p:sp>
      <p:graphicFrame>
        <p:nvGraphicFramePr>
          <p:cNvPr id="5" name="Table 4">
            <a:extLst>
              <a:ext uri="{FF2B5EF4-FFF2-40B4-BE49-F238E27FC236}">
                <a16:creationId xmlns:a16="http://schemas.microsoft.com/office/drawing/2014/main" id="{34B3A52A-C835-4882-A716-97908F2DC643}"/>
              </a:ext>
            </a:extLst>
          </p:cNvPr>
          <p:cNvGraphicFramePr>
            <a:graphicFrameLocks noGrp="1"/>
          </p:cNvGraphicFramePr>
          <p:nvPr>
            <p:extLst>
              <p:ext uri="{D42A27DB-BD31-4B8C-83A1-F6EECF244321}">
                <p14:modId xmlns:p14="http://schemas.microsoft.com/office/powerpoint/2010/main" val="1250592323"/>
              </p:ext>
            </p:extLst>
          </p:nvPr>
        </p:nvGraphicFramePr>
        <p:xfrm>
          <a:off x="1366462" y="2852880"/>
          <a:ext cx="3891337" cy="2806528"/>
        </p:xfrm>
        <a:graphic>
          <a:graphicData uri="http://schemas.openxmlformats.org/drawingml/2006/table">
            <a:tbl>
              <a:tblPr firstRow="1" bandRow="1">
                <a:tableStyleId>{93296810-A885-4BE3-A3E7-6D5BEEA58F35}</a:tableStyleId>
              </a:tblPr>
              <a:tblGrid>
                <a:gridCol w="2103425">
                  <a:extLst>
                    <a:ext uri="{9D8B030D-6E8A-4147-A177-3AD203B41FA5}">
                      <a16:colId xmlns:a16="http://schemas.microsoft.com/office/drawing/2014/main" val="20000"/>
                    </a:ext>
                  </a:extLst>
                </a:gridCol>
                <a:gridCol w="1787912">
                  <a:extLst>
                    <a:ext uri="{9D8B030D-6E8A-4147-A177-3AD203B41FA5}">
                      <a16:colId xmlns:a16="http://schemas.microsoft.com/office/drawing/2014/main" val="20001"/>
                    </a:ext>
                  </a:extLst>
                </a:gridCol>
              </a:tblGrid>
              <a:tr h="4431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Age</a:t>
                      </a:r>
                      <a:endParaRPr lang="en-US" dirty="0">
                        <a:latin typeface="Roboto" panose="02000000000000000000" pitchFamily="2" charset="0"/>
                        <a:ea typeface="Roboto" panose="02000000000000000000" pitchFamily="2" charset="0"/>
                      </a:endParaRPr>
                    </a:p>
                  </a:txBody>
                  <a:tcPr>
                    <a:solidFill>
                      <a:srgbClr val="44996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Ratio</a:t>
                      </a:r>
                      <a:endParaRPr lang="en-US" sz="1400" dirty="0">
                        <a:effectLst/>
                        <a:latin typeface="Roboto" panose="02000000000000000000" pitchFamily="2" charset="0"/>
                        <a:ea typeface="Roboto" panose="02000000000000000000" pitchFamily="2" charset="0"/>
                      </a:endParaRPr>
                    </a:p>
                  </a:txBody>
                  <a:tcPr>
                    <a:solidFill>
                      <a:srgbClr val="449966"/>
                    </a:solidFill>
                  </a:tcPr>
                </a:tc>
                <a:extLst>
                  <a:ext uri="{0D108BD9-81ED-4DB2-BD59-A6C34878D82A}">
                    <a16:rowId xmlns:a16="http://schemas.microsoft.com/office/drawing/2014/main" val="10000"/>
                  </a:ext>
                </a:extLst>
              </a:tr>
              <a:tr h="7385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effectLst/>
                          <a:latin typeface="Roboto" panose="02000000000000000000" pitchFamily="2" charset="0"/>
                          <a:ea typeface="Roboto" panose="02000000000000000000" pitchFamily="2" charset="0"/>
                        </a:rPr>
                        <a:t>Cloverbuds</a:t>
                      </a:r>
                      <a:endParaRPr lang="en-US" b="1" dirty="0">
                        <a:latin typeface="Roboto" panose="02000000000000000000" pitchFamily="2" charset="0"/>
                        <a:ea typeface="Roboto" panose="02000000000000000000"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5–8-year-olds</a:t>
                      </a:r>
                      <a:endParaRPr lang="en-US" dirty="0">
                        <a:latin typeface="Roboto" panose="02000000000000000000" pitchFamily="2" charset="0"/>
                        <a:ea typeface="Roboto" panose="02000000000000000000" pitchFamily="2"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One Adult to 6 youth</a:t>
                      </a:r>
                      <a:endParaRPr lang="en-US" sz="1400" dirty="0">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0001"/>
                  </a:ext>
                </a:extLst>
              </a:tr>
              <a:tr h="7385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9-14</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year olds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One Adult to 8 youth</a:t>
                      </a:r>
                      <a:endParaRPr lang="en-US"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0002"/>
                  </a:ext>
                </a:extLst>
              </a:tr>
              <a:tr h="8862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15-17</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year olds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One Adult per 10</a:t>
                      </a:r>
                      <a:r>
                        <a:rPr lang="en-US" sz="1800" baseline="0" dirty="0">
                          <a:effectLst/>
                          <a:latin typeface="Roboto" panose="02000000000000000000" pitchFamily="2" charset="0"/>
                          <a:ea typeface="Roboto" panose="02000000000000000000" pitchFamily="2" charset="0"/>
                        </a:rPr>
                        <a:t> </a:t>
                      </a:r>
                      <a:r>
                        <a:rPr lang="en-US" sz="1800" dirty="0">
                          <a:effectLst/>
                          <a:latin typeface="Roboto" panose="02000000000000000000" pitchFamily="2" charset="0"/>
                          <a:ea typeface="Roboto" panose="02000000000000000000" pitchFamily="2" charset="0"/>
                        </a:rPr>
                        <a:t>youth</a:t>
                      </a:r>
                      <a:endParaRPr lang="en-US" sz="1400" dirty="0">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0003"/>
                  </a:ext>
                </a:extLst>
              </a:tr>
            </a:tbl>
          </a:graphicData>
        </a:graphic>
      </p:graphicFrame>
      <p:grpSp>
        <p:nvGrpSpPr>
          <p:cNvPr id="11" name="Group 10" descr="Oklahoma 4-H Youth Adult Ration&#10;These are minimal guidelines. ">
            <a:extLst>
              <a:ext uri="{FF2B5EF4-FFF2-40B4-BE49-F238E27FC236}">
                <a16:creationId xmlns:a16="http://schemas.microsoft.com/office/drawing/2014/main" id="{9622B1F8-A82F-4FF7-8FF5-7E0A8792ADF1}"/>
              </a:ext>
            </a:extLst>
          </p:cNvPr>
          <p:cNvGrpSpPr/>
          <p:nvPr/>
        </p:nvGrpSpPr>
        <p:grpSpPr>
          <a:xfrm>
            <a:off x="1439076" y="2098759"/>
            <a:ext cx="3760292" cy="728930"/>
            <a:chOff x="8201015" y="1411843"/>
            <a:chExt cx="3358660" cy="728930"/>
          </a:xfrm>
        </p:grpSpPr>
        <p:sp>
          <p:nvSpPr>
            <p:cNvPr id="6" name="TextBox 5">
              <a:extLst>
                <a:ext uri="{FF2B5EF4-FFF2-40B4-BE49-F238E27FC236}">
                  <a16:creationId xmlns:a16="http://schemas.microsoft.com/office/drawing/2014/main" id="{6E921991-42B7-4CCB-AF3C-71DF86DCDF5B}"/>
                </a:ext>
              </a:extLst>
            </p:cNvPr>
            <p:cNvSpPr txBox="1"/>
            <p:nvPr/>
          </p:nvSpPr>
          <p:spPr>
            <a:xfrm>
              <a:off x="8227072" y="1411843"/>
              <a:ext cx="3332603" cy="707886"/>
            </a:xfrm>
            <a:prstGeom prst="rect">
              <a:avLst/>
            </a:prstGeom>
            <a:noFill/>
          </p:spPr>
          <p:txBody>
            <a:bodyPr wrap="square" rtlCol="0">
              <a:spAutoFit/>
            </a:bodyPr>
            <a:lstStyle/>
            <a:p>
              <a:pPr algn="ctr"/>
              <a:r>
                <a:rPr lang="en-US" sz="2000" b="1" dirty="0"/>
                <a:t>Oklahoma 4-H Youth-Adult Ratio </a:t>
              </a:r>
            </a:p>
          </p:txBody>
        </p:sp>
        <p:sp>
          <p:nvSpPr>
            <p:cNvPr id="7" name="TextBox 6">
              <a:extLst>
                <a:ext uri="{FF2B5EF4-FFF2-40B4-BE49-F238E27FC236}">
                  <a16:creationId xmlns:a16="http://schemas.microsoft.com/office/drawing/2014/main" id="{475CB5C5-34BF-41D2-9F76-54B6390710BB}"/>
                </a:ext>
              </a:extLst>
            </p:cNvPr>
            <p:cNvSpPr txBox="1"/>
            <p:nvPr/>
          </p:nvSpPr>
          <p:spPr>
            <a:xfrm>
              <a:off x="8201015" y="1771441"/>
              <a:ext cx="3358660" cy="369332"/>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cs typeface="Rubik" panose="020B0604020202020204" charset="-79"/>
                </a:rPr>
                <a:t>These are </a:t>
              </a:r>
              <a:r>
                <a:rPr lang="en-US" u="sng" dirty="0">
                  <a:latin typeface="Roboto" panose="02000000000000000000" pitchFamily="2" charset="0"/>
                  <a:ea typeface="Roboto" panose="02000000000000000000" pitchFamily="2" charset="0"/>
                  <a:cs typeface="Rubik" panose="020B0604020202020204" charset="-79"/>
                </a:rPr>
                <a:t>minimal</a:t>
              </a:r>
              <a:r>
                <a:rPr lang="en-US" dirty="0">
                  <a:latin typeface="Roboto" panose="02000000000000000000" pitchFamily="2" charset="0"/>
                  <a:ea typeface="Roboto" panose="02000000000000000000" pitchFamily="2" charset="0"/>
                  <a:cs typeface="Rubik" panose="020B0604020202020204" charset="-79"/>
                </a:rPr>
                <a:t> guidelines.</a:t>
              </a:r>
            </a:p>
          </p:txBody>
        </p:sp>
        <p:cxnSp>
          <p:nvCxnSpPr>
            <p:cNvPr id="9" name="Straight Connector 8">
              <a:extLst>
                <a:ext uri="{FF2B5EF4-FFF2-40B4-BE49-F238E27FC236}">
                  <a16:creationId xmlns:a16="http://schemas.microsoft.com/office/drawing/2014/main" id="{B4668485-CE97-4DB5-B75F-C5DF9D696039}"/>
                </a:ext>
              </a:extLst>
            </p:cNvPr>
            <p:cNvCxnSpPr>
              <a:cxnSpLocks/>
            </p:cNvCxnSpPr>
            <p:nvPr/>
          </p:nvCxnSpPr>
          <p:spPr>
            <a:xfrm>
              <a:off x="8227072" y="1753429"/>
              <a:ext cx="3332603" cy="18012"/>
            </a:xfrm>
            <a:prstGeom prst="line">
              <a:avLst/>
            </a:prstGeom>
            <a:ln w="9525">
              <a:solidFill>
                <a:srgbClr val="449966"/>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89E7BDE3-78E8-4970-A290-B4CFE543BB17}"/>
              </a:ext>
            </a:extLst>
          </p:cNvPr>
          <p:cNvSpPr>
            <a:spLocks noGrp="1"/>
          </p:cNvSpPr>
          <p:nvPr>
            <p:ph type="body" idx="1"/>
          </p:nvPr>
        </p:nvSpPr>
        <p:spPr/>
        <p:txBody>
          <a:bodyPr/>
          <a:lstStyle/>
          <a:p>
            <a:r>
              <a:rPr lang="en-US" dirty="0"/>
              <a:t>Supervising Minors</a:t>
            </a:r>
          </a:p>
        </p:txBody>
      </p:sp>
      <p:sp>
        <p:nvSpPr>
          <p:cNvPr id="4" name="Title 3">
            <a:extLst>
              <a:ext uri="{FF2B5EF4-FFF2-40B4-BE49-F238E27FC236}">
                <a16:creationId xmlns:a16="http://schemas.microsoft.com/office/drawing/2014/main" id="{C76BA164-EB2F-4971-BF61-3108596D86EC}"/>
              </a:ext>
            </a:extLst>
          </p:cNvPr>
          <p:cNvSpPr>
            <a:spLocks noGrp="1"/>
          </p:cNvSpPr>
          <p:nvPr>
            <p:ph type="title"/>
          </p:nvPr>
        </p:nvSpPr>
        <p:spPr/>
        <p:txBody>
          <a:bodyPr/>
          <a:lstStyle/>
          <a:p>
            <a:r>
              <a:rPr lang="en-US" dirty="0"/>
              <a:t>Proactive Risk and Liability Management</a:t>
            </a:r>
          </a:p>
        </p:txBody>
      </p:sp>
    </p:spTree>
    <p:extLst>
      <p:ext uri="{BB962C8B-B14F-4D97-AF65-F5344CB8AC3E}">
        <p14:creationId xmlns:p14="http://schemas.microsoft.com/office/powerpoint/2010/main" val="1525204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9DCA360-DE6F-4C4A-8E03-90473AD6A91B}"/>
              </a:ext>
              <a:ext uri="{C183D7F6-B498-43B3-948B-1728B52AA6E4}">
                <adec:decorative xmlns:adec="http://schemas.microsoft.com/office/drawing/2017/decorative" val="1"/>
              </a:ext>
            </a:extLst>
          </p:cNvPr>
          <p:cNvGrpSpPr/>
          <p:nvPr/>
        </p:nvGrpSpPr>
        <p:grpSpPr>
          <a:xfrm>
            <a:off x="7608278" y="594917"/>
            <a:ext cx="3706902" cy="4699362"/>
            <a:chOff x="7489780" y="191614"/>
            <a:chExt cx="4175491" cy="5102665"/>
          </a:xfrm>
        </p:grpSpPr>
        <p:pic>
          <p:nvPicPr>
            <p:cNvPr id="8" name="Picture 7">
              <a:extLst>
                <a:ext uri="{FF2B5EF4-FFF2-40B4-BE49-F238E27FC236}">
                  <a16:creationId xmlns:a16="http://schemas.microsoft.com/office/drawing/2014/main" id="{03C28817-D638-42A6-8ADB-5E5F85436325}"/>
                </a:ext>
              </a:extLst>
            </p:cNvPr>
            <p:cNvPicPr>
              <a:picLocks noChangeAspect="1"/>
            </p:cNvPicPr>
            <p:nvPr/>
          </p:nvPicPr>
          <p:blipFill>
            <a:blip r:embed="rId3"/>
            <a:stretch>
              <a:fillRect/>
            </a:stretch>
          </p:blipFill>
          <p:spPr>
            <a:xfrm>
              <a:off x="8649103" y="191614"/>
              <a:ext cx="3016168" cy="39594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69458D67-7867-4AF3-AD00-3C094BFE60A2}"/>
                </a:ext>
              </a:extLst>
            </p:cNvPr>
            <p:cNvPicPr>
              <a:picLocks noChangeAspect="1"/>
            </p:cNvPicPr>
            <p:nvPr/>
          </p:nvPicPr>
          <p:blipFill>
            <a:blip r:embed="rId4"/>
            <a:stretch>
              <a:fillRect/>
            </a:stretch>
          </p:blipFill>
          <p:spPr>
            <a:xfrm>
              <a:off x="7489780" y="1334822"/>
              <a:ext cx="2975131" cy="39594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
        <p:nvSpPr>
          <p:cNvPr id="2" name="Content Placeholder 1">
            <a:extLst>
              <a:ext uri="{FF2B5EF4-FFF2-40B4-BE49-F238E27FC236}">
                <a16:creationId xmlns:a16="http://schemas.microsoft.com/office/drawing/2014/main" id="{7224BFD0-B3E0-44F3-A5D1-5D82541CCA24}"/>
              </a:ext>
            </a:extLst>
          </p:cNvPr>
          <p:cNvSpPr>
            <a:spLocks noGrp="1"/>
          </p:cNvSpPr>
          <p:nvPr>
            <p:ph sz="half" idx="10"/>
          </p:nvPr>
        </p:nvSpPr>
        <p:spPr>
          <a:xfrm>
            <a:off x="876822" y="1123268"/>
            <a:ext cx="5969455" cy="4667945"/>
          </a:xfrm>
        </p:spPr>
        <p:txBody>
          <a:bodyPr/>
          <a:lstStyle/>
          <a:p>
            <a:pPr marL="342900" indent="-342900">
              <a:lnSpc>
                <a:spcPct val="100000"/>
              </a:lnSpc>
              <a:spcBef>
                <a:spcPts val="0"/>
              </a:spcBef>
              <a:spcAft>
                <a:spcPts val="1000"/>
              </a:spcAft>
              <a:buFont typeface="Arial" panose="020B0604020202020204" pitchFamily="34" charset="0"/>
              <a:buChar char="•"/>
              <a:defRPr/>
            </a:pPr>
            <a:r>
              <a:rPr lang="en-US" sz="2400" dirty="0"/>
              <a:t>Provide a safe space that challenges  growth and life skill development</a:t>
            </a:r>
          </a:p>
          <a:p>
            <a:pPr marL="342900" indent="-342900">
              <a:lnSpc>
                <a:spcPct val="100000"/>
              </a:lnSpc>
              <a:spcBef>
                <a:spcPts val="0"/>
              </a:spcBef>
              <a:spcAft>
                <a:spcPts val="1000"/>
              </a:spcAft>
              <a:buFont typeface="Arial" panose="020B0604020202020204" pitchFamily="34" charset="0"/>
              <a:buChar char="•"/>
              <a:defRPr/>
            </a:pPr>
            <a:r>
              <a:rPr lang="en-US" sz="2400" dirty="0"/>
              <a:t>Provide a socially and emotionally healthy environment for positive youth development</a:t>
            </a:r>
          </a:p>
          <a:p>
            <a:pPr marL="342900" indent="-342900" eaLnBrk="1" hangingPunct="1">
              <a:lnSpc>
                <a:spcPct val="100000"/>
              </a:lnSpc>
              <a:spcBef>
                <a:spcPts val="0"/>
              </a:spcBef>
              <a:spcAft>
                <a:spcPts val="1000"/>
              </a:spcAft>
              <a:buFont typeface="Arial" panose="020B0604020202020204" pitchFamily="34" charset="0"/>
              <a:buChar char="•"/>
              <a:defRPr/>
            </a:pPr>
            <a:r>
              <a:rPr lang="en-US" sz="2400" dirty="0"/>
              <a:t>Use “Activity and Event Intent” Form 7</a:t>
            </a:r>
          </a:p>
          <a:p>
            <a:pPr marL="342900" indent="-342900" eaLnBrk="1" hangingPunct="1">
              <a:lnSpc>
                <a:spcPct val="100000"/>
              </a:lnSpc>
              <a:spcBef>
                <a:spcPts val="0"/>
              </a:spcBef>
              <a:spcAft>
                <a:spcPts val="1000"/>
              </a:spcAft>
              <a:buFont typeface="Arial" panose="020B0604020202020204" pitchFamily="34" charset="0"/>
              <a:buChar char="•"/>
              <a:defRPr/>
            </a:pPr>
            <a:r>
              <a:rPr lang="en-US" sz="2400" dirty="0"/>
              <a:t>Adequate supervision: appropriate Youth-Adult ratio for the setting and activity; certified 4-H volunteers and/or Extension staff chaperoning</a:t>
            </a:r>
          </a:p>
          <a:p>
            <a:pPr marL="342900" indent="-342900" eaLnBrk="1" hangingPunct="1">
              <a:lnSpc>
                <a:spcPct val="100000"/>
              </a:lnSpc>
              <a:spcBef>
                <a:spcPts val="0"/>
              </a:spcBef>
              <a:spcAft>
                <a:spcPts val="1000"/>
              </a:spcAft>
              <a:buFont typeface="Arial" panose="020B0604020202020204" pitchFamily="34" charset="0"/>
              <a:buChar char="•"/>
              <a:defRPr/>
            </a:pPr>
            <a:r>
              <a:rPr lang="en-US" sz="2400" dirty="0"/>
              <a:t>Crisis Management Plan – page 3</a:t>
            </a:r>
          </a:p>
        </p:txBody>
      </p:sp>
      <p:sp>
        <p:nvSpPr>
          <p:cNvPr id="3" name="Text Placeholder 2">
            <a:extLst>
              <a:ext uri="{FF2B5EF4-FFF2-40B4-BE49-F238E27FC236}">
                <a16:creationId xmlns:a16="http://schemas.microsoft.com/office/drawing/2014/main" id="{46FD821A-6FA7-4240-9FF4-75BC6579D1A8}"/>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Activities involving Minors</a:t>
            </a:r>
          </a:p>
        </p:txBody>
      </p:sp>
    </p:spTree>
    <p:extLst>
      <p:ext uri="{BB962C8B-B14F-4D97-AF65-F5344CB8AC3E}">
        <p14:creationId xmlns:p14="http://schemas.microsoft.com/office/powerpoint/2010/main" val="867394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4DEC98-5EE3-4D0E-BF05-71E2095FDE6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23741">
            <a:off x="13333189" y="1807098"/>
            <a:ext cx="3185000" cy="21254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A young girl being taught guitar by an adult man.">
            <a:extLst>
              <a:ext uri="{FF2B5EF4-FFF2-40B4-BE49-F238E27FC236}">
                <a16:creationId xmlns:a16="http://schemas.microsoft.com/office/drawing/2014/main" id="{8265EA7D-DE1F-4F32-BDC8-7AA820547AB8}"/>
              </a:ext>
            </a:extLst>
          </p:cNvPr>
          <p:cNvPicPr>
            <a:picLocks noChangeAspect="1"/>
          </p:cNvPicPr>
          <p:nvPr/>
        </p:nvPicPr>
        <p:blipFill>
          <a:blip r:embed="rId4"/>
          <a:stretch>
            <a:fillRect/>
          </a:stretch>
        </p:blipFill>
        <p:spPr>
          <a:xfrm rot="164609">
            <a:off x="8143025" y="2944829"/>
            <a:ext cx="3185037" cy="21233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descr="A woman teaching a child how to stretch his arms.">
            <a:extLst>
              <a:ext uri="{FF2B5EF4-FFF2-40B4-BE49-F238E27FC236}">
                <a16:creationId xmlns:a16="http://schemas.microsoft.com/office/drawing/2014/main" id="{5AB7ADD4-4FE4-4A3A-A277-430D81382319}"/>
              </a:ext>
            </a:extLst>
          </p:cNvPr>
          <p:cNvPicPr>
            <a:picLocks noChangeAspect="1"/>
          </p:cNvPicPr>
          <p:nvPr/>
        </p:nvPicPr>
        <p:blipFill>
          <a:blip r:embed="rId5"/>
          <a:stretch>
            <a:fillRect/>
          </a:stretch>
        </p:blipFill>
        <p:spPr>
          <a:xfrm rot="627980">
            <a:off x="7347223" y="554849"/>
            <a:ext cx="1857814" cy="27797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55EA8510-A6EE-45B7-B847-6F917E9FA9EC}"/>
              </a:ext>
              <a:ext uri="{C183D7F6-B498-43B3-948B-1728B52AA6E4}">
                <adec:decorative xmlns:adec="http://schemas.microsoft.com/office/drawing/2017/decorative" val="1"/>
              </a:ext>
            </a:extLst>
          </p:cNvPr>
          <p:cNvSpPr txBox="1"/>
          <p:nvPr/>
        </p:nvSpPr>
        <p:spPr>
          <a:xfrm>
            <a:off x="2801815" y="4169881"/>
            <a:ext cx="1781908" cy="1200329"/>
          </a:xfrm>
          <a:prstGeom prst="rect">
            <a:avLst/>
          </a:prstGeom>
          <a:noFill/>
        </p:spPr>
        <p:txBody>
          <a:bodyPr wrap="square">
            <a:spAutoFit/>
          </a:bodyPr>
          <a:lstStyle/>
          <a:p>
            <a:pPr marL="285750" indent="-285750">
              <a:buFont typeface="Arial" panose="020B0604020202020204" pitchFamily="34" charset="0"/>
              <a:buChar char="•"/>
              <a:defRPr/>
            </a:pPr>
            <a:r>
              <a:rPr lang="en-US" dirty="0">
                <a:latin typeface="Roboto" panose="02000000000000000000" pitchFamily="2" charset="0"/>
                <a:ea typeface="Roboto" panose="02000000000000000000" pitchFamily="2" charset="0"/>
              </a:rPr>
              <a:t>Poking </a:t>
            </a:r>
          </a:p>
          <a:p>
            <a:pPr marL="285750" indent="-285750">
              <a:buFont typeface="Arial" panose="020B0604020202020204" pitchFamily="34" charset="0"/>
              <a:buChar char="•"/>
              <a:defRPr/>
            </a:pPr>
            <a:r>
              <a:rPr lang="en-US" dirty="0">
                <a:latin typeface="Roboto" panose="02000000000000000000" pitchFamily="2" charset="0"/>
                <a:ea typeface="Roboto" panose="02000000000000000000" pitchFamily="2" charset="0"/>
              </a:rPr>
              <a:t>Spanking </a:t>
            </a:r>
          </a:p>
          <a:p>
            <a:pPr marL="285750" indent="-285750">
              <a:buFont typeface="Arial" panose="020B0604020202020204" pitchFamily="34" charset="0"/>
              <a:buChar char="•"/>
              <a:defRPr/>
            </a:pPr>
            <a:r>
              <a:rPr lang="en-US" dirty="0">
                <a:latin typeface="Roboto" panose="02000000000000000000" pitchFamily="2" charset="0"/>
                <a:ea typeface="Roboto" panose="02000000000000000000" pitchFamily="2" charset="0"/>
              </a:rPr>
              <a:t>Restraining</a:t>
            </a:r>
          </a:p>
          <a:p>
            <a:pPr marL="285750" indent="-285750">
              <a:buFont typeface="Arial" panose="020B0604020202020204" pitchFamily="34" charset="0"/>
              <a:buChar char="•"/>
              <a:defRPr/>
            </a:pPr>
            <a:r>
              <a:rPr lang="en-US" dirty="0">
                <a:latin typeface="Roboto" panose="02000000000000000000" pitchFamily="2" charset="0"/>
                <a:ea typeface="Roboto" panose="02000000000000000000" pitchFamily="2" charset="0"/>
              </a:rPr>
              <a:t>Written </a:t>
            </a:r>
            <a:r>
              <a:rPr lang="en-US" sz="1600" dirty="0"/>
              <a:t> </a:t>
            </a:r>
          </a:p>
        </p:txBody>
      </p:sp>
      <p:sp>
        <p:nvSpPr>
          <p:cNvPr id="2" name="Content Placeholder 1">
            <a:extLst>
              <a:ext uri="{FF2B5EF4-FFF2-40B4-BE49-F238E27FC236}">
                <a16:creationId xmlns:a16="http://schemas.microsoft.com/office/drawing/2014/main" id="{7224BFD0-B3E0-44F3-A5D1-5D82541CCA24}"/>
              </a:ext>
            </a:extLst>
          </p:cNvPr>
          <p:cNvSpPr>
            <a:spLocks noGrp="1"/>
          </p:cNvSpPr>
          <p:nvPr>
            <p:ph sz="half" idx="10"/>
          </p:nvPr>
        </p:nvSpPr>
        <p:spPr>
          <a:xfrm>
            <a:off x="876822" y="1123268"/>
            <a:ext cx="5969455" cy="4539704"/>
          </a:xfrm>
        </p:spPr>
        <p:txBody>
          <a:bodyPr/>
          <a:lstStyle/>
          <a:p>
            <a:pPr marL="342900" indent="-342900">
              <a:lnSpc>
                <a:spcPct val="100000"/>
              </a:lnSpc>
              <a:spcBef>
                <a:spcPts val="0"/>
              </a:spcBef>
              <a:spcAft>
                <a:spcPts val="600"/>
              </a:spcAft>
              <a:buFont typeface="Arial" panose="020B0604020202020204" pitchFamily="34" charset="0"/>
              <a:buChar char="•"/>
              <a:defRPr/>
            </a:pPr>
            <a:r>
              <a:rPr lang="en-US" sz="2000" dirty="0"/>
              <a:t>Respect ANY sign of discomfort  </a:t>
            </a:r>
          </a:p>
          <a:p>
            <a:pPr marL="342900" indent="-342900" eaLnBrk="1" hangingPunct="1">
              <a:lnSpc>
                <a:spcPct val="100000"/>
              </a:lnSpc>
              <a:spcBef>
                <a:spcPts val="0"/>
              </a:spcBef>
              <a:spcAft>
                <a:spcPts val="600"/>
              </a:spcAft>
              <a:buFont typeface="Arial" panose="020B0604020202020204" pitchFamily="34" charset="0"/>
              <a:buChar char="•"/>
              <a:defRPr/>
            </a:pPr>
            <a:r>
              <a:rPr lang="en-US" sz="2000" dirty="0"/>
              <a:t>Never use inappropriate touch  </a:t>
            </a:r>
          </a:p>
          <a:p>
            <a:pPr marL="342900" indent="-342900">
              <a:lnSpc>
                <a:spcPct val="100000"/>
              </a:lnSpc>
              <a:spcBef>
                <a:spcPts val="0"/>
              </a:spcBef>
              <a:spcAft>
                <a:spcPts val="600"/>
              </a:spcAft>
              <a:buFont typeface="Arial" panose="020B0604020202020204" pitchFamily="34" charset="0"/>
              <a:buChar char="•"/>
              <a:defRPr/>
            </a:pPr>
            <a:r>
              <a:rPr lang="en-US" sz="2000" dirty="0"/>
              <a:t>Appropriate physical contact:</a:t>
            </a:r>
          </a:p>
          <a:p>
            <a:pPr lvl="1">
              <a:buFont typeface="Roboto" panose="02000000000000000000" pitchFamily="2" charset="0"/>
              <a:buChar char="−"/>
              <a:defRPr/>
            </a:pPr>
            <a:r>
              <a:rPr lang="en-US" sz="1600" dirty="0"/>
              <a:t>Open/public space</a:t>
            </a:r>
          </a:p>
          <a:p>
            <a:pPr lvl="1">
              <a:buFont typeface="Roboto" panose="02000000000000000000" pitchFamily="2" charset="0"/>
              <a:buChar char="−"/>
              <a:defRPr/>
            </a:pPr>
            <a:r>
              <a:rPr lang="en-US" sz="1600" dirty="0"/>
              <a:t>In response to the minor’s needs – respectful redirection</a:t>
            </a:r>
          </a:p>
          <a:p>
            <a:pPr lvl="1">
              <a:buFont typeface="Roboto" panose="02000000000000000000" pitchFamily="2" charset="0"/>
              <a:buChar char="−"/>
              <a:defRPr/>
            </a:pPr>
            <a:r>
              <a:rPr lang="en-US" sz="1600" dirty="0"/>
              <a:t>Consistent with program mission &amp; culture</a:t>
            </a:r>
          </a:p>
          <a:p>
            <a:pPr lvl="1" eaLnBrk="1" hangingPunct="1">
              <a:spcAft>
                <a:spcPts val="600"/>
              </a:spcAft>
              <a:buFont typeface="Roboto" panose="02000000000000000000" pitchFamily="2" charset="0"/>
              <a:buChar char="−"/>
              <a:defRPr/>
            </a:pPr>
            <a:r>
              <a:rPr lang="en-US" sz="1600" dirty="0"/>
              <a:t>As related to educational need, developmental need or health issue</a:t>
            </a:r>
          </a:p>
          <a:p>
            <a:pPr marL="339725" indent="-339725">
              <a:lnSpc>
                <a:spcPct val="100000"/>
              </a:lnSpc>
              <a:spcBef>
                <a:spcPts val="0"/>
              </a:spcBef>
              <a:spcAft>
                <a:spcPts val="600"/>
              </a:spcAft>
              <a:buFont typeface="Arial" panose="020B0604020202020204" pitchFamily="34" charset="0"/>
              <a:buChar char="•"/>
              <a:defRPr/>
            </a:pPr>
            <a:r>
              <a:rPr lang="en-US" sz="2000" dirty="0"/>
              <a:t>No abuse of any kind</a:t>
            </a:r>
            <a:r>
              <a:rPr lang="en-US" sz="1600" dirty="0"/>
              <a:t> </a:t>
            </a:r>
          </a:p>
          <a:p>
            <a:pPr lvl="1" eaLnBrk="1" hangingPunct="1">
              <a:defRPr/>
            </a:pPr>
            <a:r>
              <a:rPr lang="en-US" dirty="0"/>
              <a:t>Verbal</a:t>
            </a:r>
          </a:p>
          <a:p>
            <a:pPr lvl="1" eaLnBrk="1" hangingPunct="1">
              <a:defRPr/>
            </a:pPr>
            <a:r>
              <a:rPr lang="en-US" dirty="0"/>
              <a:t>Striking </a:t>
            </a:r>
          </a:p>
          <a:p>
            <a:pPr lvl="1" eaLnBrk="1" hangingPunct="1">
              <a:defRPr/>
            </a:pPr>
            <a:r>
              <a:rPr lang="en-US" dirty="0"/>
              <a:t>Hitting </a:t>
            </a:r>
          </a:p>
          <a:p>
            <a:pPr lvl="1" eaLnBrk="1" hangingPunct="1">
              <a:defRPr/>
            </a:pPr>
            <a:r>
              <a:rPr lang="en-US" dirty="0"/>
              <a:t>Punching  </a:t>
            </a:r>
          </a:p>
          <a:p>
            <a:pPr marL="501650" lvl="1" indent="0">
              <a:spcBef>
                <a:spcPct val="0"/>
              </a:spcBef>
              <a:buNone/>
              <a:defRPr/>
            </a:pPr>
            <a:r>
              <a:rPr lang="en-US" sz="1600" dirty="0"/>
              <a:t>If restraint is necessary incident must be documented.</a:t>
            </a:r>
          </a:p>
        </p:txBody>
      </p:sp>
      <p:sp>
        <p:nvSpPr>
          <p:cNvPr id="3" name="Text Placeholder 2">
            <a:extLst>
              <a:ext uri="{FF2B5EF4-FFF2-40B4-BE49-F238E27FC236}">
                <a16:creationId xmlns:a16="http://schemas.microsoft.com/office/drawing/2014/main" id="{46FD821A-6FA7-4240-9FF4-75BC6579D1A8}"/>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Physical Contact with Minors</a:t>
            </a:r>
          </a:p>
        </p:txBody>
      </p:sp>
    </p:spTree>
    <p:extLst>
      <p:ext uri="{BB962C8B-B14F-4D97-AF65-F5344CB8AC3E}">
        <p14:creationId xmlns:p14="http://schemas.microsoft.com/office/powerpoint/2010/main" val="122909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1002AE-11C7-436A-8D50-735F82A3BAD1}"/>
              </a:ext>
              <a:ext uri="{C183D7F6-B498-43B3-948B-1728B52AA6E4}">
                <adec:decorative xmlns:adec="http://schemas.microsoft.com/office/drawing/2017/decorative" val="1"/>
              </a:ext>
            </a:extLst>
          </p:cNvPr>
          <p:cNvGrpSpPr/>
          <p:nvPr/>
        </p:nvGrpSpPr>
        <p:grpSpPr>
          <a:xfrm rot="608233">
            <a:off x="7297772" y="1316481"/>
            <a:ext cx="4017406" cy="3648084"/>
            <a:chOff x="7488072" y="1415532"/>
            <a:chExt cx="4017406" cy="3648084"/>
          </a:xfrm>
        </p:grpSpPr>
        <p:pic>
          <p:nvPicPr>
            <p:cNvPr id="7" name="Picture 6">
              <a:extLst>
                <a:ext uri="{FF2B5EF4-FFF2-40B4-BE49-F238E27FC236}">
                  <a16:creationId xmlns:a16="http://schemas.microsoft.com/office/drawing/2014/main" id="{C99C15B3-494D-4473-9FAD-584CC9504072}"/>
                </a:ext>
              </a:extLst>
            </p:cNvPr>
            <p:cNvPicPr>
              <a:picLocks noChangeAspect="1"/>
            </p:cNvPicPr>
            <p:nvPr/>
          </p:nvPicPr>
          <p:blipFill rotWithShape="1">
            <a:blip r:embed="rId3"/>
            <a:srcRect t="14067"/>
            <a:stretch/>
          </p:blipFill>
          <p:spPr>
            <a:xfrm>
              <a:off x="7795603" y="1415532"/>
              <a:ext cx="3709875" cy="2686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38519B5D-61D4-4BBA-AC82-F89F8E09D109}"/>
                </a:ext>
              </a:extLst>
            </p:cNvPr>
            <p:cNvPicPr>
              <a:picLocks noChangeAspect="1"/>
            </p:cNvPicPr>
            <p:nvPr/>
          </p:nvPicPr>
          <p:blipFill rotWithShape="1">
            <a:blip r:embed="rId4"/>
            <a:srcRect b="21356"/>
            <a:stretch/>
          </p:blipFill>
          <p:spPr>
            <a:xfrm>
              <a:off x="7488072" y="3140523"/>
              <a:ext cx="3709875" cy="19230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
        <p:nvSpPr>
          <p:cNvPr id="2" name="Content Placeholder 1">
            <a:extLst>
              <a:ext uri="{FF2B5EF4-FFF2-40B4-BE49-F238E27FC236}">
                <a16:creationId xmlns:a16="http://schemas.microsoft.com/office/drawing/2014/main" id="{7224BFD0-B3E0-44F3-A5D1-5D82541CCA24}"/>
              </a:ext>
            </a:extLst>
          </p:cNvPr>
          <p:cNvSpPr>
            <a:spLocks noGrp="1"/>
          </p:cNvSpPr>
          <p:nvPr>
            <p:ph sz="half" idx="10"/>
          </p:nvPr>
        </p:nvSpPr>
        <p:spPr>
          <a:xfrm>
            <a:off x="876822" y="1123268"/>
            <a:ext cx="5770163" cy="3559949"/>
          </a:xfrm>
        </p:spPr>
        <p:txBody>
          <a:bodyPr/>
          <a:lstStyle/>
          <a:p>
            <a:pPr marL="342900" indent="-342900" eaLnBrk="1" hangingPunct="1">
              <a:lnSpc>
                <a:spcPct val="100000"/>
              </a:lnSpc>
              <a:buFont typeface="Arial" panose="020B0604020202020204" pitchFamily="34" charset="0"/>
              <a:buChar char="•"/>
              <a:defRPr/>
            </a:pPr>
            <a:r>
              <a:rPr lang="en-US" sz="2400" dirty="0"/>
              <a:t>Appropriate content</a:t>
            </a:r>
          </a:p>
          <a:p>
            <a:pPr marL="342900" indent="-342900" eaLnBrk="1" hangingPunct="1">
              <a:lnSpc>
                <a:spcPct val="100000"/>
              </a:lnSpc>
              <a:buFont typeface="Arial" panose="020B0604020202020204" pitchFamily="34" charset="0"/>
              <a:buChar char="•"/>
              <a:defRPr/>
            </a:pPr>
            <a:r>
              <a:rPr lang="en-US" sz="2400" dirty="0"/>
              <a:t>Required consent to communicate </a:t>
            </a:r>
            <a:r>
              <a:rPr lang="en-US" sz="2400" u="sng" dirty="0"/>
              <a:t>directly</a:t>
            </a:r>
            <a:r>
              <a:rPr lang="en-US" sz="2400" dirty="0"/>
              <a:t> with minors via email, social media or text</a:t>
            </a:r>
          </a:p>
          <a:p>
            <a:pPr marL="342900" indent="-342900" eaLnBrk="1" hangingPunct="1">
              <a:lnSpc>
                <a:spcPct val="100000"/>
              </a:lnSpc>
              <a:buFont typeface="Arial" panose="020B0604020202020204" pitchFamily="34" charset="0"/>
              <a:buChar char="•"/>
              <a:defRPr/>
            </a:pPr>
            <a:r>
              <a:rPr lang="en-US" sz="2400" dirty="0"/>
              <a:t>Club social media accounts</a:t>
            </a:r>
          </a:p>
          <a:p>
            <a:pPr marL="342900" indent="-342900" eaLnBrk="1" hangingPunct="1">
              <a:lnSpc>
                <a:spcPct val="100000"/>
              </a:lnSpc>
              <a:buFont typeface="Arial" panose="020B0604020202020204" pitchFamily="34" charset="0"/>
              <a:buChar char="•"/>
              <a:defRPr/>
            </a:pPr>
            <a:r>
              <a:rPr lang="en-US" sz="2400" dirty="0"/>
              <a:t>Use of personal social media</a:t>
            </a:r>
          </a:p>
          <a:p>
            <a:pPr marL="342900" indent="-342900" eaLnBrk="1" hangingPunct="1">
              <a:lnSpc>
                <a:spcPct val="100000"/>
              </a:lnSpc>
              <a:buFont typeface="Arial" panose="020B0604020202020204" pitchFamily="34" charset="0"/>
              <a:buChar char="•"/>
              <a:defRPr/>
            </a:pPr>
            <a:r>
              <a:rPr lang="en-US" sz="2400" dirty="0"/>
              <a:t>Publicity – sharing the 4-H story with names and photos</a:t>
            </a:r>
          </a:p>
        </p:txBody>
      </p:sp>
      <p:sp>
        <p:nvSpPr>
          <p:cNvPr id="3" name="Text Placeholder 2">
            <a:extLst>
              <a:ext uri="{FF2B5EF4-FFF2-40B4-BE49-F238E27FC236}">
                <a16:creationId xmlns:a16="http://schemas.microsoft.com/office/drawing/2014/main" id="{46FD821A-6FA7-4240-9FF4-75BC6579D1A8}"/>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Social Media and Minors</a:t>
            </a:r>
          </a:p>
        </p:txBody>
      </p:sp>
    </p:spTree>
    <p:extLst>
      <p:ext uri="{BB962C8B-B14F-4D97-AF65-F5344CB8AC3E}">
        <p14:creationId xmlns:p14="http://schemas.microsoft.com/office/powerpoint/2010/main" val="3755969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38F7DF-573B-4E3B-85E1-320B2F95EA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55617" y="594917"/>
            <a:ext cx="3327830" cy="44569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1719EEE6-AC35-4C5B-9755-8E092CA33C9A}"/>
              </a:ext>
            </a:extLst>
          </p:cNvPr>
          <p:cNvSpPr txBox="1"/>
          <p:nvPr/>
        </p:nvSpPr>
        <p:spPr>
          <a:xfrm>
            <a:off x="747933" y="3886306"/>
            <a:ext cx="6098344" cy="1200329"/>
          </a:xfrm>
          <a:prstGeom prst="rect">
            <a:avLst/>
          </a:prstGeom>
          <a:solidFill>
            <a:srgbClr val="FB6400"/>
          </a:solidFill>
        </p:spPr>
        <p:txBody>
          <a:bodyPr wrap="square">
            <a:spAutoFit/>
          </a:bodyPr>
          <a:lstStyle/>
          <a:p>
            <a:pPr algn="ctr" eaLnBrk="1" hangingPunct="1">
              <a:spcAft>
                <a:spcPts val="1200"/>
              </a:spcAft>
            </a:pPr>
            <a:r>
              <a:rPr lang="en-US" sz="2400" dirty="0">
                <a:solidFill>
                  <a:schemeClr val="bg1"/>
                </a:solidFill>
                <a:latin typeface="Roboto" panose="02000000000000000000" pitchFamily="2" charset="0"/>
                <a:ea typeface="Roboto" panose="02000000000000000000" pitchFamily="2" charset="0"/>
              </a:rPr>
              <a:t>Be diligent of adequate adult supervision, road and weather conditions, vehicle maintenance and Oklahoma laws. </a:t>
            </a:r>
          </a:p>
        </p:txBody>
      </p:sp>
      <p:sp>
        <p:nvSpPr>
          <p:cNvPr id="2" name="Content Placeholder 1">
            <a:extLst>
              <a:ext uri="{FF2B5EF4-FFF2-40B4-BE49-F238E27FC236}">
                <a16:creationId xmlns:a16="http://schemas.microsoft.com/office/drawing/2014/main" id="{7224BFD0-B3E0-44F3-A5D1-5D82541CCA24}"/>
              </a:ext>
            </a:extLst>
          </p:cNvPr>
          <p:cNvSpPr>
            <a:spLocks noGrp="1"/>
          </p:cNvSpPr>
          <p:nvPr>
            <p:ph sz="half" idx="10"/>
          </p:nvPr>
        </p:nvSpPr>
        <p:spPr>
          <a:xfrm>
            <a:off x="876822" y="1123268"/>
            <a:ext cx="5969455" cy="1815882"/>
          </a:xfrm>
        </p:spPr>
        <p:txBody>
          <a:bodyPr/>
          <a:lstStyle/>
          <a:p>
            <a:pPr marL="285750" indent="-285750">
              <a:lnSpc>
                <a:spcPct val="100000"/>
              </a:lnSpc>
              <a:spcBef>
                <a:spcPts val="0"/>
              </a:spcBef>
              <a:spcAft>
                <a:spcPts val="1200"/>
              </a:spcAft>
              <a:buFont typeface="Arial" panose="020B0604020202020204" pitchFamily="34" charset="0"/>
              <a:buChar char="•"/>
            </a:pPr>
            <a:r>
              <a:rPr lang="en-US" sz="2800" dirty="0"/>
              <a:t>Travel and Transportation Best Practices, Form 3</a:t>
            </a:r>
            <a:endParaRPr lang="en-US" sz="2800" dirty="0">
              <a:latin typeface="Roboto" panose="02000000000000000000" pitchFamily="2" charset="0"/>
              <a:ea typeface="Roboto" panose="02000000000000000000" pitchFamily="2" charset="0"/>
            </a:endParaRPr>
          </a:p>
          <a:p>
            <a:pPr marL="285750" indent="-285750">
              <a:lnSpc>
                <a:spcPct val="100000"/>
              </a:lnSpc>
              <a:spcBef>
                <a:spcPts val="0"/>
              </a:spcBef>
              <a:spcAft>
                <a:spcPts val="1200"/>
              </a:spcAft>
              <a:buFont typeface="Arial" panose="020B0604020202020204" pitchFamily="34" charset="0"/>
              <a:buChar char="•"/>
            </a:pPr>
            <a:r>
              <a:rPr lang="en-US" sz="2800" dirty="0">
                <a:latin typeface="Roboto" panose="02000000000000000000" pitchFamily="2" charset="0"/>
                <a:ea typeface="Roboto" panose="02000000000000000000" pitchFamily="2" charset="0"/>
              </a:rPr>
              <a:t>OSU Student Travel Policy 1-0133 </a:t>
            </a:r>
            <a:r>
              <a:rPr lang="en-US" dirty="0">
                <a:latin typeface="Roboto" panose="02000000000000000000" pitchFamily="2" charset="0"/>
                <a:ea typeface="Roboto" panose="02000000000000000000" pitchFamily="2" charset="0"/>
              </a:rPr>
              <a:t>(March 2015)</a:t>
            </a:r>
            <a:endParaRPr lang="en-US" sz="2800" dirty="0"/>
          </a:p>
        </p:txBody>
      </p:sp>
      <p:sp>
        <p:nvSpPr>
          <p:cNvPr id="3" name="Text Placeholder 2">
            <a:extLst>
              <a:ext uri="{FF2B5EF4-FFF2-40B4-BE49-F238E27FC236}">
                <a16:creationId xmlns:a16="http://schemas.microsoft.com/office/drawing/2014/main" id="{46FD821A-6FA7-4240-9FF4-75BC6579D1A8}"/>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Transporting Minors</a:t>
            </a:r>
          </a:p>
        </p:txBody>
      </p:sp>
    </p:spTree>
    <p:extLst>
      <p:ext uri="{BB962C8B-B14F-4D97-AF65-F5344CB8AC3E}">
        <p14:creationId xmlns:p14="http://schemas.microsoft.com/office/powerpoint/2010/main" val="1389754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udents and boy catching a ride on OSU campus bus">
            <a:extLst>
              <a:ext uri="{FF2B5EF4-FFF2-40B4-BE49-F238E27FC236}">
                <a16:creationId xmlns:a16="http://schemas.microsoft.com/office/drawing/2014/main" id="{ED1AA0B8-092A-477E-8920-909C4C31E99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rot="652285">
            <a:off x="7176266" y="1772678"/>
            <a:ext cx="4259023" cy="28396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ontent Placeholder 1">
            <a:extLst>
              <a:ext uri="{FF2B5EF4-FFF2-40B4-BE49-F238E27FC236}">
                <a16:creationId xmlns:a16="http://schemas.microsoft.com/office/drawing/2014/main" id="{7224BFD0-B3E0-44F3-A5D1-5D82541CCA24}"/>
              </a:ext>
            </a:extLst>
          </p:cNvPr>
          <p:cNvSpPr>
            <a:spLocks noGrp="1"/>
          </p:cNvSpPr>
          <p:nvPr>
            <p:ph sz="half" idx="10"/>
          </p:nvPr>
        </p:nvSpPr>
        <p:spPr>
          <a:xfrm>
            <a:off x="876822" y="1123268"/>
            <a:ext cx="5969455" cy="3570208"/>
          </a:xfrm>
        </p:spPr>
        <p:txBody>
          <a:bodyPr/>
          <a:lstStyle/>
          <a:p>
            <a:pPr marL="285750" indent="-285750" eaLnBrk="1" hangingPunct="1">
              <a:lnSpc>
                <a:spcPct val="100000"/>
              </a:lnSpc>
              <a:spcBef>
                <a:spcPts val="0"/>
              </a:spcBef>
              <a:spcAft>
                <a:spcPts val="1200"/>
              </a:spcAft>
              <a:buFont typeface="Arial" panose="020B0604020202020204" pitchFamily="34" charset="0"/>
              <a:buChar char="•"/>
            </a:pPr>
            <a:r>
              <a:rPr lang="en-US" sz="2800" dirty="0"/>
              <a:t>More than one adult in vehicle</a:t>
            </a:r>
          </a:p>
          <a:p>
            <a:pPr marL="285750" indent="-285750" eaLnBrk="1" hangingPunct="1">
              <a:lnSpc>
                <a:spcPct val="100000"/>
              </a:lnSpc>
              <a:spcBef>
                <a:spcPts val="0"/>
              </a:spcBef>
              <a:spcAft>
                <a:spcPts val="1200"/>
              </a:spcAft>
              <a:buFont typeface="Arial" panose="020B0604020202020204" pitchFamily="34" charset="0"/>
              <a:buChar char="•"/>
            </a:pPr>
            <a:r>
              <a:rPr lang="en-US" sz="2800" dirty="0"/>
              <a:t>One working seatbelt per passenger</a:t>
            </a:r>
          </a:p>
          <a:p>
            <a:pPr marL="280988" indent="-280988">
              <a:lnSpc>
                <a:spcPct val="100000"/>
              </a:lnSpc>
              <a:spcBef>
                <a:spcPts val="0"/>
              </a:spcBef>
              <a:spcAft>
                <a:spcPts val="1200"/>
              </a:spcAft>
              <a:buFont typeface="Arial" panose="020B0604020202020204" pitchFamily="34" charset="0"/>
              <a:buChar char="•"/>
            </a:pPr>
            <a:r>
              <a:rPr lang="en-US" sz="2800" dirty="0"/>
              <a:t>Knowledgeable of Oklahoma’s Graduated Driving Law</a:t>
            </a:r>
            <a:endParaRPr lang="en-US" sz="2000" dirty="0"/>
          </a:p>
          <a:p>
            <a:pPr marL="280988" indent="-280988" eaLnBrk="1" hangingPunct="1">
              <a:lnSpc>
                <a:spcPct val="100000"/>
              </a:lnSpc>
              <a:spcBef>
                <a:spcPts val="0"/>
              </a:spcBef>
              <a:spcAft>
                <a:spcPts val="1200"/>
              </a:spcAft>
              <a:buFont typeface="Arial" panose="020B0604020202020204" pitchFamily="34" charset="0"/>
              <a:buChar char="•"/>
            </a:pPr>
            <a:r>
              <a:rPr lang="en-US" sz="2800" dirty="0"/>
              <a:t>NEVER transport youth in the bed of a pickup.</a:t>
            </a:r>
          </a:p>
        </p:txBody>
      </p:sp>
      <p:sp>
        <p:nvSpPr>
          <p:cNvPr id="3" name="Text Placeholder 2">
            <a:extLst>
              <a:ext uri="{FF2B5EF4-FFF2-40B4-BE49-F238E27FC236}">
                <a16:creationId xmlns:a16="http://schemas.microsoft.com/office/drawing/2014/main" id="{46FD821A-6FA7-4240-9FF4-75BC6579D1A8}"/>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Transporting Minors continued…</a:t>
            </a:r>
          </a:p>
        </p:txBody>
      </p:sp>
    </p:spTree>
    <p:extLst>
      <p:ext uri="{BB962C8B-B14F-4D97-AF65-F5344CB8AC3E}">
        <p14:creationId xmlns:p14="http://schemas.microsoft.com/office/powerpoint/2010/main" val="2999719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ederal and state law require public school campuses to be; alcohol, tobacco, drug, weapon, Free&#10;Please do your part to set an example for our students. &#10;Federal Safe and Drug-Free Campuses Act.">
            <a:extLst>
              <a:ext uri="{FF2B5EF4-FFF2-40B4-BE49-F238E27FC236}">
                <a16:creationId xmlns:a16="http://schemas.microsoft.com/office/drawing/2014/main" id="{90047B1C-E082-4C6B-8A2E-E62F7805B284}"/>
              </a:ext>
            </a:extLst>
          </p:cNvPr>
          <p:cNvPicPr>
            <a:picLocks noChangeAspect="1" noChangeArrowheads="1"/>
          </p:cNvPicPr>
          <p:nvPr/>
        </p:nvPicPr>
        <p:blipFill>
          <a:blip r:embed="rId3">
            <a:clrChange>
              <a:clrFrom>
                <a:srgbClr val="CCCCCC"/>
              </a:clrFrom>
              <a:clrTo>
                <a:srgbClr val="CCCCCC">
                  <a:alpha val="0"/>
                </a:srgbClr>
              </a:clrTo>
            </a:clrChange>
          </a:blip>
          <a:srcRect/>
          <a:stretch>
            <a:fillRect/>
          </a:stretch>
        </p:blipFill>
        <p:spPr bwMode="auto">
          <a:xfrm>
            <a:off x="7913077" y="1524000"/>
            <a:ext cx="3810000" cy="3810000"/>
          </a:xfrm>
          <a:prstGeom prst="rect">
            <a:avLst/>
          </a:prstGeom>
          <a:noFill/>
          <a:ln w="9525">
            <a:noFill/>
            <a:miter lim="800000"/>
            <a:headEnd/>
            <a:tailEnd/>
          </a:ln>
        </p:spPr>
      </p:pic>
      <p:sp>
        <p:nvSpPr>
          <p:cNvPr id="2" name="Content Placeholder 1">
            <a:extLst>
              <a:ext uri="{FF2B5EF4-FFF2-40B4-BE49-F238E27FC236}">
                <a16:creationId xmlns:a16="http://schemas.microsoft.com/office/drawing/2014/main" id="{7224BFD0-B3E0-44F3-A5D1-5D82541CCA24}"/>
              </a:ext>
            </a:extLst>
          </p:cNvPr>
          <p:cNvSpPr>
            <a:spLocks noGrp="1"/>
          </p:cNvSpPr>
          <p:nvPr>
            <p:ph sz="half" idx="10"/>
          </p:nvPr>
        </p:nvSpPr>
        <p:spPr>
          <a:xfrm>
            <a:off x="567847" y="2787749"/>
            <a:ext cx="6712184" cy="2893100"/>
          </a:xfrm>
        </p:spPr>
        <p:txBody>
          <a:bodyPr/>
          <a:lstStyle/>
          <a:p>
            <a:pPr eaLnBrk="1" hangingPunct="1">
              <a:lnSpc>
                <a:spcPct val="100000"/>
              </a:lnSpc>
              <a:spcBef>
                <a:spcPts val="0"/>
              </a:spcBef>
              <a:spcAft>
                <a:spcPts val="600"/>
              </a:spcAft>
              <a:defRPr/>
            </a:pPr>
            <a:r>
              <a:rPr lang="en-US" sz="1600" b="1" dirty="0">
                <a:solidFill>
                  <a:schemeClr val="tx1">
                    <a:lumMod val="50000"/>
                    <a:lumOff val="50000"/>
                  </a:schemeClr>
                </a:solidFill>
              </a:rPr>
              <a:t>Per OK 4-H Adult Behavioral Agreement</a:t>
            </a:r>
          </a:p>
          <a:p>
            <a:pPr marL="457200" marR="0" indent="-457200" algn="just">
              <a:lnSpc>
                <a:spcPct val="100000"/>
              </a:lnSpc>
              <a:spcBef>
                <a:spcPts val="0"/>
              </a:spcBef>
              <a:spcAft>
                <a:spcPts val="600"/>
              </a:spcAft>
              <a:buFont typeface="+mj-lt"/>
              <a:buAutoNum type="arabicPeriod" startAt="7"/>
            </a:pPr>
            <a:r>
              <a:rPr lang="en-US" sz="1400" b="0" i="0" dirty="0">
                <a:solidFill>
                  <a:srgbClr val="000000"/>
                </a:solidFill>
                <a:effectLst/>
              </a:rPr>
              <a:t>Under no circumstance, allow or consume alcohol, illegal drugs, or any form of medical or marijuana products at 4-H Programs. Understand that the use of or being under the influence of alcohol, legal or illegal drugs while in the presence of 4-H youth and/or at 4-H Programs are grounds for termination as a volunteer or Extension educator.</a:t>
            </a:r>
            <a:endParaRPr lang="en-US" sz="1400" b="0" i="0" dirty="0">
              <a:solidFill>
                <a:srgbClr val="414141"/>
              </a:solidFill>
              <a:effectLst/>
            </a:endParaRPr>
          </a:p>
          <a:p>
            <a:pPr marL="457200" marR="0" indent="-457200" algn="just">
              <a:lnSpc>
                <a:spcPct val="100000"/>
              </a:lnSpc>
              <a:spcBef>
                <a:spcPts val="0"/>
              </a:spcBef>
              <a:spcAft>
                <a:spcPts val="600"/>
              </a:spcAft>
              <a:buFont typeface="+mj-lt"/>
              <a:buAutoNum type="arabicPeriod" startAt="7"/>
            </a:pPr>
            <a:r>
              <a:rPr lang="en-US" sz="1400" b="0" i="0" dirty="0">
                <a:solidFill>
                  <a:srgbClr val="000000"/>
                </a:solidFill>
                <a:effectLst/>
              </a:rPr>
              <a:t>The use of tobacco and vapor products in the presence of 4-H youth and/or during 4-H Programs is strongly discouraged, as the use of these products is illegal by minors.</a:t>
            </a:r>
          </a:p>
          <a:p>
            <a:pPr marR="0" algn="just">
              <a:lnSpc>
                <a:spcPct val="100000"/>
              </a:lnSpc>
              <a:spcBef>
                <a:spcPts val="0"/>
              </a:spcBef>
              <a:spcAft>
                <a:spcPts val="600"/>
              </a:spcAft>
            </a:pPr>
            <a:endParaRPr lang="en-US" sz="1000" dirty="0"/>
          </a:p>
          <a:p>
            <a:pPr marR="0" algn="just">
              <a:lnSpc>
                <a:spcPct val="100000"/>
              </a:lnSpc>
              <a:spcBef>
                <a:spcPts val="0"/>
              </a:spcBef>
              <a:spcAft>
                <a:spcPts val="600"/>
              </a:spcAft>
            </a:pPr>
            <a:r>
              <a:rPr lang="en-US" sz="2000" dirty="0">
                <a:latin typeface="Fjalla One" panose="020B0604020202020204" charset="0"/>
              </a:rPr>
              <a:t>Firearms</a:t>
            </a:r>
          </a:p>
        </p:txBody>
      </p:sp>
      <p:sp>
        <p:nvSpPr>
          <p:cNvPr id="7" name="TextBox 6">
            <a:extLst>
              <a:ext uri="{FF2B5EF4-FFF2-40B4-BE49-F238E27FC236}">
                <a16:creationId xmlns:a16="http://schemas.microsoft.com/office/drawing/2014/main" id="{8C2AA513-00A5-4150-B8F3-E35B9981FAE2}"/>
              </a:ext>
            </a:extLst>
          </p:cNvPr>
          <p:cNvSpPr txBox="1"/>
          <p:nvPr/>
        </p:nvSpPr>
        <p:spPr>
          <a:xfrm>
            <a:off x="567847" y="1123268"/>
            <a:ext cx="6712184" cy="1615827"/>
          </a:xfrm>
          <a:prstGeom prst="rect">
            <a:avLst/>
          </a:prstGeom>
          <a:solidFill>
            <a:schemeClr val="accent2"/>
          </a:solidFill>
        </p:spPr>
        <p:txBody>
          <a:bodyPr wrap="square">
            <a:spAutoFit/>
          </a:bodyPr>
          <a:lstStyle/>
          <a:p>
            <a:pPr algn="ctr" eaLnBrk="1" hangingPunct="1">
              <a:lnSpc>
                <a:spcPct val="100000"/>
              </a:lnSpc>
              <a:spcBef>
                <a:spcPts val="0"/>
              </a:spcBef>
              <a:spcAft>
                <a:spcPts val="600"/>
              </a:spcAft>
              <a:defRPr/>
            </a:pPr>
            <a:r>
              <a:rPr lang="en-US" sz="2000" dirty="0">
                <a:latin typeface="Fjalla One" panose="020B0604020202020204" charset="0"/>
              </a:rPr>
              <a:t>Do not use, possess, or be under the influence of </a:t>
            </a:r>
          </a:p>
          <a:p>
            <a:pPr algn="ctr" eaLnBrk="1" hangingPunct="1">
              <a:lnSpc>
                <a:spcPct val="100000"/>
              </a:lnSpc>
              <a:spcBef>
                <a:spcPts val="0"/>
              </a:spcBef>
              <a:spcAft>
                <a:spcPts val="600"/>
              </a:spcAft>
              <a:defRPr/>
            </a:pPr>
            <a:r>
              <a:rPr lang="en-US" sz="2000" dirty="0">
                <a:latin typeface="Fjalla One" panose="020B0604020202020204" charset="0"/>
              </a:rPr>
              <a:t>alcohol,  tobacco, illegal drugs</a:t>
            </a:r>
          </a:p>
          <a:p>
            <a:pPr algn="ctr" eaLnBrk="1" hangingPunct="1">
              <a:lnSpc>
                <a:spcPct val="100000"/>
              </a:lnSpc>
              <a:spcBef>
                <a:spcPts val="0"/>
              </a:spcBef>
              <a:spcAft>
                <a:spcPts val="600"/>
              </a:spcAft>
              <a:defRPr/>
            </a:pPr>
            <a:r>
              <a:rPr lang="en-US" sz="2000" dirty="0">
                <a:latin typeface="Fjalla One" panose="020B0604020202020204" charset="0"/>
              </a:rPr>
              <a:t>or any form of medical or marijuana product when </a:t>
            </a:r>
          </a:p>
          <a:p>
            <a:pPr algn="ctr" eaLnBrk="1" hangingPunct="1">
              <a:lnSpc>
                <a:spcPct val="100000"/>
              </a:lnSpc>
              <a:spcBef>
                <a:spcPts val="0"/>
              </a:spcBef>
              <a:spcAft>
                <a:spcPts val="600"/>
              </a:spcAft>
              <a:defRPr/>
            </a:pPr>
            <a:r>
              <a:rPr lang="en-US" sz="2000" dirty="0">
                <a:latin typeface="Fjalla One" panose="020B0604020202020204" charset="0"/>
              </a:rPr>
              <a:t>responsible for or in the presence of a Minor</a:t>
            </a:r>
            <a:r>
              <a:rPr lang="en-US" sz="2400" dirty="0">
                <a:latin typeface="Fjalla One" panose="020B0604020202020204" charset="0"/>
              </a:rPr>
              <a:t>.</a:t>
            </a:r>
          </a:p>
        </p:txBody>
      </p:sp>
      <p:sp>
        <p:nvSpPr>
          <p:cNvPr id="3" name="Text Placeholder 2">
            <a:extLst>
              <a:ext uri="{FF2B5EF4-FFF2-40B4-BE49-F238E27FC236}">
                <a16:creationId xmlns:a16="http://schemas.microsoft.com/office/drawing/2014/main" id="{46FD821A-6FA7-4240-9FF4-75BC6579D1A8}"/>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Substance use in the presence of Minors</a:t>
            </a:r>
          </a:p>
        </p:txBody>
      </p:sp>
    </p:spTree>
    <p:extLst>
      <p:ext uri="{BB962C8B-B14F-4D97-AF65-F5344CB8AC3E}">
        <p14:creationId xmlns:p14="http://schemas.microsoft.com/office/powerpoint/2010/main" val="2795243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Working with Minors">
            <a:extLst>
              <a:ext uri="{FF2B5EF4-FFF2-40B4-BE49-F238E27FC236}">
                <a16:creationId xmlns:a16="http://schemas.microsoft.com/office/drawing/2014/main" id="{DB319578-E65A-4FB1-B46E-96FBDB2351C3}"/>
              </a:ext>
              <a:ext uri="{C183D7F6-B498-43B3-948B-1728B52AA6E4}">
                <adec:decorative xmlns:adec="http://schemas.microsoft.com/office/drawing/2017/decorative" val="0"/>
              </a:ext>
            </a:extLst>
          </p:cNvPr>
          <p:cNvSpPr txBox="1"/>
          <p:nvPr/>
        </p:nvSpPr>
        <p:spPr>
          <a:xfrm>
            <a:off x="4024534" y="3400923"/>
            <a:ext cx="7721990" cy="1200329"/>
          </a:xfrm>
          <a:prstGeom prst="rect">
            <a:avLst/>
          </a:prstGeom>
          <a:noFill/>
        </p:spPr>
        <p:txBody>
          <a:bodyPr wrap="square">
            <a:spAutoFit/>
          </a:bodyPr>
          <a:lstStyle/>
          <a:p>
            <a:r>
              <a:rPr lang="en-US" sz="7200" b="1" dirty="0">
                <a:solidFill>
                  <a:schemeClr val="bg1"/>
                </a:solidFill>
                <a:latin typeface="Fjalla One" panose="020B0604020202020204" charset="0"/>
              </a:rPr>
              <a:t>Working with Minors</a:t>
            </a:r>
          </a:p>
        </p:txBody>
      </p:sp>
      <p:sp>
        <p:nvSpPr>
          <p:cNvPr id="2" name="Title 1" descr="4-H Volunteer">
            <a:extLst>
              <a:ext uri="{C183D7F6-B498-43B3-948B-1728B52AA6E4}">
                <adec:decorative xmlns:adec="http://schemas.microsoft.com/office/drawing/2017/decorative" val="0"/>
              </a:ext>
            </a:extLst>
          </p:cNvPr>
          <p:cNvSpPr>
            <a:spLocks noGrp="1"/>
          </p:cNvSpPr>
          <p:nvPr>
            <p:ph type="title"/>
          </p:nvPr>
        </p:nvSpPr>
        <p:spPr>
          <a:xfrm>
            <a:off x="3930748" y="2444978"/>
            <a:ext cx="7604760" cy="1089529"/>
          </a:xfrm>
        </p:spPr>
        <p:txBody>
          <a:bodyPr/>
          <a:lstStyle/>
          <a:p>
            <a:pPr algn="ctr">
              <a:tabLst>
                <a:tab pos="117475" algn="l"/>
              </a:tabLst>
              <a:defRPr/>
            </a:pPr>
            <a:r>
              <a:rPr lang="en-US" dirty="0"/>
              <a:t>4-H VOLUNTEER </a:t>
            </a:r>
          </a:p>
        </p:txBody>
      </p:sp>
      <p:sp>
        <p:nvSpPr>
          <p:cNvPr id="3" name="Subtitle 2" descr="OSU Extension 4-H Youth development logo&#10;Cooperative effort of OSU Risk Management, Human Resources, &amp; Legal Counsel&#10;November 2022">
            <a:extLst>
              <a:ext uri="{C183D7F6-B498-43B3-948B-1728B52AA6E4}">
                <adec:decorative xmlns:adec="http://schemas.microsoft.com/office/drawing/2017/decorative" val="0"/>
              </a:ext>
            </a:extLst>
          </p:cNvPr>
          <p:cNvSpPr>
            <a:spLocks noGrp="1"/>
          </p:cNvSpPr>
          <p:nvPr>
            <p:ph type="subTitle" idx="1"/>
          </p:nvPr>
        </p:nvSpPr>
        <p:spPr>
          <a:xfrm>
            <a:off x="213360" y="4714927"/>
            <a:ext cx="3048000" cy="1429109"/>
          </a:xfrm>
        </p:spPr>
        <p:txBody>
          <a:bodyPr wrap="square" numCol="1" anchorCtr="0" compatLnSpc="1">
            <a:prstTxWarp prst="textNoShape">
              <a:avLst/>
            </a:prstTxWarp>
          </a:bodyPr>
          <a:lstStyle/>
          <a:p>
            <a:pPr eaLnBrk="1" hangingPunct="1">
              <a:lnSpc>
                <a:spcPct val="90000"/>
              </a:lnSpc>
              <a:defRPr/>
            </a:pPr>
            <a:r>
              <a:rPr lang="en-US" sz="1400" b="0">
                <a:solidFill>
                  <a:schemeClr val="bg1"/>
                </a:solidFill>
              </a:rPr>
              <a:t>Cooperative effort of  OSU Risk Management, Human Resources, &amp; Legal Counsel</a:t>
            </a:r>
          </a:p>
          <a:p>
            <a:pPr algn="r" eaLnBrk="1" hangingPunct="1">
              <a:lnSpc>
                <a:spcPct val="90000"/>
              </a:lnSpc>
              <a:defRPr/>
            </a:pPr>
            <a:endParaRPr lang="en-US" sz="1800" b="0">
              <a:solidFill>
                <a:schemeClr val="bg1"/>
              </a:solidFill>
            </a:endParaRPr>
          </a:p>
          <a:p>
            <a:pPr algn="r" eaLnBrk="1" hangingPunct="1">
              <a:lnSpc>
                <a:spcPct val="90000"/>
              </a:lnSpc>
              <a:defRPr/>
            </a:pPr>
            <a:r>
              <a:rPr lang="en-US" sz="1800" b="0">
                <a:solidFill>
                  <a:schemeClr val="bg1"/>
                </a:solidFill>
              </a:rPr>
              <a:t>November 2022</a:t>
            </a:r>
            <a:endParaRPr lang="en-US" sz="1800" b="0" dirty="0">
              <a:solidFill>
                <a:schemeClr val="bg1"/>
              </a:solidFill>
            </a:endParaRPr>
          </a:p>
        </p:txBody>
      </p:sp>
      <p:cxnSp>
        <p:nvCxnSpPr>
          <p:cNvPr id="6" name="Straight Connector 5">
            <a:extLst>
              <a:ext uri="{FF2B5EF4-FFF2-40B4-BE49-F238E27FC236}">
                <a16:creationId xmlns:a16="http://schemas.microsoft.com/office/drawing/2014/main" id="{4E3C8E20-81DA-4E71-9F5E-EF416F1C97FA}"/>
              </a:ext>
              <a:ext uri="{C183D7F6-B498-43B3-948B-1728B52AA6E4}">
                <adec:decorative xmlns:adec="http://schemas.microsoft.com/office/drawing/2017/decorative" val="1"/>
              </a:ext>
            </a:extLst>
          </p:cNvPr>
          <p:cNvCxnSpPr/>
          <p:nvPr/>
        </p:nvCxnSpPr>
        <p:spPr>
          <a:xfrm>
            <a:off x="4114800" y="3440282"/>
            <a:ext cx="742070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360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og covered with towel">
            <a:extLst>
              <a:ext uri="{FF2B5EF4-FFF2-40B4-BE49-F238E27FC236}">
                <a16:creationId xmlns:a16="http://schemas.microsoft.com/office/drawing/2014/main" id="{EB0BC9C3-A5DE-4945-AFCE-59C0676696D2}"/>
              </a:ext>
            </a:extLst>
          </p:cNvPr>
          <p:cNvPicPr>
            <a:picLocks noChangeAspect="1"/>
          </p:cNvPicPr>
          <p:nvPr/>
        </p:nvPicPr>
        <p:blipFill>
          <a:blip r:embed="rId3"/>
          <a:stretch>
            <a:fillRect/>
          </a:stretch>
        </p:blipFill>
        <p:spPr>
          <a:xfrm rot="21263950">
            <a:off x="8621801" y="3130318"/>
            <a:ext cx="2708252" cy="18055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Water coming out of shower">
            <a:extLst>
              <a:ext uri="{FF2B5EF4-FFF2-40B4-BE49-F238E27FC236}">
                <a16:creationId xmlns:a16="http://schemas.microsoft.com/office/drawing/2014/main" id="{88FA26EB-B8A8-4010-9034-2B8EFF343386}"/>
              </a:ext>
            </a:extLst>
          </p:cNvPr>
          <p:cNvPicPr>
            <a:picLocks noChangeAspect="1"/>
          </p:cNvPicPr>
          <p:nvPr/>
        </p:nvPicPr>
        <p:blipFill>
          <a:blip r:embed="rId4"/>
          <a:stretch>
            <a:fillRect/>
          </a:stretch>
        </p:blipFill>
        <p:spPr>
          <a:xfrm rot="796374">
            <a:off x="8410265" y="994510"/>
            <a:ext cx="2708252" cy="20282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ontent Placeholder 1">
            <a:extLst>
              <a:ext uri="{FF2B5EF4-FFF2-40B4-BE49-F238E27FC236}">
                <a16:creationId xmlns:a16="http://schemas.microsoft.com/office/drawing/2014/main" id="{7224BFD0-B3E0-44F3-A5D1-5D82541CCA24}"/>
              </a:ext>
            </a:extLst>
          </p:cNvPr>
          <p:cNvSpPr>
            <a:spLocks noGrp="1"/>
          </p:cNvSpPr>
          <p:nvPr>
            <p:ph sz="half" idx="10"/>
          </p:nvPr>
        </p:nvSpPr>
        <p:spPr>
          <a:xfrm>
            <a:off x="876820" y="2008645"/>
            <a:ext cx="6403209" cy="3662541"/>
          </a:xfrm>
        </p:spPr>
        <p:txBody>
          <a:bodyPr/>
          <a:lstStyle/>
          <a:p>
            <a:pPr eaLnBrk="1" hangingPunct="1">
              <a:lnSpc>
                <a:spcPct val="100000"/>
              </a:lnSpc>
              <a:spcBef>
                <a:spcPts val="0"/>
              </a:spcBef>
              <a:spcAft>
                <a:spcPts val="600"/>
              </a:spcAft>
              <a:defRPr/>
            </a:pPr>
            <a:r>
              <a:rPr lang="en-US" sz="2000" b="1" dirty="0">
                <a:solidFill>
                  <a:srgbClr val="63666A"/>
                </a:solidFill>
              </a:rPr>
              <a:t>Program Considerations: </a:t>
            </a:r>
          </a:p>
          <a:p>
            <a:pPr marL="342900" indent="-342900" eaLnBrk="1" hangingPunct="1">
              <a:lnSpc>
                <a:spcPct val="100000"/>
              </a:lnSpc>
              <a:spcBef>
                <a:spcPts val="0"/>
              </a:spcBef>
              <a:spcAft>
                <a:spcPts val="600"/>
              </a:spcAft>
              <a:buFont typeface="Arial" panose="020B0604020202020204" pitchFamily="34" charset="0"/>
              <a:buChar char="•"/>
              <a:defRPr/>
            </a:pPr>
            <a:r>
              <a:rPr lang="en-US" dirty="0"/>
              <a:t>Do not shower, bathe, or undress in the presence of Minors</a:t>
            </a:r>
          </a:p>
          <a:p>
            <a:pPr lvl="1">
              <a:buFont typeface="Roboto" panose="02000000000000000000" pitchFamily="2" charset="0"/>
              <a:buChar char="−"/>
              <a:defRPr/>
            </a:pPr>
            <a:r>
              <a:rPr lang="en-US" sz="1600" dirty="0"/>
              <a:t>Schedule separate adult and youth shower times</a:t>
            </a:r>
          </a:p>
          <a:p>
            <a:pPr lvl="1">
              <a:buFont typeface="Roboto" panose="02000000000000000000" pitchFamily="2" charset="0"/>
              <a:buChar char="−"/>
              <a:defRPr/>
            </a:pPr>
            <a:r>
              <a:rPr lang="en-US" sz="1600" dirty="0"/>
              <a:t>Facilities have appropriate modesty barriers </a:t>
            </a:r>
          </a:p>
          <a:p>
            <a:pPr lvl="1">
              <a:spcAft>
                <a:spcPts val="600"/>
              </a:spcAft>
              <a:buFont typeface="Roboto" panose="02000000000000000000" pitchFamily="2" charset="0"/>
              <a:buChar char="−"/>
              <a:defRPr/>
            </a:pPr>
            <a:r>
              <a:rPr lang="en-US" sz="1600" dirty="0"/>
              <a:t>Teen leaders/counselors practice modest behavior</a:t>
            </a:r>
          </a:p>
          <a:p>
            <a:pPr marL="342900" indent="-342900" eaLnBrk="1" hangingPunct="1">
              <a:lnSpc>
                <a:spcPct val="100000"/>
              </a:lnSpc>
              <a:spcBef>
                <a:spcPts val="0"/>
              </a:spcBef>
              <a:spcAft>
                <a:spcPts val="600"/>
              </a:spcAft>
              <a:buFont typeface="Arial" panose="020B0604020202020204" pitchFamily="34" charset="0"/>
              <a:buChar char="•"/>
              <a:defRPr/>
            </a:pPr>
            <a:r>
              <a:rPr lang="en-US" dirty="0"/>
              <a:t>Overnight Activities - Adults should not share a room with a minor unless it is their own child </a:t>
            </a:r>
          </a:p>
          <a:p>
            <a:pPr marL="342900" indent="-342900" eaLnBrk="1" hangingPunct="1">
              <a:lnSpc>
                <a:spcPct val="100000"/>
              </a:lnSpc>
              <a:spcBef>
                <a:spcPts val="0"/>
              </a:spcBef>
              <a:spcAft>
                <a:spcPts val="600"/>
              </a:spcAft>
              <a:buFont typeface="Arial" panose="020B0604020202020204" pitchFamily="34" charset="0"/>
              <a:buChar char="•"/>
              <a:defRPr/>
            </a:pPr>
            <a:r>
              <a:rPr lang="en-US" dirty="0"/>
              <a:t>Camping Experience - In a camp setting where </a:t>
            </a:r>
            <a:r>
              <a:rPr lang="en-US" i="1" u="sng" dirty="0"/>
              <a:t>adults</a:t>
            </a:r>
            <a:r>
              <a:rPr lang="en-US" i="1" dirty="0"/>
              <a:t> </a:t>
            </a:r>
            <a:r>
              <a:rPr lang="en-US" dirty="0"/>
              <a:t>must share a cabin or tent with multiple youth; parents/guardians should be notified in writing and/or at an orientation before the event. </a:t>
            </a:r>
            <a:endParaRPr lang="en-US" sz="1400" dirty="0"/>
          </a:p>
        </p:txBody>
      </p:sp>
      <p:sp>
        <p:nvSpPr>
          <p:cNvPr id="6" name="Content Placeholder 1">
            <a:extLst>
              <a:ext uri="{FF2B5EF4-FFF2-40B4-BE49-F238E27FC236}">
                <a16:creationId xmlns:a16="http://schemas.microsoft.com/office/drawing/2014/main" id="{8F6179DC-B7B1-4C8B-B586-A63215392B1E}"/>
              </a:ext>
            </a:extLst>
          </p:cNvPr>
          <p:cNvSpPr txBox="1">
            <a:spLocks/>
          </p:cNvSpPr>
          <p:nvPr/>
        </p:nvSpPr>
        <p:spPr>
          <a:xfrm>
            <a:off x="876821" y="1128751"/>
            <a:ext cx="6403209" cy="784830"/>
          </a:xfrm>
          <a:prstGeom prst="rect">
            <a:avLst/>
          </a:prstGeom>
          <a:solidFill>
            <a:srgbClr val="449966"/>
          </a:solidFill>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kern="1200">
                <a:solidFill>
                  <a:schemeClr val="tx1"/>
                </a:solidFill>
                <a:latin typeface="Roboto" panose="02000000000000000000" pitchFamily="2" charset="0"/>
                <a:ea typeface="Roboto" panose="02000000000000000000" pitchFamily="2" charset="0"/>
                <a:cs typeface="+mn-cs"/>
              </a:defRPr>
            </a:lvl1pPr>
            <a:lvl2pPr marL="742950" indent="-28575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defRPr/>
            </a:pPr>
            <a:r>
              <a:rPr lang="en-US" sz="2000" dirty="0">
                <a:solidFill>
                  <a:schemeClr val="bg1"/>
                </a:solidFill>
                <a:latin typeface="Fjalla One" panose="020B0604020202020204" charset="0"/>
              </a:rPr>
              <a:t>Modesty can be influenced by</a:t>
            </a:r>
          </a:p>
          <a:p>
            <a:pPr algn="ctr">
              <a:lnSpc>
                <a:spcPct val="100000"/>
              </a:lnSpc>
              <a:spcBef>
                <a:spcPts val="0"/>
              </a:spcBef>
              <a:spcAft>
                <a:spcPts val="600"/>
              </a:spcAft>
              <a:defRPr/>
            </a:pPr>
            <a:r>
              <a:rPr lang="en-US" sz="2000" dirty="0">
                <a:solidFill>
                  <a:schemeClr val="bg1"/>
                </a:solidFill>
                <a:latin typeface="Fjalla One" panose="020B0604020202020204" charset="0"/>
              </a:rPr>
              <a:t>culture, family, faith, and personal experiences.</a:t>
            </a:r>
            <a:endParaRPr lang="en-US" sz="3200" dirty="0">
              <a:solidFill>
                <a:schemeClr val="bg1"/>
              </a:solidFill>
              <a:latin typeface="Fjalla One" panose="020B0604020202020204" charset="0"/>
            </a:endParaRPr>
          </a:p>
        </p:txBody>
      </p:sp>
      <p:sp>
        <p:nvSpPr>
          <p:cNvPr id="3" name="Text Placeholder 2">
            <a:extLst>
              <a:ext uri="{FF2B5EF4-FFF2-40B4-BE49-F238E27FC236}">
                <a16:creationId xmlns:a16="http://schemas.microsoft.com/office/drawing/2014/main" id="{46FD821A-6FA7-4240-9FF4-75BC6579D1A8}"/>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Modesty with Minors</a:t>
            </a:r>
          </a:p>
        </p:txBody>
      </p:sp>
    </p:spTree>
    <p:extLst>
      <p:ext uri="{BB962C8B-B14F-4D97-AF65-F5344CB8AC3E}">
        <p14:creationId xmlns:p14="http://schemas.microsoft.com/office/powerpoint/2010/main" val="3272409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Happy doctor examining girl with stethoscope">
            <a:extLst>
              <a:ext uri="{FF2B5EF4-FFF2-40B4-BE49-F238E27FC236}">
                <a16:creationId xmlns:a16="http://schemas.microsoft.com/office/drawing/2014/main" id="{C66C4C85-F3F2-4E2B-A4FE-F7D735CD7740}"/>
              </a:ext>
            </a:extLst>
          </p:cNvPr>
          <p:cNvPicPr>
            <a:picLocks noGrp="1" noChangeAspect="1"/>
          </p:cNvPicPr>
          <p:nvPr>
            <p:ph type="pic" idx="15"/>
          </p:nvPr>
        </p:nvPicPr>
        <p:blipFill rotWithShape="1">
          <a:blip r:embed="rId3"/>
          <a:srcRect t="11128" b="11128"/>
          <a:stretch/>
        </p:blipFill>
        <p:spPr>
          <a:xfrm rot="707493">
            <a:off x="8245864" y="3483254"/>
            <a:ext cx="3200200" cy="16582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Placeholder 5" descr="4 young women wearing facemasks in a forest.">
            <a:extLst>
              <a:ext uri="{FF2B5EF4-FFF2-40B4-BE49-F238E27FC236}">
                <a16:creationId xmlns:a16="http://schemas.microsoft.com/office/drawing/2014/main" id="{0F2EE68B-CD02-4173-9E11-423E68D72FA7}"/>
              </a:ext>
            </a:extLst>
          </p:cNvPr>
          <p:cNvPicPr>
            <a:picLocks noGrp="1" noChangeAspect="1"/>
          </p:cNvPicPr>
          <p:nvPr>
            <p:ph type="pic" idx="13"/>
          </p:nvPr>
        </p:nvPicPr>
        <p:blipFill>
          <a:blip r:embed="rId4"/>
          <a:srcRect t="17065" b="17065"/>
          <a:stretch>
            <a:fillRect/>
          </a:stretch>
        </p:blipFill>
        <p:spPr>
          <a:xfrm>
            <a:off x="7917673" y="1490048"/>
            <a:ext cx="3165773" cy="16410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Content Placeholder 1">
            <a:extLst>
              <a:ext uri="{FF2B5EF4-FFF2-40B4-BE49-F238E27FC236}">
                <a16:creationId xmlns:a16="http://schemas.microsoft.com/office/drawing/2014/main" id="{C334D68B-4148-4D60-915B-B7C60EB2AFB7}"/>
              </a:ext>
            </a:extLst>
          </p:cNvPr>
          <p:cNvSpPr txBox="1">
            <a:spLocks/>
          </p:cNvSpPr>
          <p:nvPr/>
        </p:nvSpPr>
        <p:spPr>
          <a:xfrm>
            <a:off x="876823" y="1123268"/>
            <a:ext cx="6483347" cy="48013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1800" dirty="0">
                <a:latin typeface="Roboto" panose="02000000000000000000" pitchFamily="2" charset="0"/>
                <a:ea typeface="Roboto" panose="02000000000000000000" pitchFamily="2" charset="0"/>
              </a:rPr>
              <a:t>Current youth/adult Health form - Knowledgeable of allergies, dietary needs, physical, behavioral or mental health conditions </a:t>
            </a:r>
          </a:p>
          <a:p>
            <a:pPr marL="225425" indent="-225425">
              <a:lnSpc>
                <a:spcPct val="100000"/>
              </a:lnSpc>
              <a:spcBef>
                <a:spcPts val="0"/>
              </a:spcBef>
              <a:spcAft>
                <a:spcPts val="600"/>
              </a:spcAft>
            </a:pPr>
            <a:r>
              <a:rPr lang="en-US" sz="1800" b="0" i="0" dirty="0">
                <a:effectLst/>
                <a:latin typeface="Roboto" panose="02000000000000000000" pitchFamily="2" charset="0"/>
              </a:rPr>
              <a:t>Medical attention necessary</a:t>
            </a:r>
          </a:p>
          <a:p>
            <a:pPr marL="692150" lvl="1" indent="-234950">
              <a:lnSpc>
                <a:spcPct val="100000"/>
              </a:lnSpc>
              <a:spcBef>
                <a:spcPts val="0"/>
              </a:spcBef>
              <a:spcAft>
                <a:spcPts val="600"/>
              </a:spcAft>
              <a:buFont typeface="+mj-lt"/>
              <a:buAutoNum type="arabicPeriod"/>
            </a:pPr>
            <a:r>
              <a:rPr lang="en-US" sz="1600" dirty="0">
                <a:latin typeface="Roboto" panose="02000000000000000000" pitchFamily="2" charset="0"/>
              </a:rPr>
              <a:t>When possible, contact </a:t>
            </a:r>
            <a:r>
              <a:rPr lang="en-US" sz="1600" b="0" i="0" dirty="0">
                <a:effectLst/>
                <a:latin typeface="Roboto" panose="02000000000000000000" pitchFamily="2" charset="0"/>
              </a:rPr>
              <a:t>the parent/guardian for approval</a:t>
            </a:r>
          </a:p>
          <a:p>
            <a:pPr marL="692150" lvl="1" indent="-234950">
              <a:lnSpc>
                <a:spcPct val="100000"/>
              </a:lnSpc>
              <a:spcBef>
                <a:spcPts val="0"/>
              </a:spcBef>
              <a:spcAft>
                <a:spcPts val="600"/>
              </a:spcAft>
              <a:buFont typeface="+mj-lt"/>
              <a:buAutoNum type="arabicPeriod"/>
            </a:pPr>
            <a:r>
              <a:rPr lang="en-US" sz="1600" b="0" i="0" dirty="0">
                <a:effectLst/>
                <a:latin typeface="Roboto" panose="02000000000000000000" pitchFamily="2" charset="0"/>
              </a:rPr>
              <a:t>Emergency - Seek medical care until which time a legal representative can assume responsibility for the individual’s care and treatment.</a:t>
            </a:r>
          </a:p>
          <a:p>
            <a:pPr>
              <a:lnSpc>
                <a:spcPct val="100000"/>
              </a:lnSpc>
              <a:spcBef>
                <a:spcPts val="0"/>
              </a:spcBef>
              <a:spcAft>
                <a:spcPts val="600"/>
              </a:spcAft>
            </a:pPr>
            <a:r>
              <a:rPr lang="en-US" sz="1800" dirty="0">
                <a:latin typeface="Roboto" panose="02000000000000000000" pitchFamily="2" charset="0"/>
              </a:rPr>
              <a:t>Document incidents or accidents, Form 8</a:t>
            </a:r>
          </a:p>
          <a:p>
            <a:pPr marL="457200" lvl="1" indent="0">
              <a:buNone/>
            </a:pPr>
            <a:r>
              <a:rPr lang="en-US" sz="1400" dirty="0">
                <a:latin typeface="Roboto" panose="02000000000000000000" pitchFamily="2" charset="0"/>
                <a:ea typeface="Roboto" panose="02000000000000000000" pitchFamily="2" charset="0"/>
              </a:rPr>
              <a:t>An incident could be harassment, hazing, bullying, inappropriate language, a threat (verbal, physical, mental), inappropriate use of electronics/internet, etc.</a:t>
            </a:r>
          </a:p>
          <a:p>
            <a:pPr marL="457200" lvl="1" indent="0">
              <a:buNone/>
            </a:pPr>
            <a:r>
              <a:rPr lang="en-US" sz="1400" dirty="0">
                <a:latin typeface="Roboto" panose="02000000000000000000" pitchFamily="2" charset="0"/>
                <a:ea typeface="Roboto" panose="02000000000000000000" pitchFamily="2" charset="0"/>
              </a:rPr>
              <a:t>An accident could be simple first aide - bump, scrape, cut, scratch, bug bite, headache, stomach ache, etc. needing attention/medication.  </a:t>
            </a:r>
          </a:p>
          <a:p>
            <a:pPr marL="457200" lvl="1" indent="0">
              <a:buNone/>
            </a:pPr>
            <a:r>
              <a:rPr lang="en-US" sz="1400" dirty="0">
                <a:latin typeface="Roboto" panose="02000000000000000000" pitchFamily="2" charset="0"/>
                <a:ea typeface="Roboto" panose="02000000000000000000" pitchFamily="2" charset="0"/>
              </a:rPr>
              <a:t>An accident includes emergencies or medical treatment requiring professional attention.</a:t>
            </a:r>
          </a:p>
          <a:p>
            <a:pPr marL="457200" lvl="1" indent="0">
              <a:buNone/>
            </a:pPr>
            <a:r>
              <a:rPr lang="en-US" sz="1400" dirty="0">
                <a:latin typeface="Roboto" panose="02000000000000000000" pitchFamily="2" charset="0"/>
                <a:ea typeface="Roboto" panose="02000000000000000000" pitchFamily="2" charset="0"/>
              </a:rPr>
              <a:t>Accident can also be defined as involving car, equipment, ATV, bicycle, tractor, boat, animal, etc.</a:t>
            </a:r>
            <a:endParaRPr lang="en-US" sz="1400" b="0" i="0" dirty="0">
              <a:effectLst/>
              <a:latin typeface="Roboto" panose="02000000000000000000" pitchFamily="2" charset="0"/>
              <a:ea typeface="Roboto" panose="02000000000000000000" pitchFamily="2" charset="0"/>
            </a:endParaRPr>
          </a:p>
        </p:txBody>
      </p:sp>
      <p:sp>
        <p:nvSpPr>
          <p:cNvPr id="3" name="Text Placeholder 2">
            <a:extLst>
              <a:ext uri="{FF2B5EF4-FFF2-40B4-BE49-F238E27FC236}">
                <a16:creationId xmlns:a16="http://schemas.microsoft.com/office/drawing/2014/main" id="{4202C66F-9A22-4613-8CB0-3588FCBF0391}"/>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Health and Safety</a:t>
            </a:r>
          </a:p>
        </p:txBody>
      </p:sp>
    </p:spTree>
    <p:extLst>
      <p:ext uri="{BB962C8B-B14F-4D97-AF65-F5344CB8AC3E}">
        <p14:creationId xmlns:p14="http://schemas.microsoft.com/office/powerpoint/2010/main" val="3192262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5BE9-7744-4D3B-87A7-72306E6A2622}"/>
              </a:ext>
            </a:extLst>
          </p:cNvPr>
          <p:cNvSpPr>
            <a:spLocks noGrp="1"/>
          </p:cNvSpPr>
          <p:nvPr>
            <p:ph type="title"/>
          </p:nvPr>
        </p:nvSpPr>
        <p:spPr/>
        <p:txBody>
          <a:bodyPr/>
          <a:lstStyle/>
          <a:p>
            <a:r>
              <a:rPr lang="en-US" dirty="0"/>
              <a:t>Volunteers, not “Certified”</a:t>
            </a:r>
          </a:p>
        </p:txBody>
      </p:sp>
    </p:spTree>
    <p:extLst>
      <p:ext uri="{BB962C8B-B14F-4D97-AF65-F5344CB8AC3E}">
        <p14:creationId xmlns:p14="http://schemas.microsoft.com/office/powerpoint/2010/main" val="1627559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women in lab coats">
            <a:extLst>
              <a:ext uri="{FF2B5EF4-FFF2-40B4-BE49-F238E27FC236}">
                <a16:creationId xmlns:a16="http://schemas.microsoft.com/office/drawing/2014/main" id="{FC639047-FACA-496C-8A2E-8FBFA5567C0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709418" y="1328697"/>
            <a:ext cx="2220058" cy="17760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show ring with girl showing lamb, judge checking out her lamb">
            <a:extLst>
              <a:ext uri="{FF2B5EF4-FFF2-40B4-BE49-F238E27FC236}">
                <a16:creationId xmlns:a16="http://schemas.microsoft.com/office/drawing/2014/main" id="{64C84509-A572-4354-97C0-C3D8C151E65C}"/>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918359" y="3268447"/>
            <a:ext cx="2664069" cy="17760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descr="male volunteer with trees in background">
            <a:extLst>
              <a:ext uri="{FF2B5EF4-FFF2-40B4-BE49-F238E27FC236}">
                <a16:creationId xmlns:a16="http://schemas.microsoft.com/office/drawing/2014/main" id="{7B6ADB72-3F00-4C1A-815B-E897D93ED6E4}"/>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9001992" y="3497192"/>
            <a:ext cx="2338112" cy="17535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ontent Placeholder 1">
            <a:extLst>
              <a:ext uri="{FF2B5EF4-FFF2-40B4-BE49-F238E27FC236}">
                <a16:creationId xmlns:a16="http://schemas.microsoft.com/office/drawing/2014/main" id="{563D9B8F-3F37-47DF-8A19-DF7442279A48}"/>
              </a:ext>
            </a:extLst>
          </p:cNvPr>
          <p:cNvSpPr>
            <a:spLocks noGrp="1"/>
          </p:cNvSpPr>
          <p:nvPr>
            <p:ph sz="half" idx="11"/>
          </p:nvPr>
        </p:nvSpPr>
        <p:spPr>
          <a:xfrm>
            <a:off x="876822" y="1857048"/>
            <a:ext cx="4778390" cy="3089948"/>
          </a:xfrm>
        </p:spPr>
        <p:txBody>
          <a:bodyPr/>
          <a:lstStyle/>
          <a:p>
            <a:r>
              <a:rPr lang="en-US" dirty="0"/>
              <a:t>“Episodic” - People engaged as short-term resources.  Valuable volunteers who provide expertise,  program support, and extra-hands.</a:t>
            </a:r>
          </a:p>
          <a:p>
            <a:r>
              <a:rPr lang="en-US" dirty="0"/>
              <a:t>These volunteers include: a guest speaker or teacher, judge, workshop helper, room monitor, clean-up crew, parent/guardian, and many, many more!</a:t>
            </a:r>
          </a:p>
          <a:p>
            <a:endParaRPr lang="en-US" dirty="0"/>
          </a:p>
        </p:txBody>
      </p:sp>
      <p:sp>
        <p:nvSpPr>
          <p:cNvPr id="3" name="Text Placeholder 2">
            <a:extLst>
              <a:ext uri="{FF2B5EF4-FFF2-40B4-BE49-F238E27FC236}">
                <a16:creationId xmlns:a16="http://schemas.microsoft.com/office/drawing/2014/main" id="{C1D4C959-BB82-421B-AA44-52F632FA0A96}"/>
              </a:ext>
            </a:extLst>
          </p:cNvPr>
          <p:cNvSpPr>
            <a:spLocks noGrp="1"/>
          </p:cNvSpPr>
          <p:nvPr>
            <p:ph type="body" idx="1"/>
          </p:nvPr>
        </p:nvSpPr>
        <p:spPr>
          <a:xfrm>
            <a:off x="567847" y="1328697"/>
            <a:ext cx="10515600" cy="424732"/>
          </a:xfrm>
        </p:spPr>
        <p:txBody>
          <a:bodyPr/>
          <a:lstStyle/>
          <a:p>
            <a:r>
              <a:rPr lang="en-US" dirty="0"/>
              <a:t>Parent or community volunteer NOT </a:t>
            </a:r>
            <a:r>
              <a:rPr lang="en-US" i="1" dirty="0"/>
              <a:t>Certified </a:t>
            </a:r>
            <a:r>
              <a:rPr lang="en-US" dirty="0"/>
              <a:t>by 4-H</a:t>
            </a:r>
          </a:p>
        </p:txBody>
      </p:sp>
      <p:sp>
        <p:nvSpPr>
          <p:cNvPr id="4" name="Title 3">
            <a:extLst>
              <a:ext uri="{FF2B5EF4-FFF2-40B4-BE49-F238E27FC236}">
                <a16:creationId xmlns:a16="http://schemas.microsoft.com/office/drawing/2014/main" id="{4DE53218-37B9-4B4D-B011-09FF974EFFA8}"/>
              </a:ext>
            </a:extLst>
          </p:cNvPr>
          <p:cNvSpPr>
            <a:spLocks noGrp="1"/>
          </p:cNvSpPr>
          <p:nvPr>
            <p:ph type="title"/>
          </p:nvPr>
        </p:nvSpPr>
        <p:spPr/>
        <p:txBody>
          <a:bodyPr/>
          <a:lstStyle/>
          <a:p>
            <a:r>
              <a:rPr lang="en-US" dirty="0"/>
              <a:t>Episodic Volunteers</a:t>
            </a:r>
          </a:p>
        </p:txBody>
      </p:sp>
    </p:spTree>
    <p:extLst>
      <p:ext uri="{BB962C8B-B14F-4D97-AF65-F5344CB8AC3E}">
        <p14:creationId xmlns:p14="http://schemas.microsoft.com/office/powerpoint/2010/main" val="2055272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A0411-2343-4C73-97F6-CE2985CE8C4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85535">
            <a:off x="8038253" y="993736"/>
            <a:ext cx="3182714" cy="42625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ontent Placeholder 1">
            <a:extLst>
              <a:ext uri="{FF2B5EF4-FFF2-40B4-BE49-F238E27FC236}">
                <a16:creationId xmlns:a16="http://schemas.microsoft.com/office/drawing/2014/main" id="{563D9B8F-3F37-47DF-8A19-DF7442279A48}"/>
              </a:ext>
            </a:extLst>
          </p:cNvPr>
          <p:cNvSpPr>
            <a:spLocks noGrp="1"/>
          </p:cNvSpPr>
          <p:nvPr>
            <p:ph sz="half" idx="11"/>
          </p:nvPr>
        </p:nvSpPr>
        <p:spPr>
          <a:xfrm>
            <a:off x="809918" y="1968945"/>
            <a:ext cx="6834860" cy="3743974"/>
          </a:xfrm>
        </p:spPr>
        <p:txBody>
          <a:bodyPr/>
          <a:lstStyle/>
          <a:p>
            <a:pPr algn="l"/>
            <a:r>
              <a:rPr lang="en-US" b="1" i="0" dirty="0">
                <a:effectLst/>
                <a:latin typeface="Roboto" panose="02000000000000000000" pitchFamily="2" charset="0"/>
              </a:rPr>
              <a:t>Non-Certified Adult Volunteer – Form 5</a:t>
            </a:r>
          </a:p>
          <a:p>
            <a:pPr algn="ctr"/>
            <a:r>
              <a:rPr lang="en-US" sz="1800" b="1" i="1" u="none" strike="noStrike" baseline="0" dirty="0">
                <a:solidFill>
                  <a:srgbClr val="63666A"/>
                </a:solidFill>
                <a:latin typeface="Calibri" panose="020F0502020204030204" pitchFamily="34" charset="0"/>
              </a:rPr>
              <a:t>Statement of Understanding - RISK and RELEASE OF CLAIMS, PUBLICITY RELEASE FOR USE WITH NON-CERTIFIED 4-H VOLUNTEERS </a:t>
            </a:r>
          </a:p>
          <a:p>
            <a:pPr>
              <a:spcBef>
                <a:spcPts val="2400"/>
              </a:spcBef>
            </a:pPr>
            <a:r>
              <a:rPr lang="en-US" b="1" dirty="0"/>
              <a:t>Form includes:</a:t>
            </a:r>
          </a:p>
          <a:p>
            <a:pPr marL="692150" lvl="1" indent="-234950"/>
            <a:r>
              <a:rPr lang="en-US" dirty="0"/>
              <a:t>Statement of Understanding</a:t>
            </a:r>
          </a:p>
          <a:p>
            <a:pPr marL="692150" lvl="1" indent="-234950"/>
            <a:r>
              <a:rPr lang="en-US" dirty="0"/>
              <a:t>Publicity Release</a:t>
            </a:r>
          </a:p>
          <a:p>
            <a:pPr marL="692150" lvl="1" indent="-234950"/>
            <a:r>
              <a:rPr lang="en-US" dirty="0"/>
              <a:t>Emergency information and Authorization for Medical Care</a:t>
            </a:r>
          </a:p>
          <a:p>
            <a:pPr marL="692150" lvl="1" indent="-234950"/>
            <a:r>
              <a:rPr lang="en-US" dirty="0"/>
              <a:t>Assumption of Risk and Release of Claims</a:t>
            </a:r>
          </a:p>
          <a:p>
            <a:r>
              <a:rPr lang="en-US" b="1" dirty="0"/>
              <a:t>In Addition - </a:t>
            </a:r>
            <a:r>
              <a:rPr lang="en-US" b="1" dirty="0">
                <a:solidFill>
                  <a:srgbClr val="63666A"/>
                </a:solidFill>
              </a:rPr>
              <a:t>Position Description and/or Orientation</a:t>
            </a:r>
          </a:p>
        </p:txBody>
      </p:sp>
      <p:sp>
        <p:nvSpPr>
          <p:cNvPr id="7" name="Text Placeholder 2">
            <a:extLst>
              <a:ext uri="{FF2B5EF4-FFF2-40B4-BE49-F238E27FC236}">
                <a16:creationId xmlns:a16="http://schemas.microsoft.com/office/drawing/2014/main" id="{64435125-7068-4BEA-BB20-E0513938A0DE}"/>
              </a:ext>
            </a:extLst>
          </p:cNvPr>
          <p:cNvSpPr txBox="1">
            <a:spLocks/>
          </p:cNvSpPr>
          <p:nvPr/>
        </p:nvSpPr>
        <p:spPr>
          <a:xfrm>
            <a:off x="567847" y="1328697"/>
            <a:ext cx="7303407" cy="424732"/>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3666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All Volunteers of the University and 4-H</a:t>
            </a:r>
          </a:p>
        </p:txBody>
      </p:sp>
      <p:sp>
        <p:nvSpPr>
          <p:cNvPr id="8" name="Title 3">
            <a:extLst>
              <a:ext uri="{FF2B5EF4-FFF2-40B4-BE49-F238E27FC236}">
                <a16:creationId xmlns:a16="http://schemas.microsoft.com/office/drawing/2014/main" id="{334A6842-F493-46EC-B61B-9FDFC1CE4050}"/>
              </a:ext>
            </a:extLst>
          </p:cNvPr>
          <p:cNvSpPr>
            <a:spLocks noGrp="1"/>
          </p:cNvSpPr>
          <p:nvPr>
            <p:ph type="title"/>
          </p:nvPr>
        </p:nvSpPr>
        <p:spPr>
          <a:xfrm>
            <a:off x="580373" y="603850"/>
            <a:ext cx="7303407" cy="757130"/>
          </a:xfrm>
        </p:spPr>
        <p:txBody>
          <a:bodyPr/>
          <a:lstStyle/>
          <a:p>
            <a:r>
              <a:rPr lang="en-US" dirty="0"/>
              <a:t>Statement of Understanding</a:t>
            </a:r>
          </a:p>
        </p:txBody>
      </p:sp>
    </p:spTree>
    <p:extLst>
      <p:ext uri="{BB962C8B-B14F-4D97-AF65-F5344CB8AC3E}">
        <p14:creationId xmlns:p14="http://schemas.microsoft.com/office/powerpoint/2010/main" val="3310937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4034DD-7E7E-4D89-9CA9-57599FEFFBF0}"/>
              </a:ext>
              <a:ext uri="{C183D7F6-B498-43B3-948B-1728B52AA6E4}">
                <adec:decorative xmlns:adec="http://schemas.microsoft.com/office/drawing/2017/decorative" val="1"/>
              </a:ext>
            </a:extLst>
          </p:cNvPr>
          <p:cNvSpPr/>
          <p:nvPr/>
        </p:nvSpPr>
        <p:spPr>
          <a:xfrm>
            <a:off x="808891" y="1829308"/>
            <a:ext cx="3505997" cy="3869360"/>
          </a:xfrm>
          <a:prstGeom prst="rect">
            <a:avLst/>
          </a:prstGeom>
          <a:solidFill>
            <a:srgbClr val="44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hild with pigtails and glasses sitting at a table coloring with adult sitting in background">
            <a:extLst>
              <a:ext uri="{FF2B5EF4-FFF2-40B4-BE49-F238E27FC236}">
                <a16:creationId xmlns:a16="http://schemas.microsoft.com/office/drawing/2014/main" id="{A72666DD-97EF-48FA-B0B9-E567D46A26A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rot="715836">
            <a:off x="8406228" y="703995"/>
            <a:ext cx="3020211" cy="20134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a:extLst>
              <a:ext uri="{FF2B5EF4-FFF2-40B4-BE49-F238E27FC236}">
                <a16:creationId xmlns:a16="http://schemas.microsoft.com/office/drawing/2014/main" id="{80085866-D14C-4E3F-A0AE-70413EDCE3A7}"/>
              </a:ext>
            </a:extLst>
          </p:cNvPr>
          <p:cNvSpPr>
            <a:spLocks noGrp="1"/>
          </p:cNvSpPr>
          <p:nvPr>
            <p:ph sz="half" idx="10"/>
          </p:nvPr>
        </p:nvSpPr>
        <p:spPr>
          <a:xfrm>
            <a:off x="4433491" y="1846332"/>
            <a:ext cx="5834612" cy="3624069"/>
          </a:xfrm>
        </p:spPr>
        <p:txBody>
          <a:bodyPr/>
          <a:lstStyle/>
          <a:p>
            <a:pPr>
              <a:spcBef>
                <a:spcPts val="0"/>
              </a:spcBef>
              <a:spcAft>
                <a:spcPts val="600"/>
              </a:spcAft>
            </a:pPr>
            <a:r>
              <a:rPr lang="en-US" b="1" dirty="0"/>
              <a:t>Key Policy Points</a:t>
            </a:r>
          </a:p>
          <a:p>
            <a:pPr marL="685800" lvl="1" indent="-396875">
              <a:spcAft>
                <a:spcPts val="600"/>
              </a:spcAft>
              <a:buClr>
                <a:srgbClr val="FB6400"/>
              </a:buClr>
              <a:buFont typeface="Wingdings" panose="05000000000000000000" pitchFamily="2" charset="2"/>
              <a:buChar char="ü"/>
            </a:pPr>
            <a:r>
              <a:rPr lang="en-US" dirty="0"/>
              <a:t>Transportation</a:t>
            </a:r>
          </a:p>
          <a:p>
            <a:pPr marL="685800" lvl="1" indent="-396875">
              <a:spcAft>
                <a:spcPts val="600"/>
              </a:spcAft>
              <a:buClr>
                <a:srgbClr val="FB6400"/>
              </a:buClr>
              <a:buFont typeface="Wingdings" panose="05000000000000000000" pitchFamily="2" charset="2"/>
              <a:buChar char="ü"/>
            </a:pPr>
            <a:r>
              <a:rPr lang="en-US" dirty="0"/>
              <a:t>Appropriate supervision </a:t>
            </a:r>
          </a:p>
          <a:p>
            <a:pPr marL="685800" lvl="1" indent="-396875">
              <a:spcAft>
                <a:spcPts val="600"/>
              </a:spcAft>
              <a:buClr>
                <a:srgbClr val="FB6400"/>
              </a:buClr>
              <a:buFont typeface="Wingdings" panose="05000000000000000000" pitchFamily="2" charset="2"/>
              <a:buChar char="ü"/>
            </a:pPr>
            <a:r>
              <a:rPr lang="en-US" dirty="0"/>
              <a:t>Appropriate forms/documentation</a:t>
            </a:r>
          </a:p>
          <a:p>
            <a:pPr marL="685800" lvl="1" indent="-396875">
              <a:spcAft>
                <a:spcPts val="600"/>
              </a:spcAft>
              <a:buClr>
                <a:srgbClr val="FB6400"/>
              </a:buClr>
              <a:buFont typeface="Wingdings" panose="05000000000000000000" pitchFamily="2" charset="2"/>
              <a:buChar char="ü"/>
            </a:pPr>
            <a:r>
              <a:rPr lang="en-US" dirty="0"/>
              <a:t>First aid and medical treatment</a:t>
            </a:r>
          </a:p>
          <a:p>
            <a:pPr marL="685800" lvl="1" indent="-396875">
              <a:spcAft>
                <a:spcPts val="600"/>
              </a:spcAft>
              <a:buClr>
                <a:srgbClr val="FB6400"/>
              </a:buClr>
              <a:buFont typeface="Wingdings" panose="05000000000000000000" pitchFamily="2" charset="2"/>
              <a:buChar char="ü"/>
            </a:pPr>
            <a:r>
              <a:rPr lang="en-US" dirty="0"/>
              <a:t>Plans for severe weather</a:t>
            </a:r>
          </a:p>
          <a:p>
            <a:pPr marL="685800" lvl="1" indent="-396875">
              <a:spcAft>
                <a:spcPts val="600"/>
              </a:spcAft>
              <a:buClr>
                <a:srgbClr val="FB6400"/>
              </a:buClr>
              <a:buFont typeface="Wingdings" panose="05000000000000000000" pitchFamily="2" charset="2"/>
              <a:buChar char="ü"/>
            </a:pPr>
            <a:r>
              <a:rPr lang="en-US" dirty="0"/>
              <a:t>Curfews</a:t>
            </a:r>
          </a:p>
          <a:p>
            <a:pPr marL="685800" lvl="1" indent="-396875">
              <a:spcAft>
                <a:spcPts val="600"/>
              </a:spcAft>
              <a:buClr>
                <a:srgbClr val="FB6400"/>
              </a:buClr>
              <a:buFont typeface="Wingdings" panose="05000000000000000000" pitchFamily="2" charset="2"/>
              <a:buChar char="ü"/>
            </a:pPr>
            <a:r>
              <a:rPr lang="en-US" dirty="0"/>
              <a:t>Code of conduct</a:t>
            </a:r>
          </a:p>
          <a:p>
            <a:pPr marL="685800" lvl="1" indent="-396875">
              <a:spcAft>
                <a:spcPts val="600"/>
              </a:spcAft>
              <a:buClr>
                <a:srgbClr val="FB6400"/>
              </a:buClr>
              <a:buFont typeface="Wingdings" panose="05000000000000000000" pitchFamily="2" charset="2"/>
              <a:buChar char="ü"/>
            </a:pPr>
            <a:r>
              <a:rPr lang="en-US" dirty="0"/>
              <a:t>Prohibition of alcohol, tobacco, and illegal drugs</a:t>
            </a:r>
          </a:p>
          <a:p>
            <a:pPr marL="685800" lvl="1" indent="-396875">
              <a:spcAft>
                <a:spcPts val="600"/>
              </a:spcAft>
              <a:buClr>
                <a:srgbClr val="FB6400"/>
              </a:buClr>
              <a:buFont typeface="Wingdings" panose="05000000000000000000" pitchFamily="2" charset="2"/>
              <a:buChar char="ü"/>
            </a:pPr>
            <a:r>
              <a:rPr lang="en-US" dirty="0"/>
              <a:t>Adequate supervision by adults </a:t>
            </a:r>
          </a:p>
        </p:txBody>
      </p:sp>
      <p:sp>
        <p:nvSpPr>
          <p:cNvPr id="4" name="Text Placeholder 3">
            <a:extLst>
              <a:ext uri="{FF2B5EF4-FFF2-40B4-BE49-F238E27FC236}">
                <a16:creationId xmlns:a16="http://schemas.microsoft.com/office/drawing/2014/main" id="{A5D0278D-EF65-4DEC-B9D0-03BB35E61F4A}"/>
              </a:ext>
            </a:extLst>
          </p:cNvPr>
          <p:cNvSpPr>
            <a:spLocks noGrp="1"/>
          </p:cNvSpPr>
          <p:nvPr>
            <p:ph type="body" idx="13"/>
          </p:nvPr>
        </p:nvSpPr>
        <p:spPr>
          <a:xfrm>
            <a:off x="927494" y="5030870"/>
            <a:ext cx="3268790" cy="424732"/>
          </a:xfrm>
        </p:spPr>
        <p:txBody>
          <a:bodyPr/>
          <a:lstStyle/>
          <a:p>
            <a:pPr algn="ctr"/>
            <a:r>
              <a:rPr lang="en-US" sz="1800" dirty="0">
                <a:solidFill>
                  <a:schemeClr val="accent6">
                    <a:lumMod val="20000"/>
                    <a:lumOff val="80000"/>
                  </a:schemeClr>
                </a:solidFill>
              </a:rPr>
              <a:t>University Policy – 1-0135</a:t>
            </a:r>
          </a:p>
        </p:txBody>
      </p:sp>
      <p:sp>
        <p:nvSpPr>
          <p:cNvPr id="8" name="TextBox 7">
            <a:extLst>
              <a:ext uri="{FF2B5EF4-FFF2-40B4-BE49-F238E27FC236}">
                <a16:creationId xmlns:a16="http://schemas.microsoft.com/office/drawing/2014/main" id="{DD077B30-7233-4413-9AFB-67B4B27466F0}"/>
              </a:ext>
            </a:extLst>
          </p:cNvPr>
          <p:cNvSpPr txBox="1"/>
          <p:nvPr/>
        </p:nvSpPr>
        <p:spPr>
          <a:xfrm>
            <a:off x="795391" y="3163823"/>
            <a:ext cx="3505997" cy="1200329"/>
          </a:xfrm>
          <a:prstGeom prst="rect">
            <a:avLst/>
          </a:prstGeom>
          <a:noFill/>
        </p:spPr>
        <p:txBody>
          <a:bodyPr wrap="square">
            <a:spAutoFit/>
          </a:bodyPr>
          <a:lstStyle/>
          <a:p>
            <a:pPr marL="44450" indent="0" algn="r">
              <a:buNone/>
              <a:defRPr/>
            </a:pPr>
            <a:r>
              <a:rPr lang="en-US" sz="2400" dirty="0">
                <a:solidFill>
                  <a:schemeClr val="bg1"/>
                </a:solidFill>
                <a:latin typeface="Fjalla One" panose="020B0604020202020204" charset="0"/>
              </a:rPr>
              <a:t>Minors Participating in OSU Related Activities and Programs</a:t>
            </a:r>
          </a:p>
        </p:txBody>
      </p:sp>
      <p:sp>
        <p:nvSpPr>
          <p:cNvPr id="13" name="Text Placeholder 2">
            <a:extLst>
              <a:ext uri="{FF2B5EF4-FFF2-40B4-BE49-F238E27FC236}">
                <a16:creationId xmlns:a16="http://schemas.microsoft.com/office/drawing/2014/main" id="{43C241D0-8CEA-4C52-B14C-E3FF62BF6D95}"/>
              </a:ext>
            </a:extLst>
          </p:cNvPr>
          <p:cNvSpPr txBox="1">
            <a:spLocks/>
          </p:cNvSpPr>
          <p:nvPr/>
        </p:nvSpPr>
        <p:spPr>
          <a:xfrm>
            <a:off x="567847" y="1328697"/>
            <a:ext cx="7722713" cy="424732"/>
          </a:xfrm>
          <a:prstGeom prst="rect">
            <a:avLst/>
          </a:prstGeom>
          <a:no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solidFill>
                  <a:srgbClr val="63666A"/>
                </a:solidFill>
              </a:rPr>
              <a:t>4-H - Committed to the Health and Safety of OK Youth</a:t>
            </a:r>
          </a:p>
        </p:txBody>
      </p:sp>
      <p:sp>
        <p:nvSpPr>
          <p:cNvPr id="12" name="Title 3">
            <a:extLst>
              <a:ext uri="{FF2B5EF4-FFF2-40B4-BE49-F238E27FC236}">
                <a16:creationId xmlns:a16="http://schemas.microsoft.com/office/drawing/2014/main" id="{CE15B67D-F1B6-4041-AA1D-AD131A015983}"/>
              </a:ext>
            </a:extLst>
          </p:cNvPr>
          <p:cNvSpPr txBox="1">
            <a:spLocks noGrp="1"/>
          </p:cNvSpPr>
          <p:nvPr>
            <p:ph type="title" idx="4294967295"/>
          </p:nvPr>
        </p:nvSpPr>
        <p:spPr>
          <a:xfrm>
            <a:off x="580373" y="603850"/>
            <a:ext cx="10515600" cy="7571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449966"/>
                </a:solidFill>
                <a:effectLst/>
                <a:uLnTx/>
                <a:uFillTx/>
                <a:latin typeface="Fjalla One" panose="020B0604020202020204" charset="0"/>
                <a:ea typeface="+mj-ea"/>
                <a:cs typeface="+mj-cs"/>
              </a:rPr>
              <a:t>In Summary</a:t>
            </a:r>
          </a:p>
        </p:txBody>
      </p:sp>
    </p:spTree>
    <p:extLst>
      <p:ext uri="{BB962C8B-B14F-4D97-AF65-F5344CB8AC3E}">
        <p14:creationId xmlns:p14="http://schemas.microsoft.com/office/powerpoint/2010/main" val="3006290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BDFE067-B57B-42C9-8E3C-19B13F620595}"/>
              </a:ext>
              <a:ext uri="{C183D7F6-B498-43B3-948B-1728B52AA6E4}">
                <adec:decorative xmlns:adec="http://schemas.microsoft.com/office/drawing/2017/decorative" val="1"/>
              </a:ext>
            </a:extLst>
          </p:cNvPr>
          <p:cNvGrpSpPr/>
          <p:nvPr/>
        </p:nvGrpSpPr>
        <p:grpSpPr>
          <a:xfrm>
            <a:off x="28136" y="0"/>
            <a:ext cx="5345722" cy="6858000"/>
            <a:chOff x="42204" y="0"/>
            <a:chExt cx="5345722" cy="6858000"/>
          </a:xfrm>
        </p:grpSpPr>
        <p:sp>
          <p:nvSpPr>
            <p:cNvPr id="4" name="Rectangle 3">
              <a:extLst>
                <a:ext uri="{FF2B5EF4-FFF2-40B4-BE49-F238E27FC236}">
                  <a16:creationId xmlns:a16="http://schemas.microsoft.com/office/drawing/2014/main" id="{70A30EDD-B85B-4EF2-BEC2-44637F909B40}"/>
                </a:ext>
              </a:extLst>
            </p:cNvPr>
            <p:cNvSpPr/>
            <p:nvPr/>
          </p:nvSpPr>
          <p:spPr>
            <a:xfrm>
              <a:off x="42204" y="0"/>
              <a:ext cx="2672861" cy="6858000"/>
            </a:xfrm>
            <a:prstGeom prst="rect">
              <a:avLst/>
            </a:prstGeom>
            <a:solidFill>
              <a:srgbClr val="44996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3DB0D478-CDD0-4604-8E44-AEB200F0AFD7}"/>
                </a:ext>
              </a:extLst>
            </p:cNvPr>
            <p:cNvSpPr/>
            <p:nvPr/>
          </p:nvSpPr>
          <p:spPr>
            <a:xfrm flipV="1">
              <a:off x="2715065" y="0"/>
              <a:ext cx="2672861" cy="6858000"/>
            </a:xfrm>
            <a:prstGeom prst="rtTriangle">
              <a:avLst/>
            </a:prstGeom>
            <a:solidFill>
              <a:srgbClr val="44996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4">
            <a:extLst>
              <a:ext uri="{FF2B5EF4-FFF2-40B4-BE49-F238E27FC236}">
                <a16:creationId xmlns:a16="http://schemas.microsoft.com/office/drawing/2014/main" id="{8D963C46-619E-4174-9783-F4CE89CD3A39}"/>
              </a:ext>
            </a:extLst>
          </p:cNvPr>
          <p:cNvSpPr txBox="1">
            <a:spLocks/>
          </p:cNvSpPr>
          <p:nvPr/>
        </p:nvSpPr>
        <p:spPr>
          <a:xfrm>
            <a:off x="579136" y="2090172"/>
            <a:ext cx="10734804" cy="3747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b="1" dirty="0">
                <a:latin typeface="Roboto" panose="02000000000000000000" pitchFamily="2" charset="0"/>
                <a:ea typeface="Roboto" panose="02000000000000000000" pitchFamily="2" charset="0"/>
              </a:rPr>
              <a:t>O | </a:t>
            </a:r>
            <a:r>
              <a:rPr lang="en-US" sz="2400" dirty="0">
                <a:latin typeface="Roboto" panose="02000000000000000000" pitchFamily="2" charset="0"/>
                <a:ea typeface="Roboto" panose="02000000000000000000" pitchFamily="2" charset="0"/>
              </a:rPr>
              <a:t>000.000.0000</a:t>
            </a:r>
          </a:p>
          <a:p>
            <a:pPr marL="0" indent="0">
              <a:lnSpc>
                <a:spcPct val="100000"/>
              </a:lnSpc>
              <a:spcBef>
                <a:spcPts val="0"/>
              </a:spcBef>
              <a:buNone/>
            </a:pPr>
            <a:r>
              <a:rPr lang="en-US" sz="2400" b="1" dirty="0">
                <a:latin typeface="Roboto" panose="02000000000000000000" pitchFamily="2" charset="0"/>
                <a:ea typeface="Roboto" panose="02000000000000000000" pitchFamily="2" charset="0"/>
              </a:rPr>
              <a:t>C | </a:t>
            </a:r>
            <a:r>
              <a:rPr lang="en-US" sz="2400" dirty="0">
                <a:latin typeface="Roboto" panose="02000000000000000000" pitchFamily="2" charset="0"/>
                <a:ea typeface="Roboto" panose="02000000000000000000" pitchFamily="2" charset="0"/>
              </a:rPr>
              <a:t>000.000.0000</a:t>
            </a:r>
          </a:p>
          <a:p>
            <a:pPr marL="0" indent="0">
              <a:lnSpc>
                <a:spcPct val="100000"/>
              </a:lnSpc>
              <a:spcBef>
                <a:spcPts val="0"/>
              </a:spcBef>
              <a:buNone/>
            </a:pPr>
            <a:r>
              <a:rPr lang="en-US" sz="2400" b="1" dirty="0">
                <a:latin typeface="Roboto" panose="02000000000000000000" pitchFamily="2" charset="0"/>
                <a:ea typeface="Roboto" panose="02000000000000000000" pitchFamily="2" charset="0"/>
              </a:rPr>
              <a:t>E | </a:t>
            </a:r>
            <a:r>
              <a:rPr lang="en-US" sz="2400" dirty="0">
                <a:latin typeface="Roboto" panose="02000000000000000000" pitchFamily="2" charset="0"/>
                <a:ea typeface="Roboto" panose="02000000000000000000" pitchFamily="2" charset="0"/>
              </a:rPr>
              <a:t>name.presenter@okstate.edu</a:t>
            </a:r>
          </a:p>
          <a:p>
            <a:pPr marL="0" indent="0">
              <a:lnSpc>
                <a:spcPct val="100000"/>
              </a:lnSpc>
              <a:spcBef>
                <a:spcPts val="0"/>
              </a:spcBef>
              <a:buNone/>
            </a:pPr>
            <a:r>
              <a:rPr lang="en-US" sz="2400" dirty="0">
                <a:latin typeface="Roboto" panose="02000000000000000000" pitchFamily="2" charset="0"/>
                <a:ea typeface="Roboto" panose="02000000000000000000" pitchFamily="2" charset="0"/>
              </a:rPr>
              <a:t>Address Goes Here</a:t>
            </a:r>
          </a:p>
          <a:p>
            <a:pPr marL="0" indent="0">
              <a:lnSpc>
                <a:spcPct val="100000"/>
              </a:lnSpc>
              <a:spcBef>
                <a:spcPts val="0"/>
              </a:spcBef>
              <a:buNone/>
            </a:pPr>
            <a:r>
              <a:rPr lang="en-US" sz="2400" dirty="0">
                <a:latin typeface="Roboto" panose="02000000000000000000" pitchFamily="2" charset="0"/>
                <a:ea typeface="Roboto" panose="02000000000000000000" pitchFamily="2" charset="0"/>
              </a:rPr>
              <a:t>City, State</a:t>
            </a:r>
            <a:endParaRPr lang="en-US" dirty="0">
              <a:solidFill>
                <a:schemeClr val="accent6"/>
              </a:solidFill>
              <a:latin typeface="Roboto" panose="02000000000000000000" pitchFamily="2" charset="0"/>
              <a:ea typeface="Roboto" panose="02000000000000000000" pitchFamily="2" charset="0"/>
            </a:endParaRPr>
          </a:p>
          <a:p>
            <a:pPr marL="0" indent="0">
              <a:buNone/>
            </a:pPr>
            <a:endParaRPr lang="en-US" sz="2000" b="1" dirty="0">
              <a:solidFill>
                <a:srgbClr val="FB6400"/>
              </a:solidFill>
              <a:latin typeface="Roboto" panose="02000000000000000000" pitchFamily="2" charset="0"/>
              <a:ea typeface="Roboto" panose="02000000000000000000" pitchFamily="2" charset="0"/>
            </a:endParaRPr>
          </a:p>
          <a:p>
            <a:pPr marL="0" indent="0">
              <a:buNone/>
            </a:pPr>
            <a:r>
              <a:rPr lang="en-US" sz="1200" dirty="0">
                <a:solidFill>
                  <a:srgbClr val="63666A"/>
                </a:solidFill>
                <a:latin typeface="Fjalla One" panose="020B0604020202020204" charset="0"/>
                <a:ea typeface="Roboto" panose="02000000000000000000" pitchFamily="2" charset="0"/>
              </a:rPr>
              <a:t>May 2022</a:t>
            </a:r>
          </a:p>
          <a:p>
            <a:pPr marL="0" indent="0">
              <a:buNone/>
            </a:pPr>
            <a:r>
              <a:rPr lang="en-US" sz="1400" b="1" dirty="0">
                <a:solidFill>
                  <a:srgbClr val="449966"/>
                </a:solidFill>
                <a:latin typeface="Roboto" panose="02000000000000000000" pitchFamily="2" charset="0"/>
                <a:ea typeface="Roboto" panose="02000000000000000000" pitchFamily="2" charset="0"/>
              </a:rPr>
              <a:t>Working with Minors Forms </a:t>
            </a:r>
            <a:r>
              <a:rPr lang="en-US" sz="1400" b="1" dirty="0">
                <a:solidFill>
                  <a:srgbClr val="449966"/>
                </a:solidFill>
                <a:latin typeface="Roboto" panose="02000000000000000000" pitchFamily="2" charset="0"/>
                <a:ea typeface="Roboto" panose="02000000000000000000" pitchFamily="2" charset="0"/>
                <a:hlinkClick r:id="rId3"/>
              </a:rPr>
              <a:t>https://4h.okstate.edu/educators/forms-and-applications/index.html</a:t>
            </a:r>
            <a:endParaRPr lang="en-US" sz="1400" b="1" dirty="0">
              <a:solidFill>
                <a:srgbClr val="449966"/>
              </a:solidFill>
              <a:latin typeface="Roboto" panose="02000000000000000000" pitchFamily="2" charset="0"/>
              <a:ea typeface="Roboto" panose="02000000000000000000" pitchFamily="2" charset="0"/>
            </a:endParaRPr>
          </a:p>
          <a:p>
            <a:pPr marL="0" indent="0">
              <a:buNone/>
            </a:pPr>
            <a:r>
              <a:rPr lang="en-US" sz="1400" b="1" dirty="0">
                <a:solidFill>
                  <a:srgbClr val="449966"/>
                </a:solidFill>
                <a:latin typeface="Roboto" panose="02000000000000000000" pitchFamily="2" charset="0"/>
                <a:ea typeface="Roboto" panose="02000000000000000000" pitchFamily="2" charset="0"/>
              </a:rPr>
              <a:t>Oklahoma 4-H </a:t>
            </a:r>
            <a:r>
              <a:rPr lang="en-US" sz="1400" b="1" dirty="0">
                <a:solidFill>
                  <a:srgbClr val="449966"/>
                </a:solidFill>
                <a:latin typeface="Roboto" panose="02000000000000000000" pitchFamily="2" charset="0"/>
                <a:ea typeface="Roboto" panose="02000000000000000000" pitchFamily="2" charset="0"/>
                <a:hlinkClick r:id="rId4"/>
              </a:rPr>
              <a:t>https://4h.okstate.edu/</a:t>
            </a:r>
            <a:r>
              <a:rPr lang="en-US" sz="1400" b="1" dirty="0">
                <a:solidFill>
                  <a:srgbClr val="449966"/>
                </a:solidFill>
                <a:latin typeface="Roboto" panose="02000000000000000000" pitchFamily="2" charset="0"/>
                <a:ea typeface="Roboto" panose="02000000000000000000" pitchFamily="2" charset="0"/>
              </a:rPr>
              <a:t> </a:t>
            </a:r>
          </a:p>
          <a:p>
            <a:pPr marL="0" indent="0">
              <a:buNone/>
            </a:pPr>
            <a:r>
              <a:rPr lang="en-US" sz="1400" b="1" dirty="0">
                <a:solidFill>
                  <a:srgbClr val="449966"/>
                </a:solidFill>
                <a:latin typeface="Roboto" panose="02000000000000000000" pitchFamily="2" charset="0"/>
                <a:ea typeface="Roboto" panose="02000000000000000000" pitchFamily="2" charset="0"/>
              </a:rPr>
              <a:t>Volunteer Resources </a:t>
            </a:r>
            <a:r>
              <a:rPr lang="en-US" sz="1400" b="1" dirty="0">
                <a:solidFill>
                  <a:srgbClr val="449966"/>
                </a:solidFill>
                <a:latin typeface="Roboto" panose="02000000000000000000" pitchFamily="2" charset="0"/>
                <a:ea typeface="Roboto" panose="02000000000000000000" pitchFamily="2" charset="0"/>
                <a:hlinkClick r:id="rId5"/>
              </a:rPr>
              <a:t>https://4h.okstate.edu/volunteers/index.html</a:t>
            </a:r>
            <a:r>
              <a:rPr lang="en-US" sz="1400" b="1" dirty="0">
                <a:solidFill>
                  <a:srgbClr val="449966"/>
                </a:solidFill>
                <a:latin typeface="Roboto" panose="02000000000000000000" pitchFamily="2" charset="0"/>
                <a:ea typeface="Roboto" panose="02000000000000000000" pitchFamily="2" charset="0"/>
              </a:rPr>
              <a:t> </a:t>
            </a:r>
          </a:p>
        </p:txBody>
      </p:sp>
      <p:sp>
        <p:nvSpPr>
          <p:cNvPr id="10" name="Text Placeholder 3">
            <a:extLst>
              <a:ext uri="{FF2B5EF4-FFF2-40B4-BE49-F238E27FC236}">
                <a16:creationId xmlns:a16="http://schemas.microsoft.com/office/drawing/2014/main" id="{B4191004-6808-4B31-9E16-F9ADA6CD7CDF}"/>
              </a:ext>
            </a:extLst>
          </p:cNvPr>
          <p:cNvSpPr txBox="1">
            <a:spLocks/>
          </p:cNvSpPr>
          <p:nvPr/>
        </p:nvSpPr>
        <p:spPr>
          <a:xfrm>
            <a:off x="579136" y="1500447"/>
            <a:ext cx="10515600" cy="5078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449966"/>
                </a:solidFill>
                <a:latin typeface="Rubik" panose="020B0604020202020204" charset="-79"/>
                <a:cs typeface="Rubik" panose="020B0604020202020204" charset="-79"/>
              </a:rPr>
              <a:t>Department of This Slide Goes Last</a:t>
            </a:r>
          </a:p>
        </p:txBody>
      </p:sp>
      <p:sp>
        <p:nvSpPr>
          <p:cNvPr id="9" name="Title 2">
            <a:extLst>
              <a:ext uri="{FF2B5EF4-FFF2-40B4-BE49-F238E27FC236}">
                <a16:creationId xmlns:a16="http://schemas.microsoft.com/office/drawing/2014/main" id="{02E47E31-B38A-4149-B170-A879B6299151}"/>
              </a:ext>
            </a:extLst>
          </p:cNvPr>
          <p:cNvSpPr>
            <a:spLocks noGrp="1"/>
          </p:cNvSpPr>
          <p:nvPr>
            <p:ph type="title"/>
          </p:nvPr>
        </p:nvSpPr>
        <p:spPr>
          <a:xfrm>
            <a:off x="578553" y="624279"/>
            <a:ext cx="10515600" cy="964880"/>
          </a:xfrm>
        </p:spPr>
        <p:txBody>
          <a:bodyPr/>
          <a:lstStyle/>
          <a:p>
            <a:pPr algn="l"/>
            <a:r>
              <a:rPr lang="en-US" dirty="0">
                <a:solidFill>
                  <a:srgbClr val="63666A"/>
                </a:solidFill>
              </a:rPr>
              <a:t>Name Of Presenter</a:t>
            </a:r>
          </a:p>
        </p:txBody>
      </p:sp>
    </p:spTree>
    <p:extLst>
      <p:ext uri="{BB962C8B-B14F-4D97-AF65-F5344CB8AC3E}">
        <p14:creationId xmlns:p14="http://schemas.microsoft.com/office/powerpoint/2010/main" val="922285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ACDC76-C134-471C-9518-9023EF811161}"/>
              </a:ext>
            </a:extLst>
          </p:cNvPr>
          <p:cNvSpPr>
            <a:spLocks noGrp="1"/>
          </p:cNvSpPr>
          <p:nvPr>
            <p:ph sz="half" idx="11"/>
          </p:nvPr>
        </p:nvSpPr>
        <p:spPr>
          <a:xfrm>
            <a:off x="876822" y="1857048"/>
            <a:ext cx="10734804" cy="3408947"/>
          </a:xfrm>
        </p:spPr>
        <p:txBody>
          <a:bodyPr/>
          <a:lstStyle/>
          <a:p>
            <a:pPr marL="285750" indent="-285750">
              <a:buFont typeface="Arial" panose="020B0604020202020204" pitchFamily="34" charset="0"/>
              <a:buChar char="•"/>
            </a:pPr>
            <a:r>
              <a:rPr lang="en-US" sz="3100" dirty="0"/>
              <a:t>Ensure the safety and well-being of all minors</a:t>
            </a:r>
          </a:p>
          <a:p>
            <a:pPr marL="285750" indent="-285750">
              <a:buFont typeface="Arial" panose="020B0604020202020204" pitchFamily="34" charset="0"/>
              <a:buChar char="•"/>
            </a:pPr>
            <a:r>
              <a:rPr lang="en-US" sz="3100" dirty="0"/>
              <a:t>Informed volunteers representing OSU and Oklahoma 4-H</a:t>
            </a:r>
          </a:p>
          <a:p>
            <a:pPr marL="285750" indent="-285750">
              <a:buFont typeface="Arial" panose="020B0604020202020204" pitchFamily="34" charset="0"/>
              <a:buChar char="•"/>
            </a:pPr>
            <a:r>
              <a:rPr lang="en-US" sz="3100" dirty="0"/>
              <a:t>Proactive management of risk and liability</a:t>
            </a:r>
          </a:p>
          <a:p>
            <a:pPr marL="285750" indent="-285750">
              <a:buFont typeface="Arial" panose="020B0604020202020204" pitchFamily="34" charset="0"/>
              <a:buChar char="•"/>
            </a:pPr>
            <a:r>
              <a:rPr lang="en-US" sz="3100" dirty="0"/>
              <a:t>Oklahoma and Federal laws associated with the 4-H youth development efforts</a:t>
            </a:r>
          </a:p>
        </p:txBody>
      </p:sp>
      <p:sp>
        <p:nvSpPr>
          <p:cNvPr id="3" name="Text Placeholder 2">
            <a:extLst>
              <a:ext uri="{FF2B5EF4-FFF2-40B4-BE49-F238E27FC236}">
                <a16:creationId xmlns:a16="http://schemas.microsoft.com/office/drawing/2014/main" id="{3486EE65-B887-4105-9AF9-D19FE437D2EE}"/>
              </a:ext>
            </a:extLst>
          </p:cNvPr>
          <p:cNvSpPr>
            <a:spLocks noGrp="1"/>
          </p:cNvSpPr>
          <p:nvPr>
            <p:ph type="body" idx="1"/>
          </p:nvPr>
        </p:nvSpPr>
        <p:spPr/>
        <p:txBody>
          <a:bodyPr/>
          <a:lstStyle/>
          <a:p>
            <a:r>
              <a:rPr lang="en-US" dirty="0"/>
              <a:t>4-H Positive Youth Development</a:t>
            </a:r>
          </a:p>
        </p:txBody>
      </p:sp>
      <p:sp>
        <p:nvSpPr>
          <p:cNvPr id="4" name="Title 3">
            <a:extLst>
              <a:ext uri="{FF2B5EF4-FFF2-40B4-BE49-F238E27FC236}">
                <a16:creationId xmlns:a16="http://schemas.microsoft.com/office/drawing/2014/main" id="{1F6B19F1-10EE-4079-9974-8DE716CBBCBB}"/>
              </a:ext>
            </a:extLst>
          </p:cNvPr>
          <p:cNvSpPr>
            <a:spLocks noGrp="1"/>
          </p:cNvSpPr>
          <p:nvPr>
            <p:ph type="title"/>
          </p:nvPr>
        </p:nvSpPr>
        <p:spPr/>
        <p:txBody>
          <a:bodyPr/>
          <a:lstStyle/>
          <a:p>
            <a:r>
              <a:rPr lang="en-US" dirty="0"/>
              <a:t>Purpose and Objectives</a:t>
            </a:r>
          </a:p>
        </p:txBody>
      </p:sp>
    </p:spTree>
    <p:extLst>
      <p:ext uri="{BB962C8B-B14F-4D97-AF65-F5344CB8AC3E}">
        <p14:creationId xmlns:p14="http://schemas.microsoft.com/office/powerpoint/2010/main" val="2420551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oy showing off his pepper plant">
            <a:extLst>
              <a:ext uri="{FF2B5EF4-FFF2-40B4-BE49-F238E27FC236}">
                <a16:creationId xmlns:a16="http://schemas.microsoft.com/office/drawing/2014/main" id="{83DB9862-2573-48B0-91EC-F8CCF8AB2B3C}"/>
              </a:ext>
              <a:ext uri="{C183D7F6-B498-43B3-948B-1728B52AA6E4}">
                <adec:decorative xmlns:adec="http://schemas.microsoft.com/office/drawing/2017/decorative" val="0"/>
              </a:ext>
            </a:extLst>
          </p:cNvPr>
          <p:cNvPicPr>
            <a:picLocks noGrp="1" noChangeAspect="1"/>
          </p:cNvPicPr>
          <p:nvPr>
            <p:ph sz="half" idx="11"/>
          </p:nvPr>
        </p:nvPicPr>
        <p:blipFill>
          <a:blip r:embed="rId3"/>
          <a:stretch>
            <a:fillRect/>
          </a:stretch>
        </p:blipFill>
        <p:spPr>
          <a:xfrm>
            <a:off x="6620941" y="1773351"/>
            <a:ext cx="4813436" cy="3208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a:extLst>
              <a:ext uri="{FF2B5EF4-FFF2-40B4-BE49-F238E27FC236}">
                <a16:creationId xmlns:a16="http://schemas.microsoft.com/office/drawing/2014/main" id="{ED95E6AD-6EEF-4B5A-9063-B3C94D443485}"/>
              </a:ext>
            </a:extLst>
          </p:cNvPr>
          <p:cNvSpPr txBox="1"/>
          <p:nvPr/>
        </p:nvSpPr>
        <p:spPr>
          <a:xfrm>
            <a:off x="902676" y="1934826"/>
            <a:ext cx="5369170" cy="3625608"/>
          </a:xfrm>
          <a:prstGeom prst="rect">
            <a:avLst/>
          </a:prstGeom>
          <a:noFill/>
        </p:spPr>
        <p:txBody>
          <a:bodyPr wrap="square">
            <a:spAutoFit/>
          </a:bodyPr>
          <a:lstStyle/>
          <a:p>
            <a:pPr eaLnBrk="1" hangingPunct="1">
              <a:spcAft>
                <a:spcPts val="600"/>
              </a:spcAft>
              <a:defRPr/>
            </a:pPr>
            <a:r>
              <a:rPr lang="en-US" dirty="0">
                <a:solidFill>
                  <a:schemeClr val="tx1"/>
                </a:solidFill>
                <a:latin typeface="Roboto" panose="02000000000000000000" pitchFamily="2" charset="0"/>
                <a:ea typeface="Roboto" panose="02000000000000000000" pitchFamily="2" charset="0"/>
              </a:rPr>
              <a:t>Any 4-H/OCES </a:t>
            </a:r>
            <a:r>
              <a:rPr lang="en-US" i="1" dirty="0">
                <a:solidFill>
                  <a:schemeClr val="tx1"/>
                </a:solidFill>
                <a:latin typeface="Roboto" panose="02000000000000000000" pitchFamily="2" charset="0"/>
                <a:ea typeface="Roboto" panose="02000000000000000000" pitchFamily="2" charset="0"/>
              </a:rPr>
              <a:t>sanctioned</a:t>
            </a:r>
            <a:r>
              <a:rPr lang="en-US" dirty="0">
                <a:solidFill>
                  <a:schemeClr val="tx1"/>
                </a:solidFill>
                <a:latin typeface="Roboto" panose="02000000000000000000" pitchFamily="2" charset="0"/>
                <a:ea typeface="Roboto" panose="02000000000000000000" pitchFamily="2" charset="0"/>
              </a:rPr>
              <a:t> activity or event is considered an “extension” of the university campus.</a:t>
            </a:r>
          </a:p>
          <a:p>
            <a:pPr eaLnBrk="1" hangingPunct="1">
              <a:spcAft>
                <a:spcPts val="600"/>
              </a:spcAft>
              <a:defRPr/>
            </a:pPr>
            <a:r>
              <a:rPr lang="en-US" dirty="0">
                <a:solidFill>
                  <a:schemeClr val="tx1"/>
                </a:solidFill>
                <a:latin typeface="Roboto" panose="02000000000000000000" pitchFamily="2" charset="0"/>
                <a:ea typeface="Roboto" panose="02000000000000000000" pitchFamily="2" charset="0"/>
              </a:rPr>
              <a:t>Each of the following are under the authority and/or direction of the University</a:t>
            </a:r>
          </a:p>
          <a:p>
            <a:pPr lvl="1" indent="-222250">
              <a:lnSpc>
                <a:spcPct val="90000"/>
              </a:lnSpc>
              <a:buFont typeface="Arial" panose="020B0604020202020204" pitchFamily="34" charset="0"/>
              <a:buChar char="•"/>
              <a:defRPr/>
            </a:pPr>
            <a:r>
              <a:rPr lang="en-US" dirty="0">
                <a:latin typeface="Roboto" panose="02000000000000000000" pitchFamily="2" charset="0"/>
                <a:ea typeface="Roboto" panose="02000000000000000000" pitchFamily="2" charset="0"/>
              </a:rPr>
              <a:t>Extension Office</a:t>
            </a:r>
          </a:p>
          <a:p>
            <a:pPr lvl="1" indent="-222250">
              <a:lnSpc>
                <a:spcPct val="90000"/>
              </a:lnSpc>
              <a:buFont typeface="Arial" panose="020B0604020202020204" pitchFamily="34" charset="0"/>
              <a:buChar char="•"/>
              <a:defRPr/>
            </a:pPr>
            <a:r>
              <a:rPr lang="en-US" dirty="0">
                <a:latin typeface="Roboto" panose="02000000000000000000" pitchFamily="2" charset="0"/>
                <a:ea typeface="Roboto" panose="02000000000000000000" pitchFamily="2" charset="0"/>
              </a:rPr>
              <a:t>4-H clubs</a:t>
            </a:r>
          </a:p>
          <a:p>
            <a:pPr lvl="1" indent="-222250">
              <a:lnSpc>
                <a:spcPct val="90000"/>
              </a:lnSpc>
              <a:buFont typeface="Arial" panose="020B0604020202020204" pitchFamily="34" charset="0"/>
              <a:buChar char="•"/>
              <a:defRPr/>
            </a:pPr>
            <a:r>
              <a:rPr lang="en-US" dirty="0">
                <a:latin typeface="Roboto" panose="02000000000000000000" pitchFamily="2" charset="0"/>
                <a:ea typeface="Roboto" panose="02000000000000000000" pitchFamily="2" charset="0"/>
              </a:rPr>
              <a:t>School Enrichment</a:t>
            </a:r>
          </a:p>
          <a:p>
            <a:pPr lvl="1" indent="-222250">
              <a:lnSpc>
                <a:spcPct val="90000"/>
              </a:lnSpc>
              <a:buFont typeface="Arial" panose="020B0604020202020204" pitchFamily="34" charset="0"/>
              <a:buChar char="•"/>
              <a:defRPr/>
            </a:pPr>
            <a:r>
              <a:rPr lang="en-US" dirty="0">
                <a:latin typeface="Roboto" panose="02000000000000000000" pitchFamily="2" charset="0"/>
                <a:ea typeface="Roboto" panose="02000000000000000000" pitchFamily="2" charset="0"/>
              </a:rPr>
              <a:t>CNEP-EFNEP</a:t>
            </a:r>
          </a:p>
          <a:p>
            <a:pPr lvl="1" indent="-222250">
              <a:lnSpc>
                <a:spcPct val="90000"/>
              </a:lnSpc>
              <a:buFont typeface="Arial" panose="020B0604020202020204" pitchFamily="34" charset="0"/>
              <a:buChar char="•"/>
              <a:defRPr/>
            </a:pPr>
            <a:r>
              <a:rPr lang="en-US" dirty="0">
                <a:latin typeface="Roboto" panose="02000000000000000000" pitchFamily="2" charset="0"/>
                <a:ea typeface="Roboto" panose="02000000000000000000" pitchFamily="2" charset="0"/>
              </a:rPr>
              <a:t>4-H Activities and Events at the C/D/S/N levels</a:t>
            </a:r>
          </a:p>
          <a:p>
            <a:pPr lvl="1" indent="-222250">
              <a:lnSpc>
                <a:spcPct val="90000"/>
              </a:lnSpc>
              <a:buFont typeface="Arial" panose="020B0604020202020204" pitchFamily="34" charset="0"/>
              <a:buChar char="•"/>
              <a:defRPr/>
            </a:pPr>
            <a:r>
              <a:rPr lang="en-US" dirty="0">
                <a:latin typeface="Roboto" panose="02000000000000000000" pitchFamily="2" charset="0"/>
                <a:ea typeface="Roboto" panose="02000000000000000000" pitchFamily="2" charset="0"/>
              </a:rPr>
              <a:t>Day and Overnight Camps</a:t>
            </a:r>
          </a:p>
          <a:p>
            <a:pPr lvl="1" indent="-222250">
              <a:lnSpc>
                <a:spcPct val="90000"/>
              </a:lnSpc>
              <a:buFont typeface="Arial" panose="020B0604020202020204" pitchFamily="34" charset="0"/>
              <a:buChar char="•"/>
              <a:defRPr/>
            </a:pPr>
            <a:r>
              <a:rPr lang="en-US" dirty="0">
                <a:latin typeface="Roboto" panose="02000000000000000000" pitchFamily="2" charset="0"/>
                <a:ea typeface="Roboto" panose="02000000000000000000" pitchFamily="2" charset="0"/>
              </a:rPr>
              <a:t>Workshops</a:t>
            </a:r>
          </a:p>
          <a:p>
            <a:pPr lvl="1" indent="-222250">
              <a:lnSpc>
                <a:spcPct val="90000"/>
              </a:lnSpc>
              <a:buFont typeface="Arial" panose="020B0604020202020204" pitchFamily="34" charset="0"/>
              <a:buChar char="•"/>
              <a:defRPr/>
            </a:pPr>
            <a:r>
              <a:rPr lang="en-US" dirty="0">
                <a:latin typeface="Roboto" panose="02000000000000000000" pitchFamily="2" charset="0"/>
                <a:ea typeface="Roboto" panose="02000000000000000000" pitchFamily="2" charset="0"/>
              </a:rPr>
              <a:t>Practices/workouts, etc.</a:t>
            </a:r>
          </a:p>
        </p:txBody>
      </p:sp>
      <p:sp>
        <p:nvSpPr>
          <p:cNvPr id="3" name="Text Placeholder 2">
            <a:extLst>
              <a:ext uri="{FF2B5EF4-FFF2-40B4-BE49-F238E27FC236}">
                <a16:creationId xmlns:a16="http://schemas.microsoft.com/office/drawing/2014/main" id="{D85DE17F-5B98-4EF4-8F43-4210A5166BCE}"/>
              </a:ext>
            </a:extLst>
          </p:cNvPr>
          <p:cNvSpPr>
            <a:spLocks noGrp="1"/>
          </p:cNvSpPr>
          <p:nvPr>
            <p:ph type="body" idx="1"/>
          </p:nvPr>
        </p:nvSpPr>
        <p:spPr/>
        <p:txBody>
          <a:bodyPr/>
          <a:lstStyle/>
          <a:p>
            <a:r>
              <a:rPr lang="en-US" dirty="0"/>
              <a:t>Anyone under the age of 18.</a:t>
            </a:r>
          </a:p>
        </p:txBody>
      </p:sp>
      <p:sp>
        <p:nvSpPr>
          <p:cNvPr id="4" name="Title 3">
            <a:extLst>
              <a:ext uri="{FF2B5EF4-FFF2-40B4-BE49-F238E27FC236}">
                <a16:creationId xmlns:a16="http://schemas.microsoft.com/office/drawing/2014/main" id="{206EED8A-90B4-446D-A29A-8328558E8F33}"/>
              </a:ext>
            </a:extLst>
          </p:cNvPr>
          <p:cNvSpPr>
            <a:spLocks noGrp="1"/>
          </p:cNvSpPr>
          <p:nvPr>
            <p:ph type="title"/>
          </p:nvPr>
        </p:nvSpPr>
        <p:spPr/>
        <p:txBody>
          <a:bodyPr/>
          <a:lstStyle/>
          <a:p>
            <a:r>
              <a:rPr lang="en-US" dirty="0"/>
              <a:t>Who is a Minor?</a:t>
            </a:r>
          </a:p>
        </p:txBody>
      </p:sp>
    </p:spTree>
    <p:extLst>
      <p:ext uri="{BB962C8B-B14F-4D97-AF65-F5344CB8AC3E}">
        <p14:creationId xmlns:p14="http://schemas.microsoft.com/office/powerpoint/2010/main" val="279562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2A47A-7B9B-4AE0-8377-F419D1C286F9}"/>
              </a:ext>
            </a:extLst>
          </p:cNvPr>
          <p:cNvSpPr>
            <a:spLocks noGrp="1"/>
          </p:cNvSpPr>
          <p:nvPr>
            <p:ph type="title"/>
          </p:nvPr>
        </p:nvSpPr>
        <p:spPr/>
        <p:txBody>
          <a:bodyPr/>
          <a:lstStyle/>
          <a:p>
            <a:r>
              <a:rPr lang="en-US" dirty="0"/>
              <a:t>Child Abuse and Neglect</a:t>
            </a:r>
          </a:p>
        </p:txBody>
      </p:sp>
    </p:spTree>
    <p:extLst>
      <p:ext uri="{BB962C8B-B14F-4D97-AF65-F5344CB8AC3E}">
        <p14:creationId xmlns:p14="http://schemas.microsoft.com/office/powerpoint/2010/main" val="2392891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7FC2A37-CCFC-4CA4-AABC-B87BC6566F84}"/>
              </a:ext>
            </a:extLst>
          </p:cNvPr>
          <p:cNvGraphicFramePr>
            <a:graphicFrameLocks noGrp="1"/>
          </p:cNvGraphicFramePr>
          <p:nvPr>
            <p:extLst>
              <p:ext uri="{D42A27DB-BD31-4B8C-83A1-F6EECF244321}">
                <p14:modId xmlns:p14="http://schemas.microsoft.com/office/powerpoint/2010/main" val="3436020437"/>
              </p:ext>
            </p:extLst>
          </p:nvPr>
        </p:nvGraphicFramePr>
        <p:xfrm>
          <a:off x="7238392" y="2107609"/>
          <a:ext cx="4400195" cy="2397760"/>
        </p:xfrm>
        <a:graphic>
          <a:graphicData uri="http://schemas.openxmlformats.org/drawingml/2006/table">
            <a:tbl>
              <a:tblPr firstRow="1" bandRow="1">
                <a:tableStyleId>{3C2FFA5D-87B4-456A-9821-1D502468CF0F}</a:tableStyleId>
              </a:tblPr>
              <a:tblGrid>
                <a:gridCol w="1665287">
                  <a:extLst>
                    <a:ext uri="{9D8B030D-6E8A-4147-A177-3AD203B41FA5}">
                      <a16:colId xmlns:a16="http://schemas.microsoft.com/office/drawing/2014/main" val="20000"/>
                    </a:ext>
                  </a:extLst>
                </a:gridCol>
                <a:gridCol w="2734908">
                  <a:extLst>
                    <a:ext uri="{9D8B030D-6E8A-4147-A177-3AD203B41FA5}">
                      <a16:colId xmlns:a16="http://schemas.microsoft.com/office/drawing/2014/main" val="20001"/>
                    </a:ext>
                  </a:extLst>
                </a:gridCol>
              </a:tblGrid>
              <a:tr h="370840">
                <a:tc>
                  <a:txBody>
                    <a:bodyPr/>
                    <a:lstStyle/>
                    <a:p>
                      <a:r>
                        <a:rPr lang="en-US" dirty="0"/>
                        <a:t>Agency</a:t>
                      </a:r>
                    </a:p>
                  </a:txBody>
                  <a:tcPr/>
                </a:tc>
                <a:tc>
                  <a:txBody>
                    <a:bodyPr/>
                    <a:lstStyle/>
                    <a:p>
                      <a:r>
                        <a:rPr lang="en-US" dirty="0"/>
                        <a:t>Phone Number</a:t>
                      </a:r>
                    </a:p>
                  </a:txBody>
                  <a:tcPr/>
                </a:tc>
                <a:extLst>
                  <a:ext uri="{0D108BD9-81ED-4DB2-BD59-A6C34878D82A}">
                    <a16:rowId xmlns:a16="http://schemas.microsoft.com/office/drawing/2014/main" val="10000"/>
                  </a:ext>
                </a:extLst>
              </a:tr>
              <a:tr h="370840">
                <a:tc>
                  <a:txBody>
                    <a:bodyPr/>
                    <a:lstStyle/>
                    <a:p>
                      <a:r>
                        <a:rPr lang="en-US" dirty="0"/>
                        <a:t>Emergency</a:t>
                      </a:r>
                    </a:p>
                  </a:txBody>
                  <a:tcPr/>
                </a:tc>
                <a:tc>
                  <a:txBody>
                    <a:bodyPr/>
                    <a:lstStyle/>
                    <a:p>
                      <a:r>
                        <a:rPr lang="en-US" dirty="0"/>
                        <a:t>911</a:t>
                      </a:r>
                    </a:p>
                  </a:txBody>
                  <a:tcPr/>
                </a:tc>
                <a:extLst>
                  <a:ext uri="{0D108BD9-81ED-4DB2-BD59-A6C34878D82A}">
                    <a16:rowId xmlns:a16="http://schemas.microsoft.com/office/drawing/2014/main" val="10001"/>
                  </a:ext>
                </a:extLst>
              </a:tr>
              <a:tr h="370840">
                <a:tc>
                  <a:txBody>
                    <a:bodyPr/>
                    <a:lstStyle/>
                    <a:p>
                      <a:r>
                        <a:rPr lang="en-US" dirty="0"/>
                        <a:t>OKDHS Hotline</a:t>
                      </a:r>
                      <a:endParaRPr lang="en-US" b="1" dirty="0"/>
                    </a:p>
                  </a:txBody>
                  <a:tcPr/>
                </a:tc>
                <a:tc>
                  <a:txBody>
                    <a:bodyPr/>
                    <a:lstStyle/>
                    <a:p>
                      <a:r>
                        <a:rPr lang="en-US" dirty="0"/>
                        <a:t>800-522-3511</a:t>
                      </a:r>
                    </a:p>
                  </a:txBody>
                  <a:tcPr/>
                </a:tc>
                <a:extLst>
                  <a:ext uri="{0D108BD9-81ED-4DB2-BD59-A6C34878D82A}">
                    <a16:rowId xmlns:a16="http://schemas.microsoft.com/office/drawing/2014/main" val="10002"/>
                  </a:ext>
                </a:extLst>
              </a:tr>
              <a:tr h="370840">
                <a:tc>
                  <a:txBody>
                    <a:bodyPr/>
                    <a:lstStyle/>
                    <a:p>
                      <a:r>
                        <a:rPr lang="en-US" dirty="0"/>
                        <a:t>EthicsPoint</a:t>
                      </a:r>
                    </a:p>
                  </a:txBody>
                  <a:tcPr/>
                </a:tc>
                <a:tc>
                  <a:txBody>
                    <a:bodyPr/>
                    <a:lstStyle/>
                    <a:p>
                      <a:r>
                        <a:rPr lang="en-US" dirty="0"/>
                        <a:t>866-294-8692</a:t>
                      </a:r>
                      <a:endParaRPr lang="en-US" baseline="0" dirty="0"/>
                    </a:p>
                  </a:txBody>
                  <a:tcPr/>
                </a:tc>
                <a:extLst>
                  <a:ext uri="{0D108BD9-81ED-4DB2-BD59-A6C34878D82A}">
                    <a16:rowId xmlns:a16="http://schemas.microsoft.com/office/drawing/2014/main" val="10004"/>
                  </a:ext>
                </a:extLst>
              </a:tr>
              <a:tr h="370840">
                <a:tc>
                  <a:txBody>
                    <a:bodyPr/>
                    <a:lstStyle/>
                    <a:p>
                      <a:r>
                        <a:rPr lang="en-US" dirty="0"/>
                        <a:t>OSU Director</a:t>
                      </a:r>
                      <a:r>
                        <a:rPr lang="en-US" baseline="0" dirty="0"/>
                        <a:t> of Human Resources</a:t>
                      </a:r>
                      <a:endParaRPr lang="en-US" dirty="0"/>
                    </a:p>
                  </a:txBody>
                  <a:tcPr/>
                </a:tc>
                <a:tc>
                  <a:txBody>
                    <a:bodyPr/>
                    <a:lstStyle/>
                    <a:p>
                      <a:endParaRPr lang="en-US" sz="1800" kern="1200" dirty="0">
                        <a:effectLst/>
                      </a:endParaRPr>
                    </a:p>
                    <a:p>
                      <a:r>
                        <a:rPr lang="en-US" sz="1800" kern="1200" dirty="0">
                          <a:effectLst/>
                        </a:rPr>
                        <a:t>(405) 744-7420.</a:t>
                      </a:r>
                    </a:p>
                    <a:p>
                      <a:r>
                        <a:rPr lang="en-US" sz="1800" kern="1200" dirty="0">
                          <a:effectLst/>
                        </a:rPr>
                        <a:t> </a:t>
                      </a:r>
                      <a:endParaRPr lang="en-US" dirty="0"/>
                    </a:p>
                  </a:txBody>
                  <a:tcPr/>
                </a:tc>
                <a:extLst>
                  <a:ext uri="{0D108BD9-81ED-4DB2-BD59-A6C34878D82A}">
                    <a16:rowId xmlns:a16="http://schemas.microsoft.com/office/drawing/2014/main" val="10005"/>
                  </a:ext>
                </a:extLst>
              </a:tr>
            </a:tbl>
          </a:graphicData>
        </a:graphic>
      </p:graphicFrame>
      <p:grpSp>
        <p:nvGrpSpPr>
          <p:cNvPr id="8" name="Group 7" descr="Under Oklahoma Law you are required to report child abuse or neglect. &#10;No retaliation for reporting">
            <a:extLst>
              <a:ext uri="{FF2B5EF4-FFF2-40B4-BE49-F238E27FC236}">
                <a16:creationId xmlns:a16="http://schemas.microsoft.com/office/drawing/2014/main" id="{26CD1737-FBDC-4CF4-A041-5C4542C0FED0}"/>
              </a:ext>
            </a:extLst>
          </p:cNvPr>
          <p:cNvGrpSpPr/>
          <p:nvPr/>
        </p:nvGrpSpPr>
        <p:grpSpPr>
          <a:xfrm>
            <a:off x="1036638" y="2779257"/>
            <a:ext cx="4508377" cy="2092880"/>
            <a:chOff x="1036638" y="3041194"/>
            <a:chExt cx="4508377" cy="2092880"/>
          </a:xfrm>
        </p:grpSpPr>
        <p:sp>
          <p:nvSpPr>
            <p:cNvPr id="5" name="Rectangle 4">
              <a:extLst>
                <a:ext uri="{FF2B5EF4-FFF2-40B4-BE49-F238E27FC236}">
                  <a16:creationId xmlns:a16="http://schemas.microsoft.com/office/drawing/2014/main" id="{0F1BB0D9-4250-4D86-A3A6-22ED959DBF1A}"/>
                </a:ext>
              </a:extLst>
            </p:cNvPr>
            <p:cNvSpPr/>
            <p:nvPr/>
          </p:nvSpPr>
          <p:spPr>
            <a:xfrm>
              <a:off x="1036639" y="4610854"/>
              <a:ext cx="4508376" cy="5232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en-US" sz="2800" dirty="0">
                  <a:solidFill>
                    <a:schemeClr val="tx1"/>
                  </a:solidFill>
                  <a:latin typeface="Roboto" panose="02000000000000000000" pitchFamily="2" charset="0"/>
                  <a:ea typeface="Roboto" panose="02000000000000000000" pitchFamily="2" charset="0"/>
                </a:rPr>
                <a:t>No retaliation for reporting</a:t>
              </a:r>
            </a:p>
          </p:txBody>
        </p:sp>
        <p:sp>
          <p:nvSpPr>
            <p:cNvPr id="6" name="Rectangle 5">
              <a:extLst>
                <a:ext uri="{FF2B5EF4-FFF2-40B4-BE49-F238E27FC236}">
                  <a16:creationId xmlns:a16="http://schemas.microsoft.com/office/drawing/2014/main" id="{90E9152F-DE17-4BBB-BE3F-7553C717C42A}"/>
                </a:ext>
              </a:extLst>
            </p:cNvPr>
            <p:cNvSpPr/>
            <p:nvPr/>
          </p:nvSpPr>
          <p:spPr>
            <a:xfrm>
              <a:off x="1036638" y="3041194"/>
              <a:ext cx="4508376" cy="156966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3200" dirty="0">
                  <a:latin typeface="Fjalla One" panose="020B0604020202020204" charset="0"/>
                </a:rPr>
                <a:t>Under Oklahoma law you are required to report child abuse or neglect</a:t>
              </a:r>
            </a:p>
          </p:txBody>
        </p:sp>
      </p:grpSp>
      <p:sp>
        <p:nvSpPr>
          <p:cNvPr id="3" name="Text Placeholder 2">
            <a:extLst>
              <a:ext uri="{FF2B5EF4-FFF2-40B4-BE49-F238E27FC236}">
                <a16:creationId xmlns:a16="http://schemas.microsoft.com/office/drawing/2014/main" id="{B81CA452-6C38-467C-B2E2-DCE01C399471}"/>
              </a:ext>
            </a:extLst>
          </p:cNvPr>
          <p:cNvSpPr>
            <a:spLocks noGrp="1"/>
          </p:cNvSpPr>
          <p:nvPr>
            <p:ph type="body" idx="1"/>
          </p:nvPr>
        </p:nvSpPr>
        <p:spPr/>
        <p:txBody>
          <a:bodyPr/>
          <a:lstStyle/>
          <a:p>
            <a:r>
              <a:rPr lang="en-US" dirty="0"/>
              <a:t>Child Abuse and Neglect</a:t>
            </a:r>
          </a:p>
        </p:txBody>
      </p:sp>
      <p:sp>
        <p:nvSpPr>
          <p:cNvPr id="4" name="Title 3">
            <a:extLst>
              <a:ext uri="{FF2B5EF4-FFF2-40B4-BE49-F238E27FC236}">
                <a16:creationId xmlns:a16="http://schemas.microsoft.com/office/drawing/2014/main" id="{10615785-15ED-4F3F-9727-5194B3D52EB6}"/>
              </a:ext>
            </a:extLst>
          </p:cNvPr>
          <p:cNvSpPr>
            <a:spLocks noGrp="1"/>
          </p:cNvSpPr>
          <p:nvPr>
            <p:ph type="title"/>
          </p:nvPr>
        </p:nvSpPr>
        <p:spPr/>
        <p:txBody>
          <a:bodyPr/>
          <a:lstStyle/>
          <a:p>
            <a:r>
              <a:rPr lang="en-US" dirty="0"/>
              <a:t>Reporting Responsibility</a:t>
            </a:r>
          </a:p>
        </p:txBody>
      </p:sp>
    </p:spTree>
    <p:extLst>
      <p:ext uri="{BB962C8B-B14F-4D97-AF65-F5344CB8AC3E}">
        <p14:creationId xmlns:p14="http://schemas.microsoft.com/office/powerpoint/2010/main" val="2807125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7FC2A37-CCFC-4CA4-AABC-B87BC6566F84}"/>
              </a:ext>
            </a:extLst>
          </p:cNvPr>
          <p:cNvGraphicFramePr>
            <a:graphicFrameLocks noGrp="1"/>
          </p:cNvGraphicFramePr>
          <p:nvPr>
            <p:extLst>
              <p:ext uri="{D42A27DB-BD31-4B8C-83A1-F6EECF244321}">
                <p14:modId xmlns:p14="http://schemas.microsoft.com/office/powerpoint/2010/main" val="2711380830"/>
              </p:ext>
            </p:extLst>
          </p:nvPr>
        </p:nvGraphicFramePr>
        <p:xfrm>
          <a:off x="7223957" y="2306901"/>
          <a:ext cx="4400195" cy="2397760"/>
        </p:xfrm>
        <a:graphic>
          <a:graphicData uri="http://schemas.openxmlformats.org/drawingml/2006/table">
            <a:tbl>
              <a:tblPr firstRow="1" bandRow="1">
                <a:tableStyleId>{18603FDC-E32A-4AB5-989C-0864C3EAD2B8}</a:tableStyleId>
              </a:tblPr>
              <a:tblGrid>
                <a:gridCol w="1665287">
                  <a:extLst>
                    <a:ext uri="{9D8B030D-6E8A-4147-A177-3AD203B41FA5}">
                      <a16:colId xmlns:a16="http://schemas.microsoft.com/office/drawing/2014/main" val="20000"/>
                    </a:ext>
                  </a:extLst>
                </a:gridCol>
                <a:gridCol w="2734908">
                  <a:extLst>
                    <a:ext uri="{9D8B030D-6E8A-4147-A177-3AD203B41FA5}">
                      <a16:colId xmlns:a16="http://schemas.microsoft.com/office/drawing/2014/main" val="20001"/>
                    </a:ext>
                  </a:extLst>
                </a:gridCol>
              </a:tblGrid>
              <a:tr h="370840">
                <a:tc>
                  <a:txBody>
                    <a:bodyPr/>
                    <a:lstStyle/>
                    <a:p>
                      <a:r>
                        <a:rPr lang="en-US" dirty="0"/>
                        <a:t>Agency</a:t>
                      </a:r>
                    </a:p>
                  </a:txBody>
                  <a:tcPr/>
                </a:tc>
                <a:tc>
                  <a:txBody>
                    <a:bodyPr/>
                    <a:lstStyle/>
                    <a:p>
                      <a:r>
                        <a:rPr lang="en-US" dirty="0"/>
                        <a:t>Phone Number</a:t>
                      </a:r>
                    </a:p>
                  </a:txBody>
                  <a:tcPr/>
                </a:tc>
                <a:extLst>
                  <a:ext uri="{0D108BD9-81ED-4DB2-BD59-A6C34878D82A}">
                    <a16:rowId xmlns:a16="http://schemas.microsoft.com/office/drawing/2014/main" val="10000"/>
                  </a:ext>
                </a:extLst>
              </a:tr>
              <a:tr h="370840">
                <a:tc>
                  <a:txBody>
                    <a:bodyPr/>
                    <a:lstStyle/>
                    <a:p>
                      <a:r>
                        <a:rPr lang="en-US" dirty="0"/>
                        <a:t>Emergency</a:t>
                      </a:r>
                    </a:p>
                  </a:txBody>
                  <a:tcPr/>
                </a:tc>
                <a:tc>
                  <a:txBody>
                    <a:bodyPr/>
                    <a:lstStyle/>
                    <a:p>
                      <a:r>
                        <a:rPr lang="en-US" dirty="0"/>
                        <a:t>911</a:t>
                      </a:r>
                    </a:p>
                  </a:txBody>
                  <a:tcPr/>
                </a:tc>
                <a:extLst>
                  <a:ext uri="{0D108BD9-81ED-4DB2-BD59-A6C34878D82A}">
                    <a16:rowId xmlns:a16="http://schemas.microsoft.com/office/drawing/2014/main" val="10001"/>
                  </a:ext>
                </a:extLst>
              </a:tr>
              <a:tr h="370840">
                <a:tc>
                  <a:txBody>
                    <a:bodyPr/>
                    <a:lstStyle/>
                    <a:p>
                      <a:r>
                        <a:rPr lang="en-US" dirty="0"/>
                        <a:t>OKDHS Hotline</a:t>
                      </a:r>
                      <a:endParaRPr lang="en-US" b="1" dirty="0"/>
                    </a:p>
                  </a:txBody>
                  <a:tcPr/>
                </a:tc>
                <a:tc>
                  <a:txBody>
                    <a:bodyPr/>
                    <a:lstStyle/>
                    <a:p>
                      <a:r>
                        <a:rPr lang="en-US" dirty="0"/>
                        <a:t>800-522-3511</a:t>
                      </a:r>
                    </a:p>
                  </a:txBody>
                  <a:tcPr/>
                </a:tc>
                <a:extLst>
                  <a:ext uri="{0D108BD9-81ED-4DB2-BD59-A6C34878D82A}">
                    <a16:rowId xmlns:a16="http://schemas.microsoft.com/office/drawing/2014/main" val="10002"/>
                  </a:ext>
                </a:extLst>
              </a:tr>
              <a:tr h="370840">
                <a:tc>
                  <a:txBody>
                    <a:bodyPr/>
                    <a:lstStyle/>
                    <a:p>
                      <a:r>
                        <a:rPr lang="en-US" dirty="0"/>
                        <a:t>EthicsPoint</a:t>
                      </a:r>
                    </a:p>
                  </a:txBody>
                  <a:tcPr/>
                </a:tc>
                <a:tc>
                  <a:txBody>
                    <a:bodyPr/>
                    <a:lstStyle/>
                    <a:p>
                      <a:r>
                        <a:rPr lang="en-US" dirty="0"/>
                        <a:t>866-294-8692</a:t>
                      </a:r>
                      <a:endParaRPr lang="en-US" baseline="0" dirty="0"/>
                    </a:p>
                  </a:txBody>
                  <a:tcPr/>
                </a:tc>
                <a:extLst>
                  <a:ext uri="{0D108BD9-81ED-4DB2-BD59-A6C34878D82A}">
                    <a16:rowId xmlns:a16="http://schemas.microsoft.com/office/drawing/2014/main" val="10004"/>
                  </a:ext>
                </a:extLst>
              </a:tr>
              <a:tr h="370840">
                <a:tc>
                  <a:txBody>
                    <a:bodyPr/>
                    <a:lstStyle/>
                    <a:p>
                      <a:r>
                        <a:rPr lang="en-US" dirty="0"/>
                        <a:t>OSU Director</a:t>
                      </a:r>
                      <a:r>
                        <a:rPr lang="en-US" baseline="0" dirty="0"/>
                        <a:t> of Human Resources</a:t>
                      </a:r>
                      <a:endParaRPr lang="en-US" dirty="0"/>
                    </a:p>
                  </a:txBody>
                  <a:tcPr/>
                </a:tc>
                <a:tc>
                  <a:txBody>
                    <a:bodyPr/>
                    <a:lstStyle/>
                    <a:p>
                      <a:endParaRPr lang="en-US" sz="1800" kern="1200" dirty="0">
                        <a:effectLst/>
                      </a:endParaRPr>
                    </a:p>
                    <a:p>
                      <a:r>
                        <a:rPr lang="en-US" sz="1800" kern="1200" dirty="0">
                          <a:effectLst/>
                        </a:rPr>
                        <a:t>(405) 744-7420.</a:t>
                      </a:r>
                    </a:p>
                    <a:p>
                      <a:r>
                        <a:rPr lang="en-US" sz="1800" kern="1200" dirty="0">
                          <a:effectLst/>
                        </a:rPr>
                        <a:t> </a:t>
                      </a:r>
                      <a:endParaRPr lang="en-US" dirty="0"/>
                    </a:p>
                  </a:txBody>
                  <a:tcPr/>
                </a:tc>
                <a:extLst>
                  <a:ext uri="{0D108BD9-81ED-4DB2-BD59-A6C34878D82A}">
                    <a16:rowId xmlns:a16="http://schemas.microsoft.com/office/drawing/2014/main" val="10005"/>
                  </a:ext>
                </a:extLst>
              </a:tr>
            </a:tbl>
          </a:graphicData>
        </a:graphic>
      </p:graphicFrame>
      <p:sp>
        <p:nvSpPr>
          <p:cNvPr id="13" name="Title 12">
            <a:extLst>
              <a:ext uri="{FF2B5EF4-FFF2-40B4-BE49-F238E27FC236}">
                <a16:creationId xmlns:a16="http://schemas.microsoft.com/office/drawing/2014/main" id="{65D2988F-C19F-46B6-969E-FA6AEECA5396}"/>
              </a:ext>
            </a:extLst>
          </p:cNvPr>
          <p:cNvSpPr>
            <a:spLocks noGrp="1"/>
          </p:cNvSpPr>
          <p:nvPr>
            <p:ph type="title" idx="4294967295"/>
          </p:nvPr>
        </p:nvSpPr>
        <p:spPr>
          <a:xfrm>
            <a:off x="7238391" y="1333313"/>
            <a:ext cx="4385761" cy="830997"/>
          </a:xfrm>
          <a:prstGeom prst="rect">
            <a:avLst/>
          </a:prstGeom>
          <a:solidFill>
            <a:srgbClr val="44996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lt1"/>
                </a:solidFill>
                <a:effectLst/>
                <a:uLnTx/>
                <a:uFillTx/>
                <a:latin typeface="Fjalla One" panose="020B0604020202020204" charset="0"/>
                <a:ea typeface="+mn-ea"/>
                <a:cs typeface="+mn-cs"/>
              </a:rPr>
              <a:t>Committed to </a:t>
            </a:r>
            <a:r>
              <a:rPr kumimoji="0" lang="en-US" sz="2400" b="0" i="0" u="sng" strike="noStrike" kern="1200" cap="small" spc="0" normalizeH="0" baseline="0" noProof="0" dirty="0">
                <a:ln>
                  <a:noFill/>
                </a:ln>
                <a:solidFill>
                  <a:schemeClr val="lt1"/>
                </a:solidFill>
                <a:effectLst/>
                <a:uLnTx/>
                <a:uFillTx/>
                <a:latin typeface="Fjalla One" panose="020B0604020202020204" charset="0"/>
                <a:ea typeface="+mn-ea"/>
                <a:cs typeface="+mn-cs"/>
              </a:rPr>
              <a:t>Protecting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lt1"/>
                </a:solidFill>
                <a:effectLst/>
                <a:uLnTx/>
                <a:uFillTx/>
                <a:latin typeface="Fjalla One" panose="020B0604020202020204" charset="0"/>
                <a:ea typeface="+mn-ea"/>
                <a:cs typeface="+mn-cs"/>
              </a:rPr>
              <a:t> Oklahoma Youth</a:t>
            </a:r>
          </a:p>
        </p:txBody>
      </p:sp>
      <p:sp>
        <p:nvSpPr>
          <p:cNvPr id="12" name="TextBox 11">
            <a:extLst>
              <a:ext uri="{FF2B5EF4-FFF2-40B4-BE49-F238E27FC236}">
                <a16:creationId xmlns:a16="http://schemas.microsoft.com/office/drawing/2014/main" id="{F891CAC2-E0C4-41DC-9F43-241C6C6802D9}"/>
              </a:ext>
            </a:extLst>
          </p:cNvPr>
          <p:cNvSpPr txBox="1"/>
          <p:nvPr/>
        </p:nvSpPr>
        <p:spPr>
          <a:xfrm>
            <a:off x="592621" y="3155161"/>
            <a:ext cx="6370884" cy="2326791"/>
          </a:xfrm>
          <a:prstGeom prst="rect">
            <a:avLst/>
          </a:prstGeom>
          <a:noFill/>
        </p:spPr>
        <p:txBody>
          <a:bodyPr wrap="square">
            <a:spAutoFit/>
          </a:bodyPr>
          <a:lstStyle/>
          <a:p>
            <a:pPr eaLnBrk="1" hangingPunct="1">
              <a:lnSpc>
                <a:spcPct val="90000"/>
              </a:lnSpc>
              <a:spcAft>
                <a:spcPts val="600"/>
              </a:spcAft>
            </a:pPr>
            <a:r>
              <a:rPr lang="en-US" dirty="0">
                <a:solidFill>
                  <a:srgbClr val="63666A"/>
                </a:solidFill>
                <a:latin typeface="Roboto" panose="02000000000000000000" pitchFamily="2" charset="0"/>
                <a:ea typeface="Roboto" panose="02000000000000000000" pitchFamily="2" charset="0"/>
              </a:rPr>
              <a:t>Contact authorities in this order:</a:t>
            </a:r>
          </a:p>
          <a:p>
            <a:pPr marL="228600" indent="-228600" eaLnBrk="1" hangingPunct="1">
              <a:lnSpc>
                <a:spcPct val="90000"/>
              </a:lnSpc>
              <a:spcAft>
                <a:spcPts val="600"/>
              </a:spcAft>
              <a:buFont typeface="+mj-lt"/>
              <a:buAutoNum type="arabicPeriod"/>
            </a:pPr>
            <a:r>
              <a:rPr lang="en-US" sz="1700" dirty="0">
                <a:latin typeface="Roboto" panose="02000000000000000000" pitchFamily="2" charset="0"/>
                <a:ea typeface="Roboto" panose="02000000000000000000" pitchFamily="2" charset="0"/>
              </a:rPr>
              <a:t>Oklahoma Department of Human Services (OKDHS</a:t>
            </a:r>
            <a:r>
              <a:rPr lang="en-US" sz="1700" b="1" dirty="0">
                <a:latin typeface="Roboto" panose="02000000000000000000" pitchFamily="2" charset="0"/>
                <a:ea typeface="Roboto" panose="02000000000000000000" pitchFamily="2" charset="0"/>
              </a:rPr>
              <a:t>) Abuse and Neglect Hotline</a:t>
            </a:r>
            <a:r>
              <a:rPr lang="en-US" sz="1700" dirty="0">
                <a:latin typeface="Roboto" panose="02000000000000000000" pitchFamily="2" charset="0"/>
                <a:ea typeface="Roboto" panose="02000000000000000000" pitchFamily="2" charset="0"/>
              </a:rPr>
              <a:t> </a:t>
            </a:r>
            <a:r>
              <a:rPr lang="en-US" sz="1700" b="1" dirty="0">
                <a:latin typeface="Roboto" panose="02000000000000000000" pitchFamily="2" charset="0"/>
                <a:ea typeface="Roboto" panose="02000000000000000000" pitchFamily="2" charset="0"/>
              </a:rPr>
              <a:t>1-800-522-3511</a:t>
            </a:r>
          </a:p>
          <a:p>
            <a:pPr marL="234950" lvl="1" algn="ctr">
              <a:lnSpc>
                <a:spcPts val="1400"/>
              </a:lnSpc>
              <a:spcAft>
                <a:spcPts val="600"/>
              </a:spcAft>
            </a:pPr>
            <a:r>
              <a:rPr lang="en-US" sz="1700" b="1" i="1" dirty="0">
                <a:solidFill>
                  <a:srgbClr val="FA6400"/>
                </a:solidFill>
                <a:latin typeface="Roboto" panose="02000000000000000000" pitchFamily="2" charset="0"/>
                <a:ea typeface="Roboto" panose="02000000000000000000" pitchFamily="2" charset="0"/>
              </a:rPr>
              <a:t>Child in imminent danger,</a:t>
            </a:r>
          </a:p>
          <a:p>
            <a:pPr marL="234950" lvl="1" algn="ctr">
              <a:lnSpc>
                <a:spcPts val="1900"/>
              </a:lnSpc>
              <a:spcAft>
                <a:spcPts val="600"/>
              </a:spcAft>
            </a:pPr>
            <a:r>
              <a:rPr lang="en-US" sz="1700" b="1" i="1" dirty="0">
                <a:solidFill>
                  <a:srgbClr val="FA6400"/>
                </a:solidFill>
                <a:latin typeface="Roboto" panose="02000000000000000000" pitchFamily="2" charset="0"/>
                <a:ea typeface="Roboto" panose="02000000000000000000" pitchFamily="2" charset="0"/>
              </a:rPr>
              <a:t>immediately contact local police or county sheriff. </a:t>
            </a:r>
          </a:p>
          <a:p>
            <a:pPr marL="228600" indent="-228600" eaLnBrk="1" hangingPunct="1">
              <a:lnSpc>
                <a:spcPct val="90000"/>
              </a:lnSpc>
              <a:spcAft>
                <a:spcPts val="600"/>
              </a:spcAft>
              <a:buFont typeface="+mj-lt"/>
              <a:buAutoNum type="arabicPeriod"/>
            </a:pPr>
            <a:r>
              <a:rPr lang="en-US" sz="1700" dirty="0">
                <a:latin typeface="Roboto" panose="02000000000000000000" pitchFamily="2" charset="0"/>
                <a:ea typeface="Roboto" panose="02000000000000000000" pitchFamily="2" charset="0"/>
              </a:rPr>
              <a:t> </a:t>
            </a:r>
            <a:r>
              <a:rPr lang="en-US" sz="1700" b="1" u="sng" dirty="0">
                <a:latin typeface="Roboto" panose="02000000000000000000" pitchFamily="2" charset="0"/>
                <a:ea typeface="Roboto" panose="02000000000000000000" pitchFamily="2" charset="0"/>
              </a:rPr>
              <a:t>Local</a:t>
            </a:r>
            <a:r>
              <a:rPr lang="en-US" sz="1700" b="1" dirty="0">
                <a:latin typeface="Roboto" panose="02000000000000000000" pitchFamily="2" charset="0"/>
                <a:ea typeface="Roboto" panose="02000000000000000000" pitchFamily="2" charset="0"/>
              </a:rPr>
              <a:t> law enforcement</a:t>
            </a:r>
            <a:endParaRPr lang="en-US" sz="1700" dirty="0">
              <a:latin typeface="Roboto" panose="02000000000000000000" pitchFamily="2" charset="0"/>
              <a:ea typeface="Roboto" panose="02000000000000000000" pitchFamily="2" charset="0"/>
            </a:endParaRPr>
          </a:p>
          <a:p>
            <a:pPr marL="228600" indent="-228600">
              <a:lnSpc>
                <a:spcPct val="90000"/>
              </a:lnSpc>
              <a:spcAft>
                <a:spcPts val="600"/>
              </a:spcAft>
              <a:buFont typeface="+mj-lt"/>
              <a:buAutoNum type="arabicPeriod"/>
            </a:pPr>
            <a:r>
              <a:rPr lang="en-US" sz="1700" dirty="0">
                <a:latin typeface="Roboto" panose="02000000000000000000" pitchFamily="2" charset="0"/>
                <a:ea typeface="Roboto" panose="02000000000000000000" pitchFamily="2" charset="0"/>
              </a:rPr>
              <a:t>County Educator - within 24 hours, report to local Extension office</a:t>
            </a:r>
          </a:p>
        </p:txBody>
      </p:sp>
      <p:sp>
        <p:nvSpPr>
          <p:cNvPr id="9" name="TextBox 8">
            <a:extLst>
              <a:ext uri="{FF2B5EF4-FFF2-40B4-BE49-F238E27FC236}">
                <a16:creationId xmlns:a16="http://schemas.microsoft.com/office/drawing/2014/main" id="{F03757CD-0374-428D-9636-34483FEDBB8B}"/>
              </a:ext>
            </a:extLst>
          </p:cNvPr>
          <p:cNvSpPr txBox="1"/>
          <p:nvPr/>
        </p:nvSpPr>
        <p:spPr>
          <a:xfrm>
            <a:off x="1177447" y="1674945"/>
            <a:ext cx="4918553" cy="978729"/>
          </a:xfrm>
          <a:prstGeom prst="rect">
            <a:avLst/>
          </a:prstGeom>
          <a:noFill/>
        </p:spPr>
        <p:txBody>
          <a:bodyPr wrap="square">
            <a:spAutoFit/>
          </a:bodyPr>
          <a:lstStyle/>
          <a:p>
            <a:pPr indent="-231775" algn="ctr">
              <a:lnSpc>
                <a:spcPct val="90000"/>
              </a:lnSpc>
              <a:spcAft>
                <a:spcPts val="600"/>
              </a:spcAft>
            </a:pPr>
            <a:r>
              <a:rPr lang="en-US" sz="3200" b="1" dirty="0">
                <a:latin typeface="Roboto" panose="02000000000000000000" pitchFamily="2" charset="0"/>
                <a:ea typeface="Roboto" panose="02000000000000000000" pitchFamily="2" charset="0"/>
              </a:rPr>
              <a:t>Be prepared </a:t>
            </a:r>
            <a:r>
              <a:rPr lang="en-US" sz="3200" dirty="0">
                <a:latin typeface="Roboto" panose="02000000000000000000" pitchFamily="2" charset="0"/>
                <a:ea typeface="Roboto" panose="02000000000000000000" pitchFamily="2" charset="0"/>
              </a:rPr>
              <a:t>to report all known information.</a:t>
            </a:r>
          </a:p>
        </p:txBody>
      </p:sp>
      <p:sp>
        <p:nvSpPr>
          <p:cNvPr id="3" name="Text Placeholder 2">
            <a:extLst>
              <a:ext uri="{FF2B5EF4-FFF2-40B4-BE49-F238E27FC236}">
                <a16:creationId xmlns:a16="http://schemas.microsoft.com/office/drawing/2014/main" id="{B81CA452-6C38-467C-B2E2-DCE01C399471}"/>
              </a:ext>
            </a:extLst>
          </p:cNvPr>
          <p:cNvSpPr>
            <a:spLocks noGrp="1"/>
          </p:cNvSpPr>
          <p:nvPr>
            <p:ph type="body" idx="1"/>
          </p:nvPr>
        </p:nvSpPr>
        <p:spPr>
          <a:xfrm>
            <a:off x="567847" y="554974"/>
            <a:ext cx="10515600" cy="424732"/>
          </a:xfrm>
        </p:spPr>
        <p:txBody>
          <a:bodyPr/>
          <a:lstStyle/>
          <a:p>
            <a:r>
              <a:rPr lang="en-US" dirty="0"/>
              <a:t>Steps in Reporting</a:t>
            </a:r>
          </a:p>
        </p:txBody>
      </p:sp>
    </p:spTree>
    <p:extLst>
      <p:ext uri="{BB962C8B-B14F-4D97-AF65-F5344CB8AC3E}">
        <p14:creationId xmlns:p14="http://schemas.microsoft.com/office/powerpoint/2010/main" val="1913270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ather holding sleeping child in arms">
            <a:extLst>
              <a:ext uri="{FF2B5EF4-FFF2-40B4-BE49-F238E27FC236}">
                <a16:creationId xmlns:a16="http://schemas.microsoft.com/office/drawing/2014/main" id="{D740A6DB-7D09-4790-B5EA-CAA716268DA7}"/>
              </a:ext>
            </a:extLst>
          </p:cNvPr>
          <p:cNvPicPr>
            <a:picLocks noChangeAspect="1"/>
          </p:cNvPicPr>
          <p:nvPr/>
        </p:nvPicPr>
        <p:blipFill>
          <a:blip r:embed="rId3"/>
          <a:stretch>
            <a:fillRect/>
          </a:stretch>
        </p:blipFill>
        <p:spPr>
          <a:xfrm>
            <a:off x="7162557" y="1782446"/>
            <a:ext cx="4039697" cy="26931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a:extLst>
              <a:ext uri="{FF2B5EF4-FFF2-40B4-BE49-F238E27FC236}">
                <a16:creationId xmlns:a16="http://schemas.microsoft.com/office/drawing/2014/main" id="{080F2764-60D3-47BA-A0D8-E35C7C0E16AC}"/>
              </a:ext>
            </a:extLst>
          </p:cNvPr>
          <p:cNvSpPr/>
          <p:nvPr/>
        </p:nvSpPr>
        <p:spPr>
          <a:xfrm>
            <a:off x="989746" y="3704148"/>
            <a:ext cx="4330700" cy="1569660"/>
          </a:xfrm>
          <a:prstGeom prst="rect">
            <a:avLst/>
          </a:prstGeom>
          <a:solidFill>
            <a:srgbClr val="44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en-US" sz="2400" dirty="0">
                <a:latin typeface="Fjalla One" panose="020B0604020202020204" charset="0"/>
              </a:rPr>
              <a:t>Thank you </a:t>
            </a:r>
          </a:p>
          <a:p>
            <a:pPr algn="ctr">
              <a:defRPr/>
            </a:pPr>
            <a:r>
              <a:rPr lang="en-US" sz="2400" dirty="0">
                <a:latin typeface="Fjalla One" panose="020B0604020202020204" charset="0"/>
              </a:rPr>
              <a:t>for your commitment</a:t>
            </a:r>
          </a:p>
          <a:p>
            <a:pPr algn="ctr">
              <a:defRPr/>
            </a:pPr>
            <a:r>
              <a:rPr lang="en-US" sz="2400" dirty="0">
                <a:latin typeface="Fjalla One" panose="020B0604020202020204" charset="0"/>
              </a:rPr>
              <a:t>to the health and safety of</a:t>
            </a:r>
          </a:p>
          <a:p>
            <a:pPr algn="ctr">
              <a:defRPr/>
            </a:pPr>
            <a:r>
              <a:rPr lang="en-US" sz="2400" dirty="0">
                <a:latin typeface="Fjalla One" panose="020B0604020202020204" charset="0"/>
              </a:rPr>
              <a:t>Oklahoma youth.</a:t>
            </a:r>
          </a:p>
        </p:txBody>
      </p:sp>
      <p:sp>
        <p:nvSpPr>
          <p:cNvPr id="2" name="Content Placeholder 1">
            <a:extLst>
              <a:ext uri="{FF2B5EF4-FFF2-40B4-BE49-F238E27FC236}">
                <a16:creationId xmlns:a16="http://schemas.microsoft.com/office/drawing/2014/main" id="{E71B08E8-9205-4223-B2C6-EB846EDE0CFA}"/>
              </a:ext>
            </a:extLst>
          </p:cNvPr>
          <p:cNvSpPr>
            <a:spLocks noGrp="1"/>
          </p:cNvSpPr>
          <p:nvPr>
            <p:ph sz="half" idx="10"/>
          </p:nvPr>
        </p:nvSpPr>
        <p:spPr>
          <a:xfrm>
            <a:off x="876822" y="1123268"/>
            <a:ext cx="5535701" cy="2195473"/>
          </a:xfrm>
        </p:spPr>
        <p:txBody>
          <a:bodyPr/>
          <a:lstStyle/>
          <a:p>
            <a:pPr marL="285750" indent="-285750" eaLnBrk="1" hangingPunct="1">
              <a:lnSpc>
                <a:spcPct val="100000"/>
              </a:lnSpc>
              <a:spcBef>
                <a:spcPts val="0"/>
              </a:spcBef>
              <a:spcAft>
                <a:spcPts val="1000"/>
              </a:spcAft>
              <a:buFont typeface="Arial" panose="020B0604020202020204" pitchFamily="34" charset="0"/>
              <a:buChar char="•"/>
              <a:defRPr/>
            </a:pPr>
            <a:r>
              <a:rPr lang="en-US" sz="2400" dirty="0"/>
              <a:t>Misdemeanor for not reporting</a:t>
            </a:r>
          </a:p>
          <a:p>
            <a:pPr marL="285750" indent="-285750" eaLnBrk="1" hangingPunct="1">
              <a:lnSpc>
                <a:spcPct val="100000"/>
              </a:lnSpc>
              <a:spcBef>
                <a:spcPts val="0"/>
              </a:spcBef>
              <a:spcAft>
                <a:spcPts val="1000"/>
              </a:spcAft>
              <a:buFont typeface="Arial" panose="020B0604020202020204" pitchFamily="34" charset="0"/>
              <a:buChar char="•"/>
              <a:defRPr/>
            </a:pPr>
            <a:r>
              <a:rPr lang="en-US" sz="2400" dirty="0"/>
              <a:t>Failure to report is grounds for termination, dismissal or expulsion </a:t>
            </a:r>
          </a:p>
          <a:p>
            <a:pPr marL="285750" indent="-285750" eaLnBrk="1" hangingPunct="1">
              <a:lnSpc>
                <a:spcPct val="100000"/>
              </a:lnSpc>
              <a:spcBef>
                <a:spcPts val="0"/>
              </a:spcBef>
              <a:spcAft>
                <a:spcPts val="1000"/>
              </a:spcAft>
              <a:buFont typeface="Arial" panose="020B0604020202020204" pitchFamily="34" charset="0"/>
              <a:buChar char="•"/>
              <a:defRPr/>
            </a:pPr>
            <a:r>
              <a:rPr lang="en-US" sz="2400" dirty="0"/>
              <a:t>Knowledge of someone’s failure to comply</a:t>
            </a:r>
            <a:endParaRPr lang="en-US" sz="1800" dirty="0"/>
          </a:p>
        </p:txBody>
      </p:sp>
      <p:sp>
        <p:nvSpPr>
          <p:cNvPr id="3" name="Text Placeholder 2">
            <a:extLst>
              <a:ext uri="{FF2B5EF4-FFF2-40B4-BE49-F238E27FC236}">
                <a16:creationId xmlns:a16="http://schemas.microsoft.com/office/drawing/2014/main" id="{063A918D-4E1A-44C2-AB9D-A7B593F1E6B8}"/>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Failure to Act</a:t>
            </a:r>
          </a:p>
        </p:txBody>
      </p:sp>
    </p:spTree>
    <p:extLst>
      <p:ext uri="{BB962C8B-B14F-4D97-AF65-F5344CB8AC3E}">
        <p14:creationId xmlns:p14="http://schemas.microsoft.com/office/powerpoint/2010/main" val="2755872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2FF4-7A9B-4431-951B-053F9ECFB4BD}"/>
              </a:ext>
            </a:extLst>
          </p:cNvPr>
          <p:cNvSpPr>
            <a:spLocks noGrp="1"/>
          </p:cNvSpPr>
          <p:nvPr>
            <p:ph type="title"/>
          </p:nvPr>
        </p:nvSpPr>
        <p:spPr>
          <a:xfrm>
            <a:off x="838200" y="2510287"/>
            <a:ext cx="10515600" cy="1837426"/>
          </a:xfrm>
        </p:spPr>
        <p:txBody>
          <a:bodyPr/>
          <a:lstStyle/>
          <a:p>
            <a:r>
              <a:rPr lang="en-US" dirty="0"/>
              <a:t>Volunteer</a:t>
            </a:r>
            <a:br>
              <a:rPr lang="en-US" dirty="0"/>
            </a:br>
            <a:r>
              <a:rPr lang="en-US" dirty="0"/>
              <a:t>Behavioral Expectations</a:t>
            </a:r>
          </a:p>
        </p:txBody>
      </p:sp>
    </p:spTree>
    <p:extLst>
      <p:ext uri="{BB962C8B-B14F-4D97-AF65-F5344CB8AC3E}">
        <p14:creationId xmlns:p14="http://schemas.microsoft.com/office/powerpoint/2010/main" val="2632330271"/>
      </p:ext>
    </p:extLst>
  </p:cSld>
  <p:clrMapOvr>
    <a:masterClrMapping/>
  </p:clrMapOvr>
</p:sld>
</file>

<file path=ppt/theme/theme1.xml><?xml version="1.0" encoding="utf-8"?>
<a:theme xmlns:a="http://schemas.openxmlformats.org/drawingml/2006/main" name="4-H Co-Branded Them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 Point Template 2" id="{E7567C99-B98E-8A4B-A530-2F9B1CC5B8CF}" vid="{F10C8240-B11D-874B-8064-C9F59BD846C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C088CB853DA34AB18DC067F7DF00D6" ma:contentTypeVersion="10" ma:contentTypeDescription="Create a new document." ma:contentTypeScope="" ma:versionID="d015e1f44604b7eaece778c11ce40399">
  <xsd:schema xmlns:xsd="http://www.w3.org/2001/XMLSchema" xmlns:xs="http://www.w3.org/2001/XMLSchema" xmlns:p="http://schemas.microsoft.com/office/2006/metadata/properties" xmlns:ns2="c3999f6a-277a-4406-80a3-1c94f17cea73" targetNamespace="http://schemas.microsoft.com/office/2006/metadata/properties" ma:root="true" ma:fieldsID="9a250ab6caaf61983f77be1b393f22af" ns2:_="">
    <xsd:import namespace="c3999f6a-277a-4406-80a3-1c94f17cea7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999f6a-277a-4406-80a3-1c94f17cea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35770F-37B0-44AA-905C-441A4C8B46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999f6a-277a-4406-80a3-1c94f17cea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7C985A-D022-43DF-AEFD-D24192AABEAB}">
  <ds:schemaRefs>
    <ds:schemaRef ds:uri="http://purl.org/dc/elements/1.1/"/>
    <ds:schemaRef ds:uri="http://www.w3.org/XML/1998/namespace"/>
    <ds:schemaRef ds:uri="http://schemas.microsoft.com/office/2006/metadata/properties"/>
    <ds:schemaRef ds:uri="http://schemas.openxmlformats.org/package/2006/metadata/core-properties"/>
    <ds:schemaRef ds:uri="c3999f6a-277a-4406-80a3-1c94f17cea73"/>
    <ds:schemaRef ds:uri="http://schemas.microsoft.com/office/2006/documentManagement/types"/>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B48CC204-89EE-46BF-BDBD-0514620EB2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2949</TotalTime>
  <Words>5674</Words>
  <Application>Microsoft Office PowerPoint</Application>
  <PresentationFormat>Widescreen</PresentationFormat>
  <Paragraphs>389</Paragraphs>
  <Slides>26</Slides>
  <Notes>26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Rubik</vt:lpstr>
      <vt:lpstr>Roboto</vt:lpstr>
      <vt:lpstr>Wingdings</vt:lpstr>
      <vt:lpstr>UnderstoodSans</vt:lpstr>
      <vt:lpstr>Calibri Light</vt:lpstr>
      <vt:lpstr>Fjalla One</vt:lpstr>
      <vt:lpstr>Arial</vt:lpstr>
      <vt:lpstr>Calibri</vt:lpstr>
      <vt:lpstr>4-H Co-Branded Theme 2</vt:lpstr>
      <vt:lpstr>1_Office Theme</vt:lpstr>
      <vt:lpstr>And Justice for All</vt:lpstr>
      <vt:lpstr>4-H VOLUNTEER </vt:lpstr>
      <vt:lpstr>Purpose and Objectives</vt:lpstr>
      <vt:lpstr>Who is a Minor?</vt:lpstr>
      <vt:lpstr>Child Abuse and Neglect</vt:lpstr>
      <vt:lpstr>Reporting Responsibility</vt:lpstr>
      <vt:lpstr>Committed to Protecting  Oklahoma Youth</vt:lpstr>
      <vt:lpstr>Failure to Act</vt:lpstr>
      <vt:lpstr>Volunteer Behavioral Expectations</vt:lpstr>
      <vt:lpstr>Behavioral Expectations</vt:lpstr>
      <vt:lpstr>Behavioral Expectations Cont.</vt:lpstr>
      <vt:lpstr>Risk and Liability Management</vt:lpstr>
      <vt:lpstr>Proactive Risk and Liability Management</vt:lpstr>
      <vt:lpstr>Activities involving Minors</vt:lpstr>
      <vt:lpstr>Physical Contact with Minors</vt:lpstr>
      <vt:lpstr>Social Media and Minors</vt:lpstr>
      <vt:lpstr>Transporting Minors</vt:lpstr>
      <vt:lpstr>Transporting Minors continued…</vt:lpstr>
      <vt:lpstr>Substance use in the presence of Minors</vt:lpstr>
      <vt:lpstr>Modesty with Minors</vt:lpstr>
      <vt:lpstr>Health and Safety</vt:lpstr>
      <vt:lpstr>Volunteers, not “Certified”</vt:lpstr>
      <vt:lpstr>Episodic Volunteers</vt:lpstr>
      <vt:lpstr>Statement of Understanding</vt:lpstr>
      <vt:lpstr>In Summary</vt:lpstr>
      <vt:lpstr>Name Of Presenter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Hiner, Gayle</dc:creator>
  <cp:lastModifiedBy>Taylor, Gail E</cp:lastModifiedBy>
  <cp:revision>32</cp:revision>
  <cp:lastPrinted>2022-09-23T17:07:41Z</cp:lastPrinted>
  <dcterms:created xsi:type="dcterms:W3CDTF">2019-10-16T20:23:14Z</dcterms:created>
  <dcterms:modified xsi:type="dcterms:W3CDTF">2023-09-12T14:20:54Z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0x01010024C088CB853DA34AB18DC067F7DF00D6</vt:lpwstr>
  </property>
</Properties>
</file>