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80" r:id="rId2"/>
    <p:sldId id="282" r:id="rId3"/>
    <p:sldId id="274" r:id="rId4"/>
    <p:sldId id="275" r:id="rId5"/>
    <p:sldId id="276" r:id="rId6"/>
    <p:sldId id="278" r:id="rId7"/>
    <p:sldId id="277" r:id="rId8"/>
    <p:sldId id="279" r:id="rId9"/>
    <p:sldId id="283" r:id="rId10"/>
    <p:sldId id="284" r:id="rId11"/>
    <p:sldId id="285" r:id="rId1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61" d="100"/>
          <a:sy n="61" d="100"/>
        </p:scale>
        <p:origin x="1818"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6" d="100"/>
          <a:sy n="96" d="100"/>
        </p:scale>
        <p:origin x="1890" y="-131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2446" tIns="46223" rIns="92446" bIns="46223" rtlCol="0"/>
          <a:lstStyle>
            <a:lvl1pPr algn="r">
              <a:defRPr sz="1200"/>
            </a:lvl1pPr>
          </a:lstStyle>
          <a:p>
            <a:fld id="{8C9CF751-262E-4284-9969-73E7404C806B}" type="datetimeFigureOut">
              <a:rPr lang="en-US" smtClean="0"/>
              <a:t>4/23/2017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46" tIns="46223" rIns="92446" bIns="46223" rtlCol="0" anchor="b"/>
          <a:lstStyle>
            <a:lvl1pPr algn="r">
              <a:defRPr sz="1200"/>
            </a:lvl1pPr>
          </a:lstStyle>
          <a:p>
            <a:fld id="{047242C6-317E-46E1-8976-1AED9CAAFAD6}" type="slidenum">
              <a:rPr lang="en-US" smtClean="0"/>
              <a:t>‹#›</a:t>
            </a:fld>
            <a:endParaRPr lang="en-US"/>
          </a:p>
        </p:txBody>
      </p:sp>
    </p:spTree>
    <p:extLst>
      <p:ext uri="{BB962C8B-B14F-4D97-AF65-F5344CB8AC3E}">
        <p14:creationId xmlns:p14="http://schemas.microsoft.com/office/powerpoint/2010/main" val="33782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4h.okstate.edu/for-educators/staff-resources-1/curriculum/blt-actvities/11-human-knot-and-tater-people" TargetMode="External"/><Relationship Id="rId13" Type="http://schemas.openxmlformats.org/officeDocument/2006/relationships/hyperlink" Target="http://4h.okstate.edu/for-educators/staff-resources-1/curriculum/blt-actvities/25-body" TargetMode="External"/><Relationship Id="rId18" Type="http://schemas.openxmlformats.org/officeDocument/2006/relationships/hyperlink" Target="http://4h.okstate.edu/for-educators/staff-resources-1/curriculum/volunteer-core-competency/newsletter-support-materials/organization-of-county-4-h-program" TargetMode="External"/><Relationship Id="rId3" Type="http://schemas.openxmlformats.org/officeDocument/2006/relationships/hyperlink" Target="http://4h.okstate.edu/for-educators/staff-resources-1/curriculum/volunteer-core-competency/ppt-presentation/this-is-4-h-jeopardy_2017" TargetMode="External"/><Relationship Id="rId21" Type="http://schemas.openxmlformats.org/officeDocument/2006/relationships/hyperlink" Target="http://4h.okstate.edu/for-educators/staff-resources-1/curriculum/volunteer-core-competency/self-study-series/unit-1/unit-1-1_4hvol201a_history-ces-and-4-h" TargetMode="External"/><Relationship Id="rId7" Type="http://schemas.openxmlformats.org/officeDocument/2006/relationships/hyperlink" Target="http://4h.okstate.edu/for-educators/staff-resources-1/curriculum/blt-actvities/how-to-use-blt" TargetMode="External"/><Relationship Id="rId12" Type="http://schemas.openxmlformats.org/officeDocument/2006/relationships/hyperlink" Target="http://4h.okstate.edu/for-educators/staff-resources-1/curriculum/blt-actvities/24-flying-in-formation" TargetMode="External"/><Relationship Id="rId17" Type="http://schemas.openxmlformats.org/officeDocument/2006/relationships/hyperlink" Target="http://4h.okstate.edu/for-educators/staff-resources-1/curriculum/volunteer-core-competency/newsletter-support-materials/how-4-h-is-organized" TargetMode="External"/><Relationship Id="rId2" Type="http://schemas.openxmlformats.org/officeDocument/2006/relationships/slide" Target="../slides/slide1.xml"/><Relationship Id="rId16" Type="http://schemas.openxmlformats.org/officeDocument/2006/relationships/hyperlink" Target="http://4h.okstate.edu/for-educators/staff-resources-1/curriculum/volunteer-core-competency/newsletter-support-materials/families-role-in-4-h" TargetMode="External"/><Relationship Id="rId20" Type="http://schemas.openxmlformats.org/officeDocument/2006/relationships/hyperlink" Target="http://4h.okstate.edu/for-educators/staff-resources-1/curriculum/volunteer-core-competency/newsletter-support-materials/whats-in-a-name" TargetMode="External"/><Relationship Id="rId1" Type="http://schemas.openxmlformats.org/officeDocument/2006/relationships/notesMaster" Target="../notesMasters/notesMaster1.xml"/><Relationship Id="rId6" Type="http://schemas.openxmlformats.org/officeDocument/2006/relationships/hyperlink" Target="http://4h.okstate.edu/for-educators/staff-resources-1/curriculum/volunteer-core-competency/activities/county-parent-volunteer-association-answers" TargetMode="External"/><Relationship Id="rId11" Type="http://schemas.openxmlformats.org/officeDocument/2006/relationships/hyperlink" Target="http://4h.okstate.edu/for-educators/staff-resources-1/curriculum/blt-actvities/18-tossing-the-pizza" TargetMode="External"/><Relationship Id="rId24" Type="http://schemas.openxmlformats.org/officeDocument/2006/relationships/hyperlink" Target="http://4h.okstate.edu/for-educators/staff-resources-1/curriculum/volunteer-core-competency/self-study-series/ss-review-answers_unit-1-4h-vol.201c" TargetMode="External"/><Relationship Id="rId5" Type="http://schemas.openxmlformats.org/officeDocument/2006/relationships/hyperlink" Target="http://4h.okstate.edu/for-educators/staff-resources-1/curriculum/volunteer-core-competency/activities/county-parent-volunteer-association_activity-sheet" TargetMode="External"/><Relationship Id="rId15" Type="http://schemas.openxmlformats.org/officeDocument/2006/relationships/hyperlink" Target="http://4h.okstate.edu/for-educators/staff-resources-1/curriculum/volunteer-core-competency/handouts/being-a-4-h-parent_2014" TargetMode="External"/><Relationship Id="rId23" Type="http://schemas.openxmlformats.org/officeDocument/2006/relationships/hyperlink" Target="http://4h.okstate.edu/for-educators/staff-resources-1/curriculum/volunteer-core-competency/self-study-series/4hvol201c_county-pva" TargetMode="External"/><Relationship Id="rId10" Type="http://schemas.openxmlformats.org/officeDocument/2006/relationships/hyperlink" Target="http://4h.okstate.edu/for-educators/staff-resources-1/curriculum/blt-actvities/13-recycled-art" TargetMode="External"/><Relationship Id="rId19" Type="http://schemas.openxmlformats.org/officeDocument/2006/relationships/hyperlink" Target="http://4h.okstate.edu/for-educators/staff-resources-1/curriculum/volunteer-core-competency/newsletter-support-materials/this-i-believe" TargetMode="External"/><Relationship Id="rId4" Type="http://schemas.openxmlformats.org/officeDocument/2006/relationships/hyperlink" Target="http://4h.okstate.edu/for-educators/staff-resources-1/curriculum/volunteer-core-competency/ppt-presentation/this-is-4-h-jeopardy-questions-and-answers" TargetMode="External"/><Relationship Id="rId9" Type="http://schemas.openxmlformats.org/officeDocument/2006/relationships/hyperlink" Target="http://4h.okstate.edu/for-educators/staff-resources-1/curriculum/blt-actvities/12-spider-web" TargetMode="External"/><Relationship Id="rId14" Type="http://schemas.openxmlformats.org/officeDocument/2006/relationships/hyperlink" Target="http://4h.okstate.edu/for-educators/staff-resources-1/curriculum/blt-actvities/27-knot-or-not" TargetMode="External"/><Relationship Id="rId22" Type="http://schemas.openxmlformats.org/officeDocument/2006/relationships/hyperlink" Target="http://4h.okstate.edu/for-educators/staff-resources-1/curriculum/volunteer-core-competency/self-study-series/unit-1/unit-1-1_ss-review-answers_-unit-1-4h-vol.201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a:t>
            </a:fld>
            <a:endParaRPr lang="en-US"/>
          </a:p>
        </p:txBody>
      </p:sp>
      <p:sp>
        <p:nvSpPr>
          <p:cNvPr id="6" name="Notes Placeholder 2"/>
          <p:cNvSpPr txBox="1">
            <a:spLocks/>
          </p:cNvSpPr>
          <p:nvPr/>
        </p:nvSpPr>
        <p:spPr>
          <a:xfrm>
            <a:off x="458788" y="4260850"/>
            <a:ext cx="5964238" cy="1835150"/>
          </a:xfrm>
          <a:prstGeom prst="rect">
            <a:avLst/>
          </a:prstGeom>
        </p:spPr>
        <p:txBody>
          <a:bodyPr vert="horz" lIns="92446" tIns="46223" rIns="92446" bIns="46223"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altLang="en-US" sz="1100" b="1" dirty="0" smtClean="0"/>
              <a:t>Instructor Preparation –  </a:t>
            </a:r>
            <a:r>
              <a:rPr lang="en-US" altLang="en-US" sz="1100" dirty="0" smtClean="0"/>
              <a:t>Allow 6-8 hours of preparation for 1 hour of instruction.</a:t>
            </a:r>
          </a:p>
          <a:p>
            <a:pPr marL="231096" indent="-231096">
              <a:buFont typeface="+mj-lt"/>
              <a:buAutoNum type="arabicPeriod"/>
              <a:defRPr/>
            </a:pPr>
            <a:r>
              <a:rPr lang="en-US" altLang="en-US" sz="1100" dirty="0" smtClean="0"/>
              <a:t>Review all materials thoroughly.  Do any additional research or preparation to make yourself comfortable with the materials or to give it your personal touch.</a:t>
            </a:r>
          </a:p>
          <a:p>
            <a:pPr marL="231096" indent="-231096">
              <a:buFont typeface="+mj-lt"/>
              <a:buAutoNum type="arabicPeriod"/>
              <a:defRPr/>
            </a:pPr>
            <a:r>
              <a:rPr lang="en-US" altLang="en-US" sz="1100" dirty="0" smtClean="0"/>
              <a:t>Determine what new project/subject/topic will be introduced or reviewed in conjunction with this “core” subject matter. </a:t>
            </a:r>
          </a:p>
          <a:p>
            <a:pPr marL="231096" indent="-231096">
              <a:buFont typeface="+mj-lt"/>
              <a:buAutoNum type="arabicPeriod"/>
              <a:defRPr/>
            </a:pPr>
            <a:r>
              <a:rPr lang="en-US" sz="1100" dirty="0" smtClean="0"/>
              <a:t>Provide sample curriculum or links for resources.</a:t>
            </a:r>
          </a:p>
          <a:p>
            <a:pPr marL="231096" indent="-231096">
              <a:buFont typeface="+mj-lt"/>
              <a:buAutoNum type="arabicPeriod"/>
              <a:defRPr/>
            </a:pPr>
            <a:r>
              <a:rPr lang="en-US" altLang="en-US" sz="1100" dirty="0" smtClean="0"/>
              <a:t>In preparation for teaching this section refer to the Club Management Manual (CMS) for additional information on types of clubs, chartering, club meetings, On TRAC, 4-H pledge, etc.  Position descriptions can also be referenced in the Volunteer and Club Management Manuals. Century III will also provide for additional information and background on this session.</a:t>
            </a:r>
          </a:p>
          <a:p>
            <a:pPr marL="231096" indent="-231096">
              <a:buFont typeface="+mj-lt"/>
              <a:buAutoNum type="arabicPeriod"/>
              <a:defRPr/>
            </a:pPr>
            <a:endParaRPr lang="en-US" altLang="en-US" dirty="0" smtClean="0"/>
          </a:p>
          <a:p>
            <a:endParaRPr lang="en-US" altLang="en-US" dirty="0" smtClean="0"/>
          </a:p>
          <a:p>
            <a:endParaRPr lang="en-US" dirty="0" smtClean="0"/>
          </a:p>
          <a:p>
            <a:pPr marL="231096" indent="-231096">
              <a:buFont typeface="+mj-lt"/>
              <a:buAutoNum type="arabicPeriod"/>
              <a:defRPr/>
            </a:pPr>
            <a:endParaRPr lang="en-US" dirty="0"/>
          </a:p>
        </p:txBody>
      </p:sp>
      <p:sp>
        <p:nvSpPr>
          <p:cNvPr id="8" name="TextBox 7"/>
          <p:cNvSpPr txBox="1"/>
          <p:nvPr/>
        </p:nvSpPr>
        <p:spPr>
          <a:xfrm>
            <a:off x="610794" y="6019800"/>
            <a:ext cx="2895599" cy="2590562"/>
          </a:xfrm>
          <a:prstGeom prst="rect">
            <a:avLst/>
          </a:prstGeom>
          <a:noFill/>
        </p:spPr>
        <p:txBody>
          <a:bodyPr wrap="square" lIns="96629" tIns="48314" rIns="96629" bIns="48314" rtlCol="0">
            <a:spAutoFit/>
          </a:bodyPr>
          <a:lstStyle/>
          <a:p>
            <a:r>
              <a:rPr lang="en-US" sz="900" b="1" dirty="0" smtClean="0"/>
              <a:t>Teaching Outline</a:t>
            </a:r>
            <a:endParaRPr lang="en-US" sz="900" dirty="0" smtClean="0"/>
          </a:p>
          <a:p>
            <a:pPr lvl="0"/>
            <a:r>
              <a:rPr lang="en-US" sz="900" dirty="0" smtClean="0"/>
              <a:t>Unit 1: Structure of County 4-H Program</a:t>
            </a:r>
          </a:p>
          <a:p>
            <a:r>
              <a:rPr lang="en-US" sz="900" b="1" dirty="0" smtClean="0"/>
              <a:t>PowerPoint Presentations</a:t>
            </a:r>
            <a:endParaRPr lang="en-US" sz="900" dirty="0" smtClean="0"/>
          </a:p>
          <a:p>
            <a:pPr lvl="0"/>
            <a:r>
              <a:rPr lang="en-US" sz="900" dirty="0" smtClean="0"/>
              <a:t>Unit 1: Structure of County 4-H Program</a:t>
            </a:r>
          </a:p>
          <a:p>
            <a:pPr lvl="0"/>
            <a:r>
              <a:rPr lang="en-US" sz="900" dirty="0" smtClean="0">
                <a:hlinkClick r:id="rId3"/>
              </a:rPr>
              <a:t>This is 4-H Jeopardy</a:t>
            </a:r>
            <a:endParaRPr lang="en-US" sz="900" dirty="0" smtClean="0"/>
          </a:p>
          <a:p>
            <a:pPr lvl="1"/>
            <a:r>
              <a:rPr lang="en-US" sz="900" dirty="0" smtClean="0"/>
              <a:t>This is 4-H Jeopardy - </a:t>
            </a:r>
            <a:r>
              <a:rPr lang="en-US" sz="900" dirty="0" smtClean="0">
                <a:hlinkClick r:id="rId4"/>
              </a:rPr>
              <a:t>Questions and Answers</a:t>
            </a:r>
            <a:endParaRPr lang="en-US" sz="900" dirty="0" smtClean="0"/>
          </a:p>
          <a:p>
            <a:r>
              <a:rPr lang="en-US" sz="900" b="1" dirty="0" smtClean="0"/>
              <a:t>Activities</a:t>
            </a:r>
            <a:endParaRPr lang="en-US" sz="900" dirty="0" smtClean="0"/>
          </a:p>
          <a:p>
            <a:pPr lvl="0"/>
            <a:r>
              <a:rPr lang="en-US" sz="900" dirty="0" smtClean="0">
                <a:hlinkClick r:id="rId5"/>
              </a:rPr>
              <a:t>County Parent-Volunteer </a:t>
            </a:r>
            <a:r>
              <a:rPr lang="en-US" sz="900" dirty="0" err="1" smtClean="0">
                <a:hlinkClick r:id="rId5"/>
              </a:rPr>
              <a:t>Association_Activity</a:t>
            </a:r>
            <a:r>
              <a:rPr lang="en-US" sz="900" dirty="0" smtClean="0">
                <a:hlinkClick r:id="rId5"/>
              </a:rPr>
              <a:t> Sheet</a:t>
            </a:r>
            <a:endParaRPr lang="en-US" sz="900" dirty="0" smtClean="0"/>
          </a:p>
          <a:p>
            <a:pPr lvl="0"/>
            <a:r>
              <a:rPr lang="en-US" sz="900" dirty="0" smtClean="0">
                <a:hlinkClick r:id="rId6"/>
              </a:rPr>
              <a:t>County Parent-Volunteer Association - Answers</a:t>
            </a:r>
            <a:endParaRPr lang="en-US" sz="900" dirty="0" smtClean="0"/>
          </a:p>
          <a:p>
            <a:pPr lvl="0"/>
            <a:r>
              <a:rPr lang="en-US" sz="900" dirty="0" smtClean="0"/>
              <a:t>BLT - Building Leaders for Tomorrow</a:t>
            </a:r>
          </a:p>
          <a:p>
            <a:pPr lvl="1"/>
            <a:r>
              <a:rPr lang="en-US" sz="900" dirty="0" smtClean="0">
                <a:hlinkClick r:id="rId7"/>
              </a:rPr>
              <a:t>How to Use BLT</a:t>
            </a:r>
            <a:endParaRPr lang="en-US" sz="900" dirty="0" smtClean="0"/>
          </a:p>
          <a:p>
            <a:pPr lvl="1"/>
            <a:r>
              <a:rPr lang="en-US" sz="900" dirty="0" smtClean="0">
                <a:hlinkClick r:id="rId8"/>
              </a:rPr>
              <a:t>Activity 11</a:t>
            </a:r>
            <a:r>
              <a:rPr lang="en-US" sz="900" dirty="0" smtClean="0"/>
              <a:t> Human Knot and Tater People</a:t>
            </a:r>
          </a:p>
          <a:p>
            <a:pPr lvl="1"/>
            <a:r>
              <a:rPr lang="en-US" sz="900" dirty="0" smtClean="0">
                <a:hlinkClick r:id="rId9"/>
              </a:rPr>
              <a:t>Activity 12</a:t>
            </a:r>
            <a:r>
              <a:rPr lang="en-US" sz="900" dirty="0" smtClean="0"/>
              <a:t> Spider Web</a:t>
            </a:r>
          </a:p>
          <a:p>
            <a:pPr lvl="1"/>
            <a:r>
              <a:rPr lang="en-US" sz="900" dirty="0" smtClean="0">
                <a:hlinkClick r:id="rId10"/>
              </a:rPr>
              <a:t>Activity 13</a:t>
            </a:r>
            <a:r>
              <a:rPr lang="en-US" sz="900" dirty="0" smtClean="0"/>
              <a:t> Recycled Art</a:t>
            </a:r>
          </a:p>
          <a:p>
            <a:pPr lvl="1"/>
            <a:r>
              <a:rPr lang="en-US" sz="900" dirty="0" smtClean="0">
                <a:hlinkClick r:id="rId11"/>
              </a:rPr>
              <a:t>Activity 18</a:t>
            </a:r>
            <a:r>
              <a:rPr lang="en-US" sz="900" dirty="0" smtClean="0"/>
              <a:t> Tossing the Pizza</a:t>
            </a:r>
          </a:p>
          <a:p>
            <a:pPr lvl="1"/>
            <a:r>
              <a:rPr lang="en-US" sz="900" dirty="0" smtClean="0">
                <a:hlinkClick r:id="rId12"/>
              </a:rPr>
              <a:t>Activity 24</a:t>
            </a:r>
            <a:r>
              <a:rPr lang="en-US" sz="900" dirty="0" smtClean="0"/>
              <a:t> Flying in Formation</a:t>
            </a:r>
          </a:p>
          <a:p>
            <a:pPr lvl="1"/>
            <a:r>
              <a:rPr lang="en-US" sz="900" dirty="0" smtClean="0">
                <a:hlinkClick r:id="rId13"/>
              </a:rPr>
              <a:t>Activity 25</a:t>
            </a:r>
            <a:r>
              <a:rPr lang="en-US" sz="900" dirty="0" smtClean="0"/>
              <a:t> Body Parts</a:t>
            </a:r>
          </a:p>
          <a:p>
            <a:pPr lvl="1"/>
            <a:r>
              <a:rPr lang="en-US" sz="900" dirty="0" smtClean="0">
                <a:hlinkClick r:id="rId14"/>
              </a:rPr>
              <a:t>Activity 27</a:t>
            </a:r>
            <a:r>
              <a:rPr lang="en-US" sz="900" dirty="0" smtClean="0"/>
              <a:t> Knot or Not?</a:t>
            </a:r>
            <a:endParaRPr lang="en-US" sz="900" dirty="0"/>
          </a:p>
        </p:txBody>
      </p:sp>
      <p:sp>
        <p:nvSpPr>
          <p:cNvPr id="9" name="Rectangle 8"/>
          <p:cNvSpPr/>
          <p:nvPr/>
        </p:nvSpPr>
        <p:spPr>
          <a:xfrm>
            <a:off x="3669506" y="6076122"/>
            <a:ext cx="2590407" cy="2160335"/>
          </a:xfrm>
          <a:prstGeom prst="rect">
            <a:avLst/>
          </a:prstGeom>
        </p:spPr>
        <p:txBody>
          <a:bodyPr wrap="square">
            <a:spAutoFit/>
          </a:bodyPr>
          <a:lstStyle/>
          <a:p>
            <a:pPr>
              <a:lnSpc>
                <a:spcPct val="107000"/>
              </a:lnSpc>
            </a:pPr>
            <a:r>
              <a:rPr lang="en-US" sz="900" b="1" dirty="0">
                <a:latin typeface="Times New Roman" panose="02020603050405020304" pitchFamily="18" charset="0"/>
                <a:ea typeface="Times New Roman" panose="02020603050405020304" pitchFamily="18" charset="0"/>
                <a:cs typeface="Times New Roman" panose="02020603050405020304" pitchFamily="18" charset="0"/>
              </a:rPr>
              <a:t>Handouts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5"/>
              </a:rPr>
              <a:t>Being a 4-H Parent</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900" b="1" dirty="0">
                <a:latin typeface="Times New Roman" panose="02020603050405020304" pitchFamily="18" charset="0"/>
                <a:ea typeface="Times New Roman" panose="02020603050405020304" pitchFamily="18" charset="0"/>
                <a:cs typeface="Times New Roman" panose="02020603050405020304" pitchFamily="18" charset="0"/>
              </a:rPr>
              <a:t>Newsletter Support Materials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6"/>
              </a:rPr>
              <a:t>Families Role in 4-H</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7"/>
              </a:rPr>
              <a:t>How 4-H is Organize</a:t>
            </a:r>
            <a:r>
              <a:rPr lang="en-US" sz="900" dirty="0">
                <a:latin typeface="Times New Roman" panose="02020603050405020304" pitchFamily="18" charset="0"/>
                <a:ea typeface="Times New Roman" panose="02020603050405020304" pitchFamily="18" charset="0"/>
                <a:cs typeface="Times New Roman" panose="02020603050405020304" pitchFamily="18" charset="0"/>
              </a:rPr>
              <a:t>d</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8"/>
              </a:rPr>
              <a:t>Organization of County 4-H Program</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9"/>
              </a:rPr>
              <a:t>This I Believe</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0"/>
              </a:rPr>
              <a:t>What's in a Name</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900" b="1" dirty="0">
                <a:latin typeface="Times New Roman" panose="02020603050405020304" pitchFamily="18" charset="0"/>
                <a:ea typeface="Times New Roman" panose="02020603050405020304" pitchFamily="18" charset="0"/>
                <a:cs typeface="Times New Roman" panose="02020603050405020304" pitchFamily="18" charset="0"/>
              </a:rPr>
              <a:t>Self Study Series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1"/>
              </a:rPr>
              <a:t>4HVOL201A_History CES and 4-H</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u="sng"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2"/>
              </a:rPr>
              <a:t>Answers_Unit</a:t>
            </a:r>
            <a:r>
              <a:rPr lang="en-US" sz="9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2"/>
              </a:rPr>
              <a:t> 1 4HVOL201A</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3"/>
              </a:rPr>
              <a:t>4HVOL201C_County PVA</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u="sng"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4"/>
              </a:rPr>
              <a:t>Answers_Unit</a:t>
            </a:r>
            <a:r>
              <a:rPr lang="en-US" sz="9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4"/>
              </a:rPr>
              <a:t> 1 4H.VOL.201C</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566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4-H</a:t>
            </a:r>
            <a:r>
              <a:rPr lang="en-US" baseline="0" dirty="0" smtClean="0"/>
              <a:t> Century III – Chapter 3 planning County Activities and Events, Committee Work, etc.</a:t>
            </a:r>
          </a:p>
          <a:p>
            <a:endParaRPr lang="en-US" dirty="0" smtClean="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10</a:t>
            </a:fld>
            <a:endParaRPr lang="en-US"/>
          </a:p>
        </p:txBody>
      </p:sp>
    </p:spTree>
    <p:extLst>
      <p:ext uri="{BB962C8B-B14F-4D97-AF65-F5344CB8AC3E}">
        <p14:creationId xmlns:p14="http://schemas.microsoft.com/office/powerpoint/2010/main" val="3216068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15790"/>
            <a:ext cx="5505450" cy="3631247"/>
          </a:xfrm>
        </p:spPr>
        <p:txBody>
          <a:bodyPr/>
          <a:lstStyle/>
          <a:p>
            <a:r>
              <a:rPr lang="en-US" baseline="0" dirty="0" smtClean="0"/>
              <a:t>Teach about effective committees at the local and county levels.</a:t>
            </a:r>
          </a:p>
          <a:p>
            <a:pPr lvl="1"/>
            <a:r>
              <a:rPr lang="en-US" baseline="0" dirty="0" smtClean="0"/>
              <a:t>4H.VOL.304  4-H Leadership Guide</a:t>
            </a:r>
          </a:p>
          <a:p>
            <a:pPr lvl="1"/>
            <a:r>
              <a:rPr lang="en-US" dirty="0" smtClean="0"/>
              <a:t>4H.VOL.305 B  </a:t>
            </a:r>
            <a:r>
              <a:rPr lang="en-US" dirty="0" err="1"/>
              <a:t>Parli</a:t>
            </a:r>
            <a:r>
              <a:rPr lang="en-US" dirty="0"/>
              <a:t> </a:t>
            </a:r>
            <a:r>
              <a:rPr lang="en-US" dirty="0" smtClean="0"/>
              <a:t>Pro </a:t>
            </a:r>
            <a:r>
              <a:rPr lang="en-US" dirty="0"/>
              <a:t>Club Meeting</a:t>
            </a:r>
          </a:p>
          <a:p>
            <a:pPr lvl="1"/>
            <a:r>
              <a:rPr lang="en-US" dirty="0"/>
              <a:t>4H.VOL.307 B Meeting Guide</a:t>
            </a:r>
          </a:p>
          <a:p>
            <a:pPr lvl="1"/>
            <a:r>
              <a:rPr lang="en-US" dirty="0"/>
              <a:t>4H.VOL.308 B The Motion</a:t>
            </a:r>
          </a:p>
          <a:p>
            <a:pPr lvl="1"/>
            <a:r>
              <a:rPr lang="en-US" dirty="0"/>
              <a:t>4H.VOL.309 B Are you Ready to Serve</a:t>
            </a:r>
          </a:p>
          <a:p>
            <a:pPr lvl="1"/>
            <a:r>
              <a:rPr lang="en-US" baseline="0" dirty="0" smtClean="0"/>
              <a:t>4H.VOL.310_B Committees</a:t>
            </a:r>
          </a:p>
          <a:p>
            <a:pPr lvl="1"/>
            <a:r>
              <a:rPr lang="en-US" baseline="0" dirty="0" smtClean="0"/>
              <a:t>4H.VOL.311 How does our meeting measure up</a:t>
            </a:r>
          </a:p>
          <a:p>
            <a:pPr lvl="1"/>
            <a:r>
              <a:rPr lang="en-US" dirty="0"/>
              <a:t>4H.Vol.312 The </a:t>
            </a:r>
            <a:r>
              <a:rPr lang="en-US" dirty="0" smtClean="0"/>
              <a:t>Agenda</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11</a:t>
            </a:fld>
            <a:endParaRPr lang="en-US"/>
          </a:p>
        </p:txBody>
      </p:sp>
    </p:spTree>
    <p:extLst>
      <p:ext uri="{BB962C8B-B14F-4D97-AF65-F5344CB8AC3E}">
        <p14:creationId xmlns:p14="http://schemas.microsoft.com/office/powerpoint/2010/main" val="320349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63" eaLnBrk="0" hangingPunct="0">
              <a:defRPr sz="2000">
                <a:solidFill>
                  <a:schemeClr val="tx1"/>
                </a:solidFill>
                <a:latin typeface="Times New Roman" pitchFamily="18" charset="0"/>
              </a:defRPr>
            </a:lvl1pPr>
            <a:lvl2pPr marL="739330" indent="-284358" defTabSz="924163" eaLnBrk="0" hangingPunct="0">
              <a:defRPr sz="2000">
                <a:solidFill>
                  <a:schemeClr val="tx1"/>
                </a:solidFill>
                <a:latin typeface="Times New Roman" pitchFamily="18" charset="0"/>
              </a:defRPr>
            </a:lvl2pPr>
            <a:lvl3pPr marL="1137431" indent="-227486" defTabSz="924163" eaLnBrk="0" hangingPunct="0">
              <a:defRPr sz="2000">
                <a:solidFill>
                  <a:schemeClr val="tx1"/>
                </a:solidFill>
                <a:latin typeface="Times New Roman" pitchFamily="18" charset="0"/>
              </a:defRPr>
            </a:lvl3pPr>
            <a:lvl4pPr marL="1592403" indent="-227486" defTabSz="924163" eaLnBrk="0" hangingPunct="0">
              <a:defRPr sz="2000">
                <a:solidFill>
                  <a:schemeClr val="tx1"/>
                </a:solidFill>
                <a:latin typeface="Times New Roman" pitchFamily="18" charset="0"/>
              </a:defRPr>
            </a:lvl4pPr>
            <a:lvl5pPr marL="2047375" indent="-227486" defTabSz="924163" eaLnBrk="0" hangingPunct="0">
              <a:defRPr sz="2000">
                <a:solidFill>
                  <a:schemeClr val="tx1"/>
                </a:solidFill>
                <a:latin typeface="Times New Roman" pitchFamily="18" charset="0"/>
              </a:defRPr>
            </a:lvl5pPr>
            <a:lvl6pPr marL="2502347" indent="-227486" algn="ctr" defTabSz="924163" eaLnBrk="0" fontAlgn="base" hangingPunct="0">
              <a:spcBef>
                <a:spcPct val="0"/>
              </a:spcBef>
              <a:spcAft>
                <a:spcPct val="0"/>
              </a:spcAft>
              <a:defRPr sz="2000">
                <a:solidFill>
                  <a:schemeClr val="tx1"/>
                </a:solidFill>
                <a:latin typeface="Times New Roman" pitchFamily="18" charset="0"/>
              </a:defRPr>
            </a:lvl6pPr>
            <a:lvl7pPr marL="2957320" indent="-227486" algn="ctr" defTabSz="924163" eaLnBrk="0" fontAlgn="base" hangingPunct="0">
              <a:spcBef>
                <a:spcPct val="0"/>
              </a:spcBef>
              <a:spcAft>
                <a:spcPct val="0"/>
              </a:spcAft>
              <a:defRPr sz="2000">
                <a:solidFill>
                  <a:schemeClr val="tx1"/>
                </a:solidFill>
                <a:latin typeface="Times New Roman" pitchFamily="18" charset="0"/>
              </a:defRPr>
            </a:lvl7pPr>
            <a:lvl8pPr marL="3412292" indent="-227486" algn="ctr" defTabSz="924163" eaLnBrk="0" fontAlgn="base" hangingPunct="0">
              <a:spcBef>
                <a:spcPct val="0"/>
              </a:spcBef>
              <a:spcAft>
                <a:spcPct val="0"/>
              </a:spcAft>
              <a:defRPr sz="2000">
                <a:solidFill>
                  <a:schemeClr val="tx1"/>
                </a:solidFill>
                <a:latin typeface="Times New Roman" pitchFamily="18" charset="0"/>
              </a:defRPr>
            </a:lvl8pPr>
            <a:lvl9pPr marL="3867264" indent="-227486" algn="ctr" defTabSz="924163" eaLnBrk="0" fontAlgn="base" hangingPunct="0">
              <a:spcBef>
                <a:spcPct val="0"/>
              </a:spcBef>
              <a:spcAft>
                <a:spcPct val="0"/>
              </a:spcAft>
              <a:defRPr sz="2000">
                <a:solidFill>
                  <a:schemeClr val="tx1"/>
                </a:solidFill>
                <a:latin typeface="Times New Roman" pitchFamily="18" charset="0"/>
              </a:defRPr>
            </a:lvl9pPr>
          </a:lstStyle>
          <a:p>
            <a:pPr eaLnBrk="1" hangingPunct="1"/>
            <a:fld id="{8D91A1AD-5109-4BFA-AF4A-CBE4E9DA320F}" type="slidenum">
              <a:rPr lang="en-US" altLang="en-US" sz="1200"/>
              <a:pPr eaLnBrk="1" hangingPunct="1"/>
              <a:t>2</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During this session of </a:t>
            </a:r>
            <a:r>
              <a:rPr lang="en-US" altLang="en-US" b="1" dirty="0" smtClean="0"/>
              <a:t>This is 4-H </a:t>
            </a:r>
            <a:r>
              <a:rPr lang="en-US" altLang="en-US" dirty="0" smtClean="0"/>
              <a:t>we introduce a “model” which</a:t>
            </a:r>
            <a:r>
              <a:rPr lang="en-US" altLang="en-US" baseline="0" dirty="0" smtClean="0"/>
              <a:t> is very effective in sharing leadership and ownership at the county level.</a:t>
            </a:r>
          </a:p>
          <a:p>
            <a:pPr eaLnBrk="1" hangingPunct="1"/>
            <a:endParaRPr lang="en-US" altLang="en-US" baseline="0" dirty="0" smtClean="0"/>
          </a:p>
          <a:p>
            <a:pPr eaLnBrk="1" hangingPunct="1"/>
            <a:r>
              <a:rPr lang="en-US" altLang="en-US" baseline="0" dirty="0" smtClean="0"/>
              <a:t>The flow chart illustrates how the organizational structure moves from the members and families at the local club level into a variety of leadership roles at the county level.  The purpose of this lesson</a:t>
            </a:r>
            <a:r>
              <a:rPr lang="en-US" altLang="en-US" dirty="0" smtClean="0"/>
              <a:t> is to illustrate</a:t>
            </a:r>
            <a:r>
              <a:rPr lang="en-US" altLang="en-US" baseline="0" dirty="0" smtClean="0"/>
              <a:t> that a county 4-H program requires many parents and volunteers serving in a variety of roles to meet the needs of the youth enrolled in our program</a:t>
            </a:r>
            <a:r>
              <a:rPr lang="en-US" altLang="en-US" dirty="0" smtClean="0"/>
              <a:t> and to expand our programming efforts.</a:t>
            </a:r>
            <a:endParaRPr lang="en-US" altLang="en-US"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63" eaLnBrk="0" hangingPunct="0">
              <a:defRPr sz="2000">
                <a:solidFill>
                  <a:schemeClr val="tx1"/>
                </a:solidFill>
                <a:latin typeface="Times New Roman" pitchFamily="18" charset="0"/>
              </a:defRPr>
            </a:lvl1pPr>
            <a:lvl2pPr marL="739330" indent="-284358" defTabSz="924163" eaLnBrk="0" hangingPunct="0">
              <a:defRPr sz="2000">
                <a:solidFill>
                  <a:schemeClr val="tx1"/>
                </a:solidFill>
                <a:latin typeface="Times New Roman" pitchFamily="18" charset="0"/>
              </a:defRPr>
            </a:lvl2pPr>
            <a:lvl3pPr marL="1137431" indent="-227486" defTabSz="924163" eaLnBrk="0" hangingPunct="0">
              <a:defRPr sz="2000">
                <a:solidFill>
                  <a:schemeClr val="tx1"/>
                </a:solidFill>
                <a:latin typeface="Times New Roman" pitchFamily="18" charset="0"/>
              </a:defRPr>
            </a:lvl3pPr>
            <a:lvl4pPr marL="1592403" indent="-227486" defTabSz="924163" eaLnBrk="0" hangingPunct="0">
              <a:defRPr sz="2000">
                <a:solidFill>
                  <a:schemeClr val="tx1"/>
                </a:solidFill>
                <a:latin typeface="Times New Roman" pitchFamily="18" charset="0"/>
              </a:defRPr>
            </a:lvl4pPr>
            <a:lvl5pPr marL="2047375" indent="-227486" defTabSz="924163" eaLnBrk="0" hangingPunct="0">
              <a:defRPr sz="2000">
                <a:solidFill>
                  <a:schemeClr val="tx1"/>
                </a:solidFill>
                <a:latin typeface="Times New Roman" pitchFamily="18" charset="0"/>
              </a:defRPr>
            </a:lvl5pPr>
            <a:lvl6pPr marL="2502347" indent="-227486" algn="ctr" defTabSz="924163" eaLnBrk="0" fontAlgn="base" hangingPunct="0">
              <a:spcBef>
                <a:spcPct val="0"/>
              </a:spcBef>
              <a:spcAft>
                <a:spcPct val="0"/>
              </a:spcAft>
              <a:defRPr sz="2000">
                <a:solidFill>
                  <a:schemeClr val="tx1"/>
                </a:solidFill>
                <a:latin typeface="Times New Roman" pitchFamily="18" charset="0"/>
              </a:defRPr>
            </a:lvl6pPr>
            <a:lvl7pPr marL="2957320" indent="-227486" algn="ctr" defTabSz="924163" eaLnBrk="0" fontAlgn="base" hangingPunct="0">
              <a:spcBef>
                <a:spcPct val="0"/>
              </a:spcBef>
              <a:spcAft>
                <a:spcPct val="0"/>
              </a:spcAft>
              <a:defRPr sz="2000">
                <a:solidFill>
                  <a:schemeClr val="tx1"/>
                </a:solidFill>
                <a:latin typeface="Times New Roman" pitchFamily="18" charset="0"/>
              </a:defRPr>
            </a:lvl7pPr>
            <a:lvl8pPr marL="3412292" indent="-227486" algn="ctr" defTabSz="924163" eaLnBrk="0" fontAlgn="base" hangingPunct="0">
              <a:spcBef>
                <a:spcPct val="0"/>
              </a:spcBef>
              <a:spcAft>
                <a:spcPct val="0"/>
              </a:spcAft>
              <a:defRPr sz="2000">
                <a:solidFill>
                  <a:schemeClr val="tx1"/>
                </a:solidFill>
                <a:latin typeface="Times New Roman" pitchFamily="18" charset="0"/>
              </a:defRPr>
            </a:lvl8pPr>
            <a:lvl9pPr marL="3867264" indent="-227486" algn="ctr" defTabSz="924163" eaLnBrk="0" fontAlgn="base" hangingPunct="0">
              <a:spcBef>
                <a:spcPct val="0"/>
              </a:spcBef>
              <a:spcAft>
                <a:spcPct val="0"/>
              </a:spcAft>
              <a:defRPr sz="2000">
                <a:solidFill>
                  <a:schemeClr val="tx1"/>
                </a:solidFill>
                <a:latin typeface="Times New Roman" pitchFamily="18" charset="0"/>
              </a:defRPr>
            </a:lvl9pPr>
          </a:lstStyle>
          <a:p>
            <a:pPr eaLnBrk="1" hangingPunct="1"/>
            <a:fld id="{392DD823-80D4-4361-BF95-8BFCE3841496}" type="slidenum">
              <a:rPr lang="en-US" altLang="en-US" sz="1200"/>
              <a:pPr eaLnBrk="1" hangingPunct="1"/>
              <a:t>3</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primary leadership groups  in a county 4-H program will include three or more of the following:  Parent-Volunteer Association, </a:t>
            </a:r>
            <a:r>
              <a:rPr lang="en-US" altLang="en-US" dirty="0"/>
              <a:t>Program Advisory  </a:t>
            </a:r>
            <a:r>
              <a:rPr lang="en-US" altLang="en-US" dirty="0" smtClean="0"/>
              <a:t>Committee, A Youth </a:t>
            </a:r>
            <a:r>
              <a:rPr lang="en-US" altLang="en-US" dirty="0"/>
              <a:t>Council or County </a:t>
            </a:r>
            <a:r>
              <a:rPr lang="en-US" altLang="en-US" dirty="0" smtClean="0"/>
              <a:t>Officer Team and possibly a 4-H Foundation.</a:t>
            </a:r>
            <a:endParaRPr lang="en-US" altLang="en-US" dirty="0"/>
          </a:p>
          <a:p>
            <a:pPr eaLnBrk="1" hangingPunct="1"/>
            <a:endParaRPr lang="en-US" altLang="en-US" dirty="0"/>
          </a:p>
          <a:p>
            <a:pPr eaLnBrk="1" hangingPunct="1"/>
            <a:r>
              <a:rPr lang="en-US" altLang="en-US" dirty="0" smtClean="0"/>
              <a:t>Counties who do not have a 4-H Foundation will run funds through the county extension office or the State 4-H Foundation. </a:t>
            </a:r>
          </a:p>
          <a:p>
            <a:pPr eaLnBrk="1" hangingPunct="1"/>
            <a:endParaRPr lang="en-US" altLang="en-US" dirty="0"/>
          </a:p>
          <a:p>
            <a:pPr eaLnBrk="1" hangingPunct="1"/>
            <a:r>
              <a:rPr lang="en-US" altLang="en-US" dirty="0" smtClean="0"/>
              <a:t>Committees composed of adult and teen volunteers are essential to a healthy program.  They provide the leadership in planning, conducting and even evaluating county activities and events. A diverse representation of the clubs and communities insures that all parties have opportunity for input and leadership.</a:t>
            </a:r>
          </a:p>
          <a:p>
            <a:pPr eaLnBrk="1" hangingPunct="1"/>
            <a:endParaRPr lang="en-US" altLang="en-US" dirty="0"/>
          </a:p>
          <a:p>
            <a:pPr eaLnBrk="1" hangingPunct="1"/>
            <a:r>
              <a:rPr lang="en-US" altLang="en-US" dirty="0" smtClean="0"/>
              <a:t>The county educator serves as an advisor to the committee; providing continuity, a position description of the committee responsibilities  and any necessary guidance.  This is to insure that decisions support the overall mission of positive youth development.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63" eaLnBrk="0" hangingPunct="0">
              <a:defRPr sz="2000">
                <a:solidFill>
                  <a:schemeClr val="tx1"/>
                </a:solidFill>
                <a:latin typeface="Times New Roman" pitchFamily="18" charset="0"/>
              </a:defRPr>
            </a:lvl1pPr>
            <a:lvl2pPr marL="739330" indent="-284358" defTabSz="924163" eaLnBrk="0" hangingPunct="0">
              <a:defRPr sz="2000">
                <a:solidFill>
                  <a:schemeClr val="tx1"/>
                </a:solidFill>
                <a:latin typeface="Times New Roman" pitchFamily="18" charset="0"/>
              </a:defRPr>
            </a:lvl2pPr>
            <a:lvl3pPr marL="1137431" indent="-227486" defTabSz="924163" eaLnBrk="0" hangingPunct="0">
              <a:defRPr sz="2000">
                <a:solidFill>
                  <a:schemeClr val="tx1"/>
                </a:solidFill>
                <a:latin typeface="Times New Roman" pitchFamily="18" charset="0"/>
              </a:defRPr>
            </a:lvl3pPr>
            <a:lvl4pPr marL="1592403" indent="-227486" defTabSz="924163" eaLnBrk="0" hangingPunct="0">
              <a:defRPr sz="2000">
                <a:solidFill>
                  <a:schemeClr val="tx1"/>
                </a:solidFill>
                <a:latin typeface="Times New Roman" pitchFamily="18" charset="0"/>
              </a:defRPr>
            </a:lvl4pPr>
            <a:lvl5pPr marL="2047375" indent="-227486" defTabSz="924163" eaLnBrk="0" hangingPunct="0">
              <a:defRPr sz="2000">
                <a:solidFill>
                  <a:schemeClr val="tx1"/>
                </a:solidFill>
                <a:latin typeface="Times New Roman" pitchFamily="18" charset="0"/>
              </a:defRPr>
            </a:lvl5pPr>
            <a:lvl6pPr marL="2502347" indent="-227486" algn="ctr" defTabSz="924163" eaLnBrk="0" fontAlgn="base" hangingPunct="0">
              <a:spcBef>
                <a:spcPct val="0"/>
              </a:spcBef>
              <a:spcAft>
                <a:spcPct val="0"/>
              </a:spcAft>
              <a:defRPr sz="2000">
                <a:solidFill>
                  <a:schemeClr val="tx1"/>
                </a:solidFill>
                <a:latin typeface="Times New Roman" pitchFamily="18" charset="0"/>
              </a:defRPr>
            </a:lvl6pPr>
            <a:lvl7pPr marL="2957320" indent="-227486" algn="ctr" defTabSz="924163" eaLnBrk="0" fontAlgn="base" hangingPunct="0">
              <a:spcBef>
                <a:spcPct val="0"/>
              </a:spcBef>
              <a:spcAft>
                <a:spcPct val="0"/>
              </a:spcAft>
              <a:defRPr sz="2000">
                <a:solidFill>
                  <a:schemeClr val="tx1"/>
                </a:solidFill>
                <a:latin typeface="Times New Roman" pitchFamily="18" charset="0"/>
              </a:defRPr>
            </a:lvl7pPr>
            <a:lvl8pPr marL="3412292" indent="-227486" algn="ctr" defTabSz="924163" eaLnBrk="0" fontAlgn="base" hangingPunct="0">
              <a:spcBef>
                <a:spcPct val="0"/>
              </a:spcBef>
              <a:spcAft>
                <a:spcPct val="0"/>
              </a:spcAft>
              <a:defRPr sz="2000">
                <a:solidFill>
                  <a:schemeClr val="tx1"/>
                </a:solidFill>
                <a:latin typeface="Times New Roman" pitchFamily="18" charset="0"/>
              </a:defRPr>
            </a:lvl8pPr>
            <a:lvl9pPr marL="3867264" indent="-227486" algn="ctr" defTabSz="924163" eaLnBrk="0" fontAlgn="base" hangingPunct="0">
              <a:spcBef>
                <a:spcPct val="0"/>
              </a:spcBef>
              <a:spcAft>
                <a:spcPct val="0"/>
              </a:spcAft>
              <a:defRPr sz="2000">
                <a:solidFill>
                  <a:schemeClr val="tx1"/>
                </a:solidFill>
                <a:latin typeface="Times New Roman" pitchFamily="18" charset="0"/>
              </a:defRPr>
            </a:lvl9pPr>
          </a:lstStyle>
          <a:p>
            <a:pPr eaLnBrk="1" hangingPunct="1"/>
            <a:fld id="{D5C7AD18-3BF9-45AF-AFB4-4C7892C8CC52}" type="slidenum">
              <a:rPr lang="en-US" altLang="en-US" sz="1200"/>
              <a:pPr eaLnBrk="1" hangingPunct="1"/>
              <a:t>4</a:t>
            </a:fld>
            <a:endParaRPr lang="en-US" alt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688182" y="4267200"/>
            <a:ext cx="5670015"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altLang="en-US" dirty="0" smtClean="0"/>
              <a:t>The Parent-Volunteer Association could also be referred to as the Leaders Council, Friends of 4-H or Federation in your county.  The term Parent-Volunteer Association is used to encourage greater participation of all adults associated with the 4-H program. </a:t>
            </a:r>
            <a:r>
              <a:rPr lang="en-US" altLang="en-US" dirty="0"/>
              <a:t>Most parents or volunteers are familiar with a PTA so they will be able to </a:t>
            </a:r>
            <a:r>
              <a:rPr lang="en-US" altLang="en-US" dirty="0" smtClean="0"/>
              <a:t>relate to a group with a similar title, </a:t>
            </a:r>
            <a:r>
              <a:rPr lang="en-US" altLang="en-US" dirty="0"/>
              <a:t>PVA</a:t>
            </a:r>
            <a:r>
              <a:rPr lang="en-US" altLang="en-US" dirty="0" smtClean="0"/>
              <a:t>.</a:t>
            </a:r>
          </a:p>
          <a:p>
            <a:pPr eaLnBrk="1" hangingPunct="1">
              <a:spcAft>
                <a:spcPts val="600"/>
              </a:spcAft>
            </a:pPr>
            <a:r>
              <a:rPr lang="en-US" altLang="en-US" dirty="0" smtClean="0"/>
              <a:t>Many counties have moved away from using the term “Leaders Council” because it was viewed as an </a:t>
            </a:r>
            <a:r>
              <a:rPr lang="en-US" altLang="en-US" i="1" dirty="0" smtClean="0"/>
              <a:t>exclusive</a:t>
            </a:r>
            <a:r>
              <a:rPr lang="en-US" altLang="en-US" dirty="0" smtClean="0"/>
              <a:t> group rather than a </a:t>
            </a:r>
            <a:r>
              <a:rPr lang="en-US" altLang="en-US" i="1" dirty="0" smtClean="0"/>
              <a:t>inclusive</a:t>
            </a:r>
            <a:r>
              <a:rPr lang="en-US" altLang="en-US" dirty="0" smtClean="0"/>
              <a:t> group.</a:t>
            </a:r>
          </a:p>
          <a:p>
            <a:pPr eaLnBrk="1" hangingPunct="1">
              <a:spcAft>
                <a:spcPts val="600"/>
              </a:spcAft>
            </a:pPr>
            <a:r>
              <a:rPr lang="en-US" altLang="en-US" dirty="0" smtClean="0"/>
              <a:t>Every club should be represented by parents and volunteers at these meetings.  Business regarding  guidelines, rules, policy, fund raising and the scheduling of event dates are determined at these meetings.  The meetings are planned and run by an elected set of officers and advised by the county educator.</a:t>
            </a:r>
          </a:p>
          <a:p>
            <a:pPr>
              <a:spcAft>
                <a:spcPts val="600"/>
              </a:spcAft>
            </a:pPr>
            <a:r>
              <a:rPr lang="en-US" dirty="0" smtClean="0"/>
              <a:t>County </a:t>
            </a:r>
            <a:r>
              <a:rPr lang="en-US" dirty="0"/>
              <a:t>committees evolve from this leadership group.  The  committees will be composed of 4-H members, </a:t>
            </a:r>
            <a:r>
              <a:rPr lang="en-US" dirty="0" smtClean="0"/>
              <a:t>volunteers</a:t>
            </a:r>
            <a:r>
              <a:rPr lang="en-US" dirty="0"/>
              <a:t>, </a:t>
            </a:r>
            <a:r>
              <a:rPr lang="en-US" dirty="0" smtClean="0"/>
              <a:t>parents</a:t>
            </a:r>
            <a:r>
              <a:rPr lang="en-US" dirty="0"/>
              <a:t>, interested community leaders and other resource people</a:t>
            </a:r>
            <a:r>
              <a:rPr lang="en-US" dirty="0" smtClean="0"/>
              <a:t>.  The committees are responsible </a:t>
            </a:r>
            <a:r>
              <a:rPr lang="en-US" dirty="0"/>
              <a:t>for planning, conducting and evaluating </a:t>
            </a:r>
            <a:r>
              <a:rPr lang="en-US" dirty="0" smtClean="0"/>
              <a:t>an activity </a:t>
            </a:r>
            <a:r>
              <a:rPr lang="en-US" dirty="0"/>
              <a:t>or event.  </a:t>
            </a:r>
            <a:r>
              <a:rPr lang="en-US" dirty="0" smtClean="0"/>
              <a:t>Following the activity/event the committee is responsible for making a report at a PVA meeting.  The report will include an event summary,  evaluation results and recommendations for </a:t>
            </a:r>
            <a:r>
              <a:rPr lang="en-US" dirty="0"/>
              <a:t>future programs</a:t>
            </a:r>
            <a:r>
              <a:rPr lang="en-US" dirty="0" smtClean="0"/>
              <a:t>.</a:t>
            </a:r>
          </a:p>
          <a:p>
            <a:pPr>
              <a:spcAft>
                <a:spcPts val="600"/>
              </a:spcAft>
            </a:pPr>
            <a:r>
              <a:rPr lang="en-US" dirty="0" smtClean="0"/>
              <a:t>The </a:t>
            </a:r>
            <a:r>
              <a:rPr lang="en-US" dirty="0"/>
              <a:t>PVA supports a healthy youth-adult partnership with the 4-H Youth Council/County Officers.  </a:t>
            </a:r>
            <a:r>
              <a:rPr lang="en-US" dirty="0" smtClean="0"/>
              <a:t>The PVA is strongly </a:t>
            </a:r>
            <a:r>
              <a:rPr lang="en-US" dirty="0"/>
              <a:t>encouraged to actively and meaningfully engage young people as </a:t>
            </a:r>
            <a:r>
              <a:rPr lang="en-US" dirty="0" smtClean="0"/>
              <a:t>significant partners </a:t>
            </a:r>
            <a:r>
              <a:rPr lang="en-US" dirty="0"/>
              <a:t>on county committees</a:t>
            </a:r>
            <a:r>
              <a:rPr lang="en-US" dirty="0" smtClean="0"/>
              <a:t>.  To learn more about Youth-Adult Partnerships see fact sheet 4H.VOL.117.</a:t>
            </a:r>
            <a:endParaRPr lang="en-US" dirty="0"/>
          </a:p>
          <a:p>
            <a:pPr>
              <a:spcAft>
                <a:spcPts val="600"/>
              </a:spcAft>
            </a:pPr>
            <a:endParaRPr lang="en-US" dirty="0"/>
          </a:p>
          <a:p>
            <a:pPr>
              <a:spcAft>
                <a:spcPts val="600"/>
              </a:spcAft>
            </a:pPr>
            <a:r>
              <a:rPr lang="en-US" dirty="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63" eaLnBrk="0" hangingPunct="0">
              <a:defRPr sz="2000">
                <a:solidFill>
                  <a:schemeClr val="tx1"/>
                </a:solidFill>
                <a:latin typeface="Times New Roman" pitchFamily="18" charset="0"/>
              </a:defRPr>
            </a:lvl1pPr>
            <a:lvl2pPr marL="739330" indent="-284358" defTabSz="924163" eaLnBrk="0" hangingPunct="0">
              <a:defRPr sz="2000">
                <a:solidFill>
                  <a:schemeClr val="tx1"/>
                </a:solidFill>
                <a:latin typeface="Times New Roman" pitchFamily="18" charset="0"/>
              </a:defRPr>
            </a:lvl2pPr>
            <a:lvl3pPr marL="1137431" indent="-227486" defTabSz="924163" eaLnBrk="0" hangingPunct="0">
              <a:defRPr sz="2000">
                <a:solidFill>
                  <a:schemeClr val="tx1"/>
                </a:solidFill>
                <a:latin typeface="Times New Roman" pitchFamily="18" charset="0"/>
              </a:defRPr>
            </a:lvl3pPr>
            <a:lvl4pPr marL="1592403" indent="-227486" defTabSz="924163" eaLnBrk="0" hangingPunct="0">
              <a:defRPr sz="2000">
                <a:solidFill>
                  <a:schemeClr val="tx1"/>
                </a:solidFill>
                <a:latin typeface="Times New Roman" pitchFamily="18" charset="0"/>
              </a:defRPr>
            </a:lvl4pPr>
            <a:lvl5pPr marL="2047375" indent="-227486" defTabSz="924163" eaLnBrk="0" hangingPunct="0">
              <a:defRPr sz="2000">
                <a:solidFill>
                  <a:schemeClr val="tx1"/>
                </a:solidFill>
                <a:latin typeface="Times New Roman" pitchFamily="18" charset="0"/>
              </a:defRPr>
            </a:lvl5pPr>
            <a:lvl6pPr marL="2502347" indent="-227486" algn="ctr" defTabSz="924163" eaLnBrk="0" fontAlgn="base" hangingPunct="0">
              <a:spcBef>
                <a:spcPct val="0"/>
              </a:spcBef>
              <a:spcAft>
                <a:spcPct val="0"/>
              </a:spcAft>
              <a:defRPr sz="2000">
                <a:solidFill>
                  <a:schemeClr val="tx1"/>
                </a:solidFill>
                <a:latin typeface="Times New Roman" pitchFamily="18" charset="0"/>
              </a:defRPr>
            </a:lvl6pPr>
            <a:lvl7pPr marL="2957320" indent="-227486" algn="ctr" defTabSz="924163" eaLnBrk="0" fontAlgn="base" hangingPunct="0">
              <a:spcBef>
                <a:spcPct val="0"/>
              </a:spcBef>
              <a:spcAft>
                <a:spcPct val="0"/>
              </a:spcAft>
              <a:defRPr sz="2000">
                <a:solidFill>
                  <a:schemeClr val="tx1"/>
                </a:solidFill>
                <a:latin typeface="Times New Roman" pitchFamily="18" charset="0"/>
              </a:defRPr>
            </a:lvl7pPr>
            <a:lvl8pPr marL="3412292" indent="-227486" algn="ctr" defTabSz="924163" eaLnBrk="0" fontAlgn="base" hangingPunct="0">
              <a:spcBef>
                <a:spcPct val="0"/>
              </a:spcBef>
              <a:spcAft>
                <a:spcPct val="0"/>
              </a:spcAft>
              <a:defRPr sz="2000">
                <a:solidFill>
                  <a:schemeClr val="tx1"/>
                </a:solidFill>
                <a:latin typeface="Times New Roman" pitchFamily="18" charset="0"/>
              </a:defRPr>
            </a:lvl8pPr>
            <a:lvl9pPr marL="3867264" indent="-227486" algn="ctr" defTabSz="924163" eaLnBrk="0" fontAlgn="base" hangingPunct="0">
              <a:spcBef>
                <a:spcPct val="0"/>
              </a:spcBef>
              <a:spcAft>
                <a:spcPct val="0"/>
              </a:spcAft>
              <a:defRPr sz="2000">
                <a:solidFill>
                  <a:schemeClr val="tx1"/>
                </a:solidFill>
                <a:latin typeface="Times New Roman" pitchFamily="18" charset="0"/>
              </a:defRPr>
            </a:lvl9pPr>
          </a:lstStyle>
          <a:p>
            <a:pPr eaLnBrk="1" hangingPunct="1"/>
            <a:fld id="{93CFF0B6-F164-44DD-BE99-79F92A8503D8}" type="slidenum">
              <a:rPr lang="en-US" altLang="en-US" sz="1200"/>
              <a:pPr eaLnBrk="1" hangingPunct="1"/>
              <a:t>5</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Program </a:t>
            </a:r>
            <a:r>
              <a:rPr lang="en-US" dirty="0"/>
              <a:t>Advisory Committee </a:t>
            </a:r>
            <a:r>
              <a:rPr lang="en-US" dirty="0" smtClean="0"/>
              <a:t> often referred to as the PAC, </a:t>
            </a:r>
            <a:r>
              <a:rPr lang="en-US" dirty="0"/>
              <a:t>is a body of interested adults and youth who are </a:t>
            </a:r>
            <a:r>
              <a:rPr lang="en-US" dirty="0" smtClean="0"/>
              <a:t>representatives </a:t>
            </a:r>
            <a:r>
              <a:rPr lang="en-US" dirty="0"/>
              <a:t>of the county geographically and ethnically.  Membership of the group may include, but is not limited to representatives of the PVA, the 4-H Youth Council, school officials, ecumenical groups, </a:t>
            </a:r>
            <a:r>
              <a:rPr lang="en-US" dirty="0" smtClean="0"/>
              <a:t>as well as other </a:t>
            </a:r>
            <a:r>
              <a:rPr lang="en-US" dirty="0"/>
              <a:t>youth organizations and community agencies serving youth and </a:t>
            </a:r>
            <a:r>
              <a:rPr lang="en-US" dirty="0" smtClean="0"/>
              <a:t>families.</a:t>
            </a:r>
          </a:p>
          <a:p>
            <a:endParaRPr lang="en-US" dirty="0"/>
          </a:p>
          <a:p>
            <a:r>
              <a:rPr lang="en-US" dirty="0" smtClean="0"/>
              <a:t>This “</a:t>
            </a:r>
            <a:r>
              <a:rPr lang="en-US" dirty="0"/>
              <a:t>grass-roots” group analyzes the needs and concerns of county youth, identifies program direction and makes recommendations for the county 4-H youth development program.</a:t>
            </a:r>
          </a:p>
          <a:p>
            <a:r>
              <a:rPr lang="en-US" dirty="0"/>
              <a:t> </a:t>
            </a:r>
          </a:p>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63" eaLnBrk="0" hangingPunct="0">
              <a:defRPr sz="2000">
                <a:solidFill>
                  <a:schemeClr val="tx1"/>
                </a:solidFill>
                <a:latin typeface="Times New Roman" pitchFamily="18" charset="0"/>
              </a:defRPr>
            </a:lvl1pPr>
            <a:lvl2pPr marL="739330" indent="-284358" defTabSz="924163" eaLnBrk="0" hangingPunct="0">
              <a:defRPr sz="2000">
                <a:solidFill>
                  <a:schemeClr val="tx1"/>
                </a:solidFill>
                <a:latin typeface="Times New Roman" pitchFamily="18" charset="0"/>
              </a:defRPr>
            </a:lvl2pPr>
            <a:lvl3pPr marL="1137431" indent="-227486" defTabSz="924163" eaLnBrk="0" hangingPunct="0">
              <a:defRPr sz="2000">
                <a:solidFill>
                  <a:schemeClr val="tx1"/>
                </a:solidFill>
                <a:latin typeface="Times New Roman" pitchFamily="18" charset="0"/>
              </a:defRPr>
            </a:lvl3pPr>
            <a:lvl4pPr marL="1592403" indent="-227486" defTabSz="924163" eaLnBrk="0" hangingPunct="0">
              <a:defRPr sz="2000">
                <a:solidFill>
                  <a:schemeClr val="tx1"/>
                </a:solidFill>
                <a:latin typeface="Times New Roman" pitchFamily="18" charset="0"/>
              </a:defRPr>
            </a:lvl4pPr>
            <a:lvl5pPr marL="2047375" indent="-227486" defTabSz="924163" eaLnBrk="0" hangingPunct="0">
              <a:defRPr sz="2000">
                <a:solidFill>
                  <a:schemeClr val="tx1"/>
                </a:solidFill>
                <a:latin typeface="Times New Roman" pitchFamily="18" charset="0"/>
              </a:defRPr>
            </a:lvl5pPr>
            <a:lvl6pPr marL="2502347" indent="-227486" algn="ctr" defTabSz="924163" eaLnBrk="0" fontAlgn="base" hangingPunct="0">
              <a:spcBef>
                <a:spcPct val="0"/>
              </a:spcBef>
              <a:spcAft>
                <a:spcPct val="0"/>
              </a:spcAft>
              <a:defRPr sz="2000">
                <a:solidFill>
                  <a:schemeClr val="tx1"/>
                </a:solidFill>
                <a:latin typeface="Times New Roman" pitchFamily="18" charset="0"/>
              </a:defRPr>
            </a:lvl6pPr>
            <a:lvl7pPr marL="2957320" indent="-227486" algn="ctr" defTabSz="924163" eaLnBrk="0" fontAlgn="base" hangingPunct="0">
              <a:spcBef>
                <a:spcPct val="0"/>
              </a:spcBef>
              <a:spcAft>
                <a:spcPct val="0"/>
              </a:spcAft>
              <a:defRPr sz="2000">
                <a:solidFill>
                  <a:schemeClr val="tx1"/>
                </a:solidFill>
                <a:latin typeface="Times New Roman" pitchFamily="18" charset="0"/>
              </a:defRPr>
            </a:lvl7pPr>
            <a:lvl8pPr marL="3412292" indent="-227486" algn="ctr" defTabSz="924163" eaLnBrk="0" fontAlgn="base" hangingPunct="0">
              <a:spcBef>
                <a:spcPct val="0"/>
              </a:spcBef>
              <a:spcAft>
                <a:spcPct val="0"/>
              </a:spcAft>
              <a:defRPr sz="2000">
                <a:solidFill>
                  <a:schemeClr val="tx1"/>
                </a:solidFill>
                <a:latin typeface="Times New Roman" pitchFamily="18" charset="0"/>
              </a:defRPr>
            </a:lvl8pPr>
            <a:lvl9pPr marL="3867264" indent="-227486" algn="ctr" defTabSz="924163" eaLnBrk="0" fontAlgn="base" hangingPunct="0">
              <a:spcBef>
                <a:spcPct val="0"/>
              </a:spcBef>
              <a:spcAft>
                <a:spcPct val="0"/>
              </a:spcAft>
              <a:defRPr sz="2000">
                <a:solidFill>
                  <a:schemeClr val="tx1"/>
                </a:solidFill>
                <a:latin typeface="Times New Roman" pitchFamily="18" charset="0"/>
              </a:defRPr>
            </a:lvl9pPr>
          </a:lstStyle>
          <a:p>
            <a:pPr eaLnBrk="1" hangingPunct="1"/>
            <a:fld id="{A9BBEC61-0CC4-4270-AD6B-D2851E54895E}" type="slidenum">
              <a:rPr lang="en-US" altLang="en-US" sz="1200"/>
              <a:pPr eaLnBrk="1" hangingPunct="1"/>
              <a:t>6</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Youth Council may have a variety of names:  County Officer Team; Teen Leaders; County Council; Ambassadors, etc.  </a:t>
            </a:r>
            <a:r>
              <a:rPr lang="en-US" dirty="0" smtClean="0"/>
              <a:t>A </a:t>
            </a:r>
            <a:r>
              <a:rPr lang="en-US" dirty="0"/>
              <a:t>council is </a:t>
            </a:r>
            <a:r>
              <a:rPr lang="en-US" dirty="0" smtClean="0"/>
              <a:t>composed </a:t>
            </a:r>
            <a:r>
              <a:rPr lang="en-US" dirty="0"/>
              <a:t>of representatives from each club and headed by the elected county officers.</a:t>
            </a:r>
          </a:p>
          <a:p>
            <a:pPr eaLnBrk="1" hangingPunct="1"/>
            <a:endParaRPr lang="en-US" altLang="en-US" dirty="0" smtClean="0"/>
          </a:p>
          <a:p>
            <a:r>
              <a:rPr lang="en-US" dirty="0" smtClean="0"/>
              <a:t>The </a:t>
            </a:r>
            <a:r>
              <a:rPr lang="en-US" dirty="0"/>
              <a:t>primary purpose for a youth council is the development of leadership and decision-making skills.  Teens want to be involved in the decision-making process, they want adult responsibilities and they want to be respected for their thoughts and ideas.   Teens act as young adults when treated with adult respect and responsibility</a:t>
            </a:r>
            <a:r>
              <a:rPr lang="en-US" dirty="0" smtClean="0"/>
              <a:t>.</a:t>
            </a:r>
          </a:p>
          <a:p>
            <a:endParaRPr lang="en-US" dirty="0"/>
          </a:p>
          <a:p>
            <a:r>
              <a:rPr lang="en-US" dirty="0" smtClean="0"/>
              <a:t>When </a:t>
            </a:r>
            <a:r>
              <a:rPr lang="en-US" dirty="0"/>
              <a:t>given an opportunity, a youth council can address the needs and concerns of their peers with constructive ideas for improving the total county 4-H program.</a:t>
            </a:r>
          </a:p>
          <a:p>
            <a:pPr eaLnBrk="1" hangingPunct="1"/>
            <a:endParaRPr lang="en-US" dirty="0" smtClean="0"/>
          </a:p>
          <a:p>
            <a:pPr eaLnBrk="1" hangingPunct="1"/>
            <a:r>
              <a:rPr lang="en-US" dirty="0" smtClean="0"/>
              <a:t>Whatever </a:t>
            </a:r>
            <a:r>
              <a:rPr lang="en-US" dirty="0"/>
              <a:t>the organizational </a:t>
            </a:r>
            <a:r>
              <a:rPr lang="en-US" dirty="0" smtClean="0"/>
              <a:t>structure or name, </a:t>
            </a:r>
            <a:r>
              <a:rPr lang="en-US" dirty="0"/>
              <a:t>the group's function is program assistance and leadership at the county </a:t>
            </a:r>
            <a:r>
              <a:rPr lang="en-US" dirty="0" smtClean="0"/>
              <a:t>level, working cooperatively </a:t>
            </a:r>
            <a:r>
              <a:rPr lang="en-US" dirty="0"/>
              <a:t>with the Parent-Volunteer </a:t>
            </a:r>
            <a:r>
              <a:rPr lang="en-US" dirty="0" smtClean="0"/>
              <a:t>Association and being active </a:t>
            </a:r>
            <a:r>
              <a:rPr lang="en-US" dirty="0"/>
              <a:t>participants on county planning committees</a:t>
            </a:r>
            <a:r>
              <a:rPr lang="en-US" dirty="0" smtClean="0"/>
              <a:t>.</a:t>
            </a:r>
          </a:p>
          <a:p>
            <a:endParaRPr lang="en-US" dirty="0"/>
          </a:p>
          <a:p>
            <a:r>
              <a:rPr lang="en-US" dirty="0"/>
              <a:t>The council is advised by the county educator and/or 4-H volunteers</a:t>
            </a:r>
            <a:r>
              <a:rPr lang="en-US" dirty="0" smtClean="0"/>
              <a: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63" eaLnBrk="0" hangingPunct="0">
              <a:defRPr sz="2000">
                <a:solidFill>
                  <a:schemeClr val="tx1"/>
                </a:solidFill>
                <a:latin typeface="Times New Roman" pitchFamily="18" charset="0"/>
              </a:defRPr>
            </a:lvl1pPr>
            <a:lvl2pPr marL="739330" indent="-284358" defTabSz="924163" eaLnBrk="0" hangingPunct="0">
              <a:defRPr sz="2000">
                <a:solidFill>
                  <a:schemeClr val="tx1"/>
                </a:solidFill>
                <a:latin typeface="Times New Roman" pitchFamily="18" charset="0"/>
              </a:defRPr>
            </a:lvl2pPr>
            <a:lvl3pPr marL="1137431" indent="-227486" defTabSz="924163" eaLnBrk="0" hangingPunct="0">
              <a:defRPr sz="2000">
                <a:solidFill>
                  <a:schemeClr val="tx1"/>
                </a:solidFill>
                <a:latin typeface="Times New Roman" pitchFamily="18" charset="0"/>
              </a:defRPr>
            </a:lvl3pPr>
            <a:lvl4pPr marL="1592403" indent="-227486" defTabSz="924163" eaLnBrk="0" hangingPunct="0">
              <a:defRPr sz="2000">
                <a:solidFill>
                  <a:schemeClr val="tx1"/>
                </a:solidFill>
                <a:latin typeface="Times New Roman" pitchFamily="18" charset="0"/>
              </a:defRPr>
            </a:lvl4pPr>
            <a:lvl5pPr marL="2047375" indent="-227486" defTabSz="924163" eaLnBrk="0" hangingPunct="0">
              <a:defRPr sz="2000">
                <a:solidFill>
                  <a:schemeClr val="tx1"/>
                </a:solidFill>
                <a:latin typeface="Times New Roman" pitchFamily="18" charset="0"/>
              </a:defRPr>
            </a:lvl5pPr>
            <a:lvl6pPr marL="2502347" indent="-227486" algn="ctr" defTabSz="924163" eaLnBrk="0" fontAlgn="base" hangingPunct="0">
              <a:spcBef>
                <a:spcPct val="0"/>
              </a:spcBef>
              <a:spcAft>
                <a:spcPct val="0"/>
              </a:spcAft>
              <a:defRPr sz="2000">
                <a:solidFill>
                  <a:schemeClr val="tx1"/>
                </a:solidFill>
                <a:latin typeface="Times New Roman" pitchFamily="18" charset="0"/>
              </a:defRPr>
            </a:lvl6pPr>
            <a:lvl7pPr marL="2957320" indent="-227486" algn="ctr" defTabSz="924163" eaLnBrk="0" fontAlgn="base" hangingPunct="0">
              <a:spcBef>
                <a:spcPct val="0"/>
              </a:spcBef>
              <a:spcAft>
                <a:spcPct val="0"/>
              </a:spcAft>
              <a:defRPr sz="2000">
                <a:solidFill>
                  <a:schemeClr val="tx1"/>
                </a:solidFill>
                <a:latin typeface="Times New Roman" pitchFamily="18" charset="0"/>
              </a:defRPr>
            </a:lvl7pPr>
            <a:lvl8pPr marL="3412292" indent="-227486" algn="ctr" defTabSz="924163" eaLnBrk="0" fontAlgn="base" hangingPunct="0">
              <a:spcBef>
                <a:spcPct val="0"/>
              </a:spcBef>
              <a:spcAft>
                <a:spcPct val="0"/>
              </a:spcAft>
              <a:defRPr sz="2000">
                <a:solidFill>
                  <a:schemeClr val="tx1"/>
                </a:solidFill>
                <a:latin typeface="Times New Roman" pitchFamily="18" charset="0"/>
              </a:defRPr>
            </a:lvl8pPr>
            <a:lvl9pPr marL="3867264" indent="-227486" algn="ctr" defTabSz="924163" eaLnBrk="0" fontAlgn="base" hangingPunct="0">
              <a:spcBef>
                <a:spcPct val="0"/>
              </a:spcBef>
              <a:spcAft>
                <a:spcPct val="0"/>
              </a:spcAft>
              <a:defRPr sz="2000">
                <a:solidFill>
                  <a:schemeClr val="tx1"/>
                </a:solidFill>
                <a:latin typeface="Times New Roman" pitchFamily="18" charset="0"/>
              </a:defRPr>
            </a:lvl9pPr>
          </a:lstStyle>
          <a:p>
            <a:pPr eaLnBrk="1" hangingPunct="1"/>
            <a:fld id="{554DEA72-6EEB-4682-A2DD-1673FC47B77F}" type="slidenum">
              <a:rPr lang="en-US" altLang="en-US" sz="1200"/>
              <a:pPr eaLnBrk="1" hangingPunct="1"/>
              <a:t>7</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 </a:t>
            </a:r>
            <a:r>
              <a:rPr lang="en-US" dirty="0"/>
              <a:t>4-H Foundation  is a voluntary board of directors </a:t>
            </a:r>
            <a:r>
              <a:rPr lang="en-US" dirty="0" smtClean="0"/>
              <a:t>who support  youth </a:t>
            </a:r>
            <a:r>
              <a:rPr lang="en-US" dirty="0"/>
              <a:t>and adult education </a:t>
            </a:r>
            <a:r>
              <a:rPr lang="en-US" dirty="0" smtClean="0"/>
              <a:t>by funding the needs of a county </a:t>
            </a:r>
            <a:r>
              <a:rPr lang="en-US" dirty="0"/>
              <a:t>4-H </a:t>
            </a:r>
            <a:r>
              <a:rPr lang="en-US" dirty="0" smtClean="0"/>
              <a:t>program.  </a:t>
            </a:r>
            <a:r>
              <a:rPr lang="en-US" dirty="0"/>
              <a:t>The foundation does not determine program direction, but promotes, encourages and enriches 4-H by its strong financial backing through funds </a:t>
            </a:r>
            <a:r>
              <a:rPr lang="en-US" dirty="0" smtClean="0"/>
              <a:t>development – fund raisers, donors, etc.  </a:t>
            </a:r>
            <a:r>
              <a:rPr lang="en-US" altLang="en-US" dirty="0" smtClean="0"/>
              <a:t>There </a:t>
            </a:r>
            <a:r>
              <a:rPr lang="en-US" altLang="en-US" dirty="0"/>
              <a:t>are financial benefits for donors who contribute to a 4-H Foundation who has </a:t>
            </a:r>
            <a:r>
              <a:rPr lang="en-US" altLang="en-US" dirty="0" smtClean="0"/>
              <a:t>a  </a:t>
            </a:r>
            <a:r>
              <a:rPr lang="en-US" altLang="en-US" dirty="0"/>
              <a:t>501C3 status with the IRS. </a:t>
            </a:r>
          </a:p>
          <a:p>
            <a:endParaRPr lang="en-US" altLang="en-US" dirty="0" smtClean="0"/>
          </a:p>
          <a:p>
            <a:r>
              <a:rPr lang="en-US" altLang="en-US" dirty="0" smtClean="0"/>
              <a:t>Not all counties will be large enough to support a 4-H </a:t>
            </a:r>
            <a:r>
              <a:rPr lang="en-US" altLang="en-US" dirty="0"/>
              <a:t>Foundation. </a:t>
            </a:r>
            <a:r>
              <a:rPr lang="en-US" altLang="en-US" dirty="0" smtClean="0"/>
              <a:t> Smaller programs will manage funds through th</a:t>
            </a:r>
            <a:r>
              <a:rPr lang="en-US" altLang="en-US" dirty="0"/>
              <a:t>e</a:t>
            </a:r>
            <a:r>
              <a:rPr lang="en-US" altLang="en-US" dirty="0" smtClean="0"/>
              <a:t> PVA.  Funds and books will be housed in the county extension office.</a:t>
            </a:r>
          </a:p>
          <a:p>
            <a:endParaRPr lang="en-US" altLang="en-US" dirty="0"/>
          </a:p>
          <a:p>
            <a:r>
              <a:rPr lang="en-US" altLang="en-US" dirty="0" smtClean="0"/>
              <a:t>The PVA will be responsible for fund raisers and will develop and approve a budget to support county activities and events.  The budget will include line items for committees, awards, trips, training, etc.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63" eaLnBrk="0" hangingPunct="0">
              <a:defRPr sz="2000">
                <a:solidFill>
                  <a:schemeClr val="tx1"/>
                </a:solidFill>
                <a:latin typeface="Times New Roman" pitchFamily="18" charset="0"/>
              </a:defRPr>
            </a:lvl1pPr>
            <a:lvl2pPr marL="739330" indent="-284358" defTabSz="924163" eaLnBrk="0" hangingPunct="0">
              <a:defRPr sz="2000">
                <a:solidFill>
                  <a:schemeClr val="tx1"/>
                </a:solidFill>
                <a:latin typeface="Times New Roman" pitchFamily="18" charset="0"/>
              </a:defRPr>
            </a:lvl2pPr>
            <a:lvl3pPr marL="1137431" indent="-227486" defTabSz="924163" eaLnBrk="0" hangingPunct="0">
              <a:defRPr sz="2000">
                <a:solidFill>
                  <a:schemeClr val="tx1"/>
                </a:solidFill>
                <a:latin typeface="Times New Roman" pitchFamily="18" charset="0"/>
              </a:defRPr>
            </a:lvl3pPr>
            <a:lvl4pPr marL="1592403" indent="-227486" defTabSz="924163" eaLnBrk="0" hangingPunct="0">
              <a:defRPr sz="2000">
                <a:solidFill>
                  <a:schemeClr val="tx1"/>
                </a:solidFill>
                <a:latin typeface="Times New Roman" pitchFamily="18" charset="0"/>
              </a:defRPr>
            </a:lvl4pPr>
            <a:lvl5pPr marL="2047375" indent="-227486" defTabSz="924163" eaLnBrk="0" hangingPunct="0">
              <a:defRPr sz="2000">
                <a:solidFill>
                  <a:schemeClr val="tx1"/>
                </a:solidFill>
                <a:latin typeface="Times New Roman" pitchFamily="18" charset="0"/>
              </a:defRPr>
            </a:lvl5pPr>
            <a:lvl6pPr marL="2502347" indent="-227486" algn="ctr" defTabSz="924163" eaLnBrk="0" fontAlgn="base" hangingPunct="0">
              <a:spcBef>
                <a:spcPct val="0"/>
              </a:spcBef>
              <a:spcAft>
                <a:spcPct val="0"/>
              </a:spcAft>
              <a:defRPr sz="2000">
                <a:solidFill>
                  <a:schemeClr val="tx1"/>
                </a:solidFill>
                <a:latin typeface="Times New Roman" pitchFamily="18" charset="0"/>
              </a:defRPr>
            </a:lvl6pPr>
            <a:lvl7pPr marL="2957320" indent="-227486" algn="ctr" defTabSz="924163" eaLnBrk="0" fontAlgn="base" hangingPunct="0">
              <a:spcBef>
                <a:spcPct val="0"/>
              </a:spcBef>
              <a:spcAft>
                <a:spcPct val="0"/>
              </a:spcAft>
              <a:defRPr sz="2000">
                <a:solidFill>
                  <a:schemeClr val="tx1"/>
                </a:solidFill>
                <a:latin typeface="Times New Roman" pitchFamily="18" charset="0"/>
              </a:defRPr>
            </a:lvl7pPr>
            <a:lvl8pPr marL="3412292" indent="-227486" algn="ctr" defTabSz="924163" eaLnBrk="0" fontAlgn="base" hangingPunct="0">
              <a:spcBef>
                <a:spcPct val="0"/>
              </a:spcBef>
              <a:spcAft>
                <a:spcPct val="0"/>
              </a:spcAft>
              <a:defRPr sz="2000">
                <a:solidFill>
                  <a:schemeClr val="tx1"/>
                </a:solidFill>
                <a:latin typeface="Times New Roman" pitchFamily="18" charset="0"/>
              </a:defRPr>
            </a:lvl8pPr>
            <a:lvl9pPr marL="3867264" indent="-227486" algn="ctr" defTabSz="924163" eaLnBrk="0" fontAlgn="base" hangingPunct="0">
              <a:spcBef>
                <a:spcPct val="0"/>
              </a:spcBef>
              <a:spcAft>
                <a:spcPct val="0"/>
              </a:spcAft>
              <a:defRPr sz="2000">
                <a:solidFill>
                  <a:schemeClr val="tx1"/>
                </a:solidFill>
                <a:latin typeface="Times New Roman" pitchFamily="18" charset="0"/>
              </a:defRPr>
            </a:lvl9pPr>
          </a:lstStyle>
          <a:p>
            <a:pPr eaLnBrk="1" hangingPunct="1"/>
            <a:fld id="{83635F8C-EF91-45A7-8EE2-1BB2D7C47624}" type="slidenum">
              <a:rPr lang="en-US" altLang="en-US" sz="1200"/>
              <a:pPr eaLnBrk="1" hangingPunct="1"/>
              <a:t>8</a:t>
            </a:fld>
            <a:endParaRPr lang="en-US"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600"/>
              </a:spcAft>
            </a:pPr>
            <a:r>
              <a:rPr lang="en-US" altLang="en-US" dirty="0" smtClean="0"/>
              <a:t>Each county works toward the end goal of having committee leadership for all county activities and events.  Committees empowered with the training, tools and information necessary to manage “their” program.  Our ultimate goal is to have a “Volunteer Lead” program in each county.</a:t>
            </a:r>
          </a:p>
          <a:p>
            <a:pPr>
              <a:spcAft>
                <a:spcPts val="600"/>
              </a:spcAft>
            </a:pPr>
            <a:r>
              <a:rPr lang="en-US" dirty="0" smtClean="0"/>
              <a:t>Standing </a:t>
            </a:r>
            <a:r>
              <a:rPr lang="en-US" dirty="0"/>
              <a:t>committees are recommended for managing a large portion of a county 4-H program. </a:t>
            </a:r>
            <a:r>
              <a:rPr lang="en-US" dirty="0" smtClean="0"/>
              <a:t>There </a:t>
            </a:r>
            <a:r>
              <a:rPr lang="en-US" dirty="0"/>
              <a:t>should be one committee for each major county activity and event.  Possible committees will include 4-H Parent-Volunteer Training, 4-H Project Training, Share-the-Fun, Public Speaking, Publicity, 4-H Policy, 4-H Awards and Recognition, etc.  Sub-committees are formed within a standing committee so that a large task </a:t>
            </a:r>
            <a:r>
              <a:rPr lang="en-US" dirty="0" smtClean="0"/>
              <a:t>becomes </a:t>
            </a:r>
            <a:r>
              <a:rPr lang="en-US" dirty="0"/>
              <a:t>more manageable.</a:t>
            </a:r>
          </a:p>
          <a:p>
            <a:pPr>
              <a:spcAft>
                <a:spcPts val="600"/>
              </a:spcAft>
            </a:pPr>
            <a:r>
              <a:rPr lang="en-US" dirty="0"/>
              <a:t>Special committees are suggested when an </a:t>
            </a:r>
            <a:r>
              <a:rPr lang="en-US" i="1" dirty="0"/>
              <a:t>out-of-the-ordinary</a:t>
            </a:r>
            <a:r>
              <a:rPr lang="en-US" dirty="0"/>
              <a:t> task needs to be addressed.  Special committees are dismissed as soon as the job is complete.</a:t>
            </a:r>
          </a:p>
          <a:p>
            <a:pPr>
              <a:spcAft>
                <a:spcPts val="600"/>
              </a:spcAft>
            </a:pPr>
            <a:r>
              <a:rPr lang="en-US" dirty="0" smtClean="0"/>
              <a:t>The PVA </a:t>
            </a:r>
            <a:r>
              <a:rPr lang="en-US" dirty="0"/>
              <a:t>must be informed </a:t>
            </a:r>
            <a:r>
              <a:rPr lang="en-US" dirty="0" smtClean="0"/>
              <a:t>in a timely manner of the plans a </a:t>
            </a:r>
            <a:r>
              <a:rPr lang="en-US" dirty="0"/>
              <a:t>committee </a:t>
            </a:r>
            <a:r>
              <a:rPr lang="en-US" dirty="0" smtClean="0"/>
              <a:t>intends </a:t>
            </a:r>
            <a:r>
              <a:rPr lang="en-US" dirty="0"/>
              <a:t>to perform.  The PVA should be prepared to accept reasonable decisions presented by the committee</a:t>
            </a:r>
            <a:r>
              <a:rPr lang="en-US" dirty="0" smtClean="0"/>
              <a:t>.  If </a:t>
            </a:r>
            <a:r>
              <a:rPr lang="en-US" dirty="0"/>
              <a:t>the action of the committee is not acceptable to the organization, the matter should be referred back to the committee for further </a:t>
            </a:r>
            <a:r>
              <a:rPr lang="en-US" dirty="0" smtClean="0"/>
              <a:t>study.</a:t>
            </a:r>
          </a:p>
          <a:p>
            <a:pPr>
              <a:spcAft>
                <a:spcPts val="600"/>
              </a:spcAft>
            </a:pPr>
            <a:r>
              <a:rPr lang="en-US" dirty="0" smtClean="0"/>
              <a:t>Committees </a:t>
            </a:r>
            <a:r>
              <a:rPr lang="en-US" dirty="0"/>
              <a:t>are kept </a:t>
            </a:r>
            <a:r>
              <a:rPr lang="en-US" dirty="0" smtClean="0"/>
              <a:t>fresh, active </a:t>
            </a:r>
            <a:r>
              <a:rPr lang="en-US" dirty="0"/>
              <a:t>and interested when there is an organized way to replace membership </a:t>
            </a:r>
            <a:r>
              <a:rPr lang="en-US" dirty="0" smtClean="0"/>
              <a:t>using some form of rotation</a:t>
            </a:r>
            <a:r>
              <a:rPr lang="en-US" dirty="0"/>
              <a:t>. Maintaining the same volunteers over a period of years does not promote growth of a program or the individual</a:t>
            </a:r>
            <a:r>
              <a:rPr lang="en-US" dirty="0" smtClean="0"/>
              <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63" eaLnBrk="0" hangingPunct="0">
              <a:defRPr sz="2000">
                <a:solidFill>
                  <a:schemeClr val="tx1"/>
                </a:solidFill>
                <a:latin typeface="Times New Roman" pitchFamily="18" charset="0"/>
              </a:defRPr>
            </a:lvl1pPr>
            <a:lvl2pPr marL="739330" indent="-284358" defTabSz="924163" eaLnBrk="0" hangingPunct="0">
              <a:defRPr sz="2000">
                <a:solidFill>
                  <a:schemeClr val="tx1"/>
                </a:solidFill>
                <a:latin typeface="Times New Roman" pitchFamily="18" charset="0"/>
              </a:defRPr>
            </a:lvl2pPr>
            <a:lvl3pPr marL="1137431" indent="-227486" defTabSz="924163" eaLnBrk="0" hangingPunct="0">
              <a:defRPr sz="2000">
                <a:solidFill>
                  <a:schemeClr val="tx1"/>
                </a:solidFill>
                <a:latin typeface="Times New Roman" pitchFamily="18" charset="0"/>
              </a:defRPr>
            </a:lvl3pPr>
            <a:lvl4pPr marL="1592403" indent="-227486" defTabSz="924163" eaLnBrk="0" hangingPunct="0">
              <a:defRPr sz="2000">
                <a:solidFill>
                  <a:schemeClr val="tx1"/>
                </a:solidFill>
                <a:latin typeface="Times New Roman" pitchFamily="18" charset="0"/>
              </a:defRPr>
            </a:lvl4pPr>
            <a:lvl5pPr marL="2047375" indent="-227486" defTabSz="924163" eaLnBrk="0" hangingPunct="0">
              <a:defRPr sz="2000">
                <a:solidFill>
                  <a:schemeClr val="tx1"/>
                </a:solidFill>
                <a:latin typeface="Times New Roman" pitchFamily="18" charset="0"/>
              </a:defRPr>
            </a:lvl5pPr>
            <a:lvl6pPr marL="2502347" indent="-227486" algn="ctr" defTabSz="924163" eaLnBrk="0" fontAlgn="base" hangingPunct="0">
              <a:spcBef>
                <a:spcPct val="0"/>
              </a:spcBef>
              <a:spcAft>
                <a:spcPct val="0"/>
              </a:spcAft>
              <a:defRPr sz="2000">
                <a:solidFill>
                  <a:schemeClr val="tx1"/>
                </a:solidFill>
                <a:latin typeface="Times New Roman" pitchFamily="18" charset="0"/>
              </a:defRPr>
            </a:lvl6pPr>
            <a:lvl7pPr marL="2957320" indent="-227486" algn="ctr" defTabSz="924163" eaLnBrk="0" fontAlgn="base" hangingPunct="0">
              <a:spcBef>
                <a:spcPct val="0"/>
              </a:spcBef>
              <a:spcAft>
                <a:spcPct val="0"/>
              </a:spcAft>
              <a:defRPr sz="2000">
                <a:solidFill>
                  <a:schemeClr val="tx1"/>
                </a:solidFill>
                <a:latin typeface="Times New Roman" pitchFamily="18" charset="0"/>
              </a:defRPr>
            </a:lvl7pPr>
            <a:lvl8pPr marL="3412292" indent="-227486" algn="ctr" defTabSz="924163" eaLnBrk="0" fontAlgn="base" hangingPunct="0">
              <a:spcBef>
                <a:spcPct val="0"/>
              </a:spcBef>
              <a:spcAft>
                <a:spcPct val="0"/>
              </a:spcAft>
              <a:defRPr sz="2000">
                <a:solidFill>
                  <a:schemeClr val="tx1"/>
                </a:solidFill>
                <a:latin typeface="Times New Roman" pitchFamily="18" charset="0"/>
              </a:defRPr>
            </a:lvl8pPr>
            <a:lvl9pPr marL="3867264" indent="-227486" algn="ctr" defTabSz="924163" eaLnBrk="0" fontAlgn="base" hangingPunct="0">
              <a:spcBef>
                <a:spcPct val="0"/>
              </a:spcBef>
              <a:spcAft>
                <a:spcPct val="0"/>
              </a:spcAft>
              <a:defRPr sz="2000">
                <a:solidFill>
                  <a:schemeClr val="tx1"/>
                </a:solidFill>
                <a:latin typeface="Times New Roman" pitchFamily="18" charset="0"/>
              </a:defRPr>
            </a:lvl9pPr>
          </a:lstStyle>
          <a:p>
            <a:pPr eaLnBrk="1" hangingPunct="1"/>
            <a:fld id="{8D91A1AD-5109-4BFA-AF4A-CBE4E9DA320F}" type="slidenum">
              <a:rPr lang="en-US" altLang="en-US" sz="1200"/>
              <a:pPr eaLnBrk="1" hangingPunct="1"/>
              <a:t>9</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aseline="0" dirty="0" smtClean="0"/>
              <a:t>We are back to the BIG Picture.</a:t>
            </a:r>
            <a:r>
              <a:rPr lang="en-US" altLang="en-US" dirty="0" smtClean="0"/>
              <a:t>  As you have heard, a</a:t>
            </a:r>
            <a:r>
              <a:rPr lang="en-US" altLang="en-US" baseline="0" dirty="0" smtClean="0"/>
              <a:t> county 4-H program requires many parents and volunteers serving in a variety of roles</a:t>
            </a:r>
            <a:r>
              <a:rPr lang="en-US" altLang="en-US" dirty="0" smtClean="0"/>
              <a:t>.</a:t>
            </a:r>
          </a:p>
          <a:p>
            <a:pPr eaLnBrk="1" hangingPunct="1"/>
            <a:endParaRPr lang="en-US" altLang="en-US" baseline="0" dirty="0"/>
          </a:p>
          <a:p>
            <a:pPr eaLnBrk="1" hangingPunct="1"/>
            <a:r>
              <a:rPr lang="en-US" altLang="en-US" dirty="0" smtClean="0"/>
              <a:t>Parents, volunteers and teen leaders from the community club serve in leadership roles  on the PVA, PAC, Youth Council and Foundation.  Stemming from these groups committees are formed for activities such as camp and volunteer training; events such as public speaking and share the fun, project leader training for specific subject areas and fund development.</a:t>
            </a:r>
          </a:p>
          <a:p>
            <a:pPr eaLnBrk="1" hangingPunct="1"/>
            <a:endParaRPr lang="en-US" altLang="en-US" baseline="0" dirty="0"/>
          </a:p>
          <a:p>
            <a:pPr eaLnBrk="1" hangingPunct="1"/>
            <a:r>
              <a:rPr lang="en-US" altLang="en-US" dirty="0" smtClean="0"/>
              <a:t>When everyone does a little, sharing their time, talent and resources a 4-H  program grows exponentially and we can meet the needs of a greater number of youth.</a:t>
            </a:r>
          </a:p>
          <a:p>
            <a:pPr eaLnBrk="1" hangingPunct="1"/>
            <a:endParaRPr lang="en-US" altLang="en-US" dirty="0"/>
          </a:p>
          <a:p>
            <a:pPr eaLnBrk="1" hangingPunct="1"/>
            <a:r>
              <a:rPr lang="en-US" altLang="en-US" dirty="0" smtClean="0"/>
              <a:t>As the community sees a bigger, more diverse picture of 4-H youth development </a:t>
            </a:r>
            <a:r>
              <a:rPr lang="en-US" altLang="en-US" smtClean="0"/>
              <a:t>efforts, it </a:t>
            </a:r>
            <a:r>
              <a:rPr lang="en-US" altLang="en-US" dirty="0" smtClean="0"/>
              <a:t>becomes easier to recruit volunteers with more diverse backgrounds and interests.</a:t>
            </a:r>
            <a:endParaRPr lang="en-US" altLang="en-US"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OK Cooperative Exension Service</a:t>
            </a:r>
          </a:p>
        </p:txBody>
      </p:sp>
      <p:sp>
        <p:nvSpPr>
          <p:cNvPr id="6" name="Rectangle 6"/>
          <p:cNvSpPr>
            <a:spLocks noGrp="1" noChangeArrowheads="1"/>
          </p:cNvSpPr>
          <p:nvPr>
            <p:ph type="sldNum" sz="quarter" idx="12"/>
          </p:nvPr>
        </p:nvSpPr>
        <p:spPr>
          <a:ln/>
        </p:spPr>
        <p:txBody>
          <a:bodyPr/>
          <a:lstStyle>
            <a:lvl1pPr>
              <a:defRPr/>
            </a:lvl1pPr>
          </a:lstStyle>
          <a:p>
            <a:pPr>
              <a:defRPr/>
            </a:pPr>
            <a:fld id="{A04D7B1E-FA5F-4E09-A381-E124F3059B3E}" type="slidenum">
              <a:rPr lang="en-US"/>
              <a:pPr>
                <a:defRPr/>
              </a:pPr>
              <a:t>‹#›</a:t>
            </a:fld>
            <a:endParaRPr lang="en-US"/>
          </a:p>
        </p:txBody>
      </p:sp>
    </p:spTree>
    <p:extLst>
      <p:ext uri="{BB962C8B-B14F-4D97-AF65-F5344CB8AC3E}">
        <p14:creationId xmlns:p14="http://schemas.microsoft.com/office/powerpoint/2010/main" val="377771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Oval 6"/>
          <p:cNvSpPr/>
          <p:nvPr/>
        </p:nvSpPr>
        <p:spPr>
          <a:xfrm>
            <a:off x="4495800"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18" cstate="print">
            <a:duotone>
              <a:schemeClr val="bg2">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C:\Users\kknoepf\AppData\Local\Microsoft\Windows\Temporary Internet Files\Content.IE5\SROT25GR\MP9004464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6530" y="7924800"/>
            <a:ext cx="3505200" cy="23368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04800" y="13937"/>
            <a:ext cx="9525000" cy="6920263"/>
            <a:chOff x="-304800" y="-37095"/>
            <a:chExt cx="9525000" cy="6920263"/>
          </a:xfrm>
        </p:grpSpPr>
        <p:pic>
          <p:nvPicPr>
            <p:cNvPr id="49" name="Picture 7" descr="D:\powerpoint photos\4H historical 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8">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304800" y="2286372"/>
              <a:ext cx="9448800" cy="2237498"/>
              <a:chOff x="-304800" y="2191567"/>
              <a:chExt cx="9448800" cy="2237498"/>
            </a:xfrm>
          </p:grpSpPr>
          <p:sp>
            <p:nvSpPr>
              <p:cNvPr id="7" name="Rectangle 6"/>
              <p:cNvSpPr/>
              <p:nvPr/>
            </p:nvSpPr>
            <p:spPr>
              <a:xfrm>
                <a:off x="15240" y="2191567"/>
                <a:ext cx="6918960" cy="2189368"/>
              </a:xfrm>
              <a:prstGeom prst="rect">
                <a:avLst/>
              </a:prstGeom>
              <a:solidFill>
                <a:srgbClr val="00B050"/>
              </a:solidFill>
              <a:ln w="1270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6600FF"/>
                    </a:solidFill>
                  </a:ln>
                </a:endParaRPr>
              </a:p>
            </p:txBody>
          </p:sp>
          <p:sp>
            <p:nvSpPr>
              <p:cNvPr id="14" name="TextBox 13"/>
              <p:cNvSpPr txBox="1"/>
              <p:nvPr/>
            </p:nvSpPr>
            <p:spPr>
              <a:xfrm>
                <a:off x="-304800" y="3088833"/>
                <a:ext cx="6705600" cy="584775"/>
              </a:xfrm>
              <a:prstGeom prst="rect">
                <a:avLst/>
              </a:prstGeom>
              <a:noFill/>
            </p:spPr>
            <p:txBody>
              <a:bodyPr wrap="square" rtlCol="0" anchor="ctr">
                <a:spAutoFit/>
              </a:bodyPr>
              <a:lstStyle/>
              <a:p>
                <a:pPr algn="r"/>
                <a:r>
                  <a:rPr lang="en-US" sz="3200" b="1" dirty="0" smtClean="0">
                    <a:ln w="18415" cmpd="sng">
                      <a:solidFill>
                        <a:srgbClr val="FFFFFF"/>
                      </a:solidFill>
                      <a:prstDash val="solid"/>
                    </a:ln>
                    <a:solidFill>
                      <a:srgbClr val="FFFFFF"/>
                    </a:solidFill>
                  </a:rPr>
                  <a:t>Structure of County 4-H Program</a:t>
                </a:r>
                <a:endParaRPr lang="en-US" sz="3200" b="1" dirty="0">
                  <a:ln w="18415" cmpd="sng">
                    <a:solidFill>
                      <a:srgbClr val="FFFFFF"/>
                    </a:solidFill>
                    <a:prstDash val="solid"/>
                  </a:ln>
                  <a:solidFill>
                    <a:srgbClr val="FFFFFF"/>
                  </a:solidFill>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sp>
            <p:nvSpPr>
              <p:cNvPr id="20" name="TextBox 19"/>
              <p:cNvSpPr txBox="1"/>
              <p:nvPr/>
            </p:nvSpPr>
            <p:spPr>
              <a:xfrm>
                <a:off x="2209800" y="3810000"/>
                <a:ext cx="4495800" cy="369332"/>
              </a:xfrm>
              <a:prstGeom prst="rect">
                <a:avLst/>
              </a:prstGeom>
              <a:noFill/>
            </p:spPr>
            <p:txBody>
              <a:bodyPr wrap="square" rtlCol="0">
                <a:spAutoFit/>
              </a:bodyPr>
              <a:lstStyle/>
              <a:p>
                <a:r>
                  <a:rPr lang="en-US" b="1" dirty="0" err="1" smtClean="0">
                    <a:solidFill>
                      <a:schemeClr val="bg1"/>
                    </a:solidFill>
                  </a:rPr>
                  <a:t>oklahoma</a:t>
                </a:r>
                <a:r>
                  <a:rPr lang="en-US" b="1" dirty="0" smtClean="0">
                    <a:solidFill>
                      <a:schemeClr val="bg1"/>
                    </a:solidFill>
                  </a:rPr>
                  <a:t> 4-h volunteer development</a:t>
                </a:r>
                <a:endParaRPr lang="en-US" b="1" dirty="0">
                  <a:solidFill>
                    <a:schemeClr val="bg1"/>
                  </a:solidFill>
                </a:endParaRPr>
              </a:p>
            </p:txBody>
          </p:sp>
        </p:grpSp>
        <p:cxnSp>
          <p:nvCxnSpPr>
            <p:cNvPr id="53" name="Straight Connector 52"/>
            <p:cNvCxnSpPr/>
            <p:nvPr/>
          </p:nvCxnSpPr>
          <p:spPr>
            <a:xfrm>
              <a:off x="5638800" y="4523870"/>
              <a:ext cx="0" cy="2359298"/>
            </a:xfrm>
            <a:prstGeom prst="line">
              <a:avLst/>
            </a:prstGeom>
            <a:ln w="1270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10">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471317"/>
              <a:ext cx="1021080" cy="235929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71160" y="0"/>
              <a:ext cx="929640" cy="230522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52400" y="2388700"/>
            <a:ext cx="6172200" cy="646331"/>
          </a:xfrm>
          <a:prstGeom prst="rect">
            <a:avLst/>
          </a:prstGeom>
          <a:noFill/>
        </p:spPr>
        <p:txBody>
          <a:bodyPr wrap="square" rtlCol="0" anchor="ctr">
            <a:spAutoFit/>
          </a:bodyPr>
          <a:lstStyle/>
          <a:p>
            <a:pPr algn="r"/>
            <a:r>
              <a:rPr lang="en-US" sz="3600" dirty="0" smtClean="0">
                <a:ln w="18415" cmpd="sng">
                  <a:solidFill>
                    <a:srgbClr val="FFFFFF"/>
                  </a:solidFill>
                  <a:prstDash val="solid"/>
                </a:ln>
                <a:solidFill>
                  <a:srgbClr val="FFFFFF"/>
                </a:solidFill>
              </a:rPr>
              <a:t>This is 4-H</a:t>
            </a:r>
            <a:endParaRPr lang="en-US" sz="36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1860401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Activity</a:t>
            </a:r>
            <a:endParaRPr lang="en-US" sz="8000" dirty="0"/>
          </a:p>
        </p:txBody>
      </p:sp>
      <p:sp>
        <p:nvSpPr>
          <p:cNvPr id="3" name="Text Placeholder 2"/>
          <p:cNvSpPr>
            <a:spLocks noGrp="1"/>
          </p:cNvSpPr>
          <p:nvPr>
            <p:ph type="body" idx="1"/>
          </p:nvPr>
        </p:nvSpPr>
        <p:spPr/>
        <p:txBody>
          <a:bodyPr>
            <a:normAutofit/>
          </a:bodyPr>
          <a:lstStyle/>
          <a:p>
            <a:r>
              <a:rPr lang="en-US" dirty="0" smtClean="0"/>
              <a:t>Annual Yearly Planning of County Activities or </a:t>
            </a:r>
          </a:p>
          <a:p>
            <a:r>
              <a:rPr lang="en-US" dirty="0" smtClean="0"/>
              <a:t>Introduction to Committees</a:t>
            </a:r>
            <a:endParaRPr lang="en-US" dirty="0"/>
          </a:p>
        </p:txBody>
      </p:sp>
      <p:grpSp>
        <p:nvGrpSpPr>
          <p:cNvPr id="4" name="Group 2"/>
          <p:cNvGrpSpPr>
            <a:grpSpLocks/>
          </p:cNvGrpSpPr>
          <p:nvPr/>
        </p:nvGrpSpPr>
        <p:grpSpPr bwMode="auto">
          <a:xfrm>
            <a:off x="3505200" y="609600"/>
            <a:ext cx="2100263" cy="1987551"/>
            <a:chOff x="2880" y="1800"/>
            <a:chExt cx="5580" cy="5940"/>
          </a:xfrm>
        </p:grpSpPr>
        <p:graphicFrame>
          <p:nvGraphicFramePr>
            <p:cNvPr id="5" name="Object 4"/>
            <p:cNvGraphicFramePr>
              <a:graphicFrameLocks noChangeAspect="1"/>
            </p:cNvGraphicFramePr>
            <p:nvPr/>
          </p:nvGraphicFramePr>
          <p:xfrm>
            <a:off x="2880" y="1800"/>
            <a:ext cx="5580" cy="5940"/>
          </p:xfrm>
          <a:graphic>
            <a:graphicData uri="http://schemas.openxmlformats.org/presentationml/2006/ole">
              <mc:AlternateContent xmlns:mc="http://schemas.openxmlformats.org/markup-compatibility/2006">
                <mc:Choice xmlns:v="urn:schemas-microsoft-com:vml" Requires="v">
                  <p:oleObj spid="_x0000_s1033" r:id="rId4" imgW="1821099" imgH="1825760" progId="">
                    <p:embed/>
                  </p:oleObj>
                </mc:Choice>
                <mc:Fallback>
                  <p:oleObj r:id="rId4" imgW="1821099" imgH="18257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1800"/>
                          <a:ext cx="5580" cy="59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descr="4h_mar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0" y="3060"/>
              <a:ext cx="3390" cy="33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834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Activity</a:t>
            </a:r>
            <a:endParaRPr lang="en-US" sz="8000" dirty="0"/>
          </a:p>
        </p:txBody>
      </p:sp>
      <p:sp>
        <p:nvSpPr>
          <p:cNvPr id="3" name="Text Placeholder 2"/>
          <p:cNvSpPr>
            <a:spLocks noGrp="1"/>
          </p:cNvSpPr>
          <p:nvPr>
            <p:ph type="body" idx="1"/>
          </p:nvPr>
        </p:nvSpPr>
        <p:spPr/>
        <p:txBody>
          <a:bodyPr>
            <a:normAutofit/>
          </a:bodyPr>
          <a:lstStyle/>
          <a:p>
            <a:r>
              <a:rPr lang="en-US" dirty="0" smtClean="0"/>
              <a:t>Effective Committees</a:t>
            </a:r>
            <a:endParaRPr lang="en-US" dirty="0"/>
          </a:p>
        </p:txBody>
      </p:sp>
      <p:pic>
        <p:nvPicPr>
          <p:cNvPr id="6" name="Picture 5"/>
          <p:cNvPicPr>
            <a:picLocks noChangeAspect="1"/>
          </p:cNvPicPr>
          <p:nvPr/>
        </p:nvPicPr>
        <p:blipFill>
          <a:blip r:embed="rId3"/>
          <a:stretch>
            <a:fillRect/>
          </a:stretch>
        </p:blipFill>
        <p:spPr>
          <a:xfrm>
            <a:off x="2590800" y="399779"/>
            <a:ext cx="1828800" cy="2331160"/>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4724400" y="405641"/>
            <a:ext cx="1801725" cy="2337330"/>
          </a:xfrm>
          <a:prstGeom prst="rect">
            <a:avLst/>
          </a:prstGeom>
          <a:ln>
            <a:solidFill>
              <a:schemeClr val="tx1"/>
            </a:solidFill>
          </a:ln>
        </p:spPr>
      </p:pic>
    </p:spTree>
    <p:extLst>
      <p:ext uri="{BB962C8B-B14F-4D97-AF65-F5344CB8AC3E}">
        <p14:creationId xmlns:p14="http://schemas.microsoft.com/office/powerpoint/2010/main" val="400552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DDA82C64-6B2D-47C5-87FF-E62B95E6DCE9}" type="slidenum">
              <a:rPr lang="en-US" altLang="en-US" sz="1400"/>
              <a:pPr eaLnBrk="1" hangingPunct="1"/>
              <a:t>2</a:t>
            </a:fld>
            <a:endParaRPr lang="en-US" altLang="en-US" sz="1400"/>
          </a:p>
        </p:txBody>
      </p:sp>
      <p:sp>
        <p:nvSpPr>
          <p:cNvPr id="108546" name="Rectangle 2"/>
          <p:cNvSpPr>
            <a:spLocks noGrp="1" noChangeArrowheads="1"/>
          </p:cNvSpPr>
          <p:nvPr>
            <p:ph type="title"/>
          </p:nvPr>
        </p:nvSpPr>
        <p:spPr>
          <a:xfrm>
            <a:off x="1371600" y="228600"/>
            <a:ext cx="6400800" cy="838200"/>
          </a:xfrm>
        </p:spPr>
        <p:txBody>
          <a:bodyPr/>
          <a:lstStyle/>
          <a:p>
            <a:pPr eaLnBrk="1" hangingPunct="1">
              <a:defRPr/>
            </a:pPr>
            <a:r>
              <a:rPr lang="en-US" sz="3600" dirty="0" smtClean="0"/>
              <a:t>The “</a:t>
            </a:r>
            <a:r>
              <a:rPr lang="en-US" sz="3600" b="1" dirty="0" smtClean="0">
                <a:effectLst>
                  <a:outerShdw blurRad="38100" dist="38100" dir="2700000" algn="tl">
                    <a:srgbClr val="C0C0C0"/>
                  </a:outerShdw>
                </a:effectLst>
              </a:rPr>
              <a:t>Big</a:t>
            </a:r>
            <a:r>
              <a:rPr lang="en-US" sz="3600" dirty="0" smtClean="0"/>
              <a:t>” Picture</a:t>
            </a:r>
          </a:p>
        </p:txBody>
      </p:sp>
      <p:sp>
        <p:nvSpPr>
          <p:cNvPr id="108547" name="Rectangle 3"/>
          <p:cNvSpPr>
            <a:spLocks noChangeArrowheads="1"/>
          </p:cNvSpPr>
          <p:nvPr/>
        </p:nvSpPr>
        <p:spPr bwMode="auto">
          <a:xfrm>
            <a:off x="3176587" y="3531259"/>
            <a:ext cx="1635125" cy="339995"/>
          </a:xfrm>
          <a:prstGeom prst="rect">
            <a:avLst/>
          </a:prstGeom>
          <a:solidFill>
            <a:srgbClr val="FFFF00"/>
          </a:solidFill>
          <a:ln w="5080">
            <a:solidFill>
              <a:srgbClr val="000000"/>
            </a:solidFill>
            <a:miter lim="800000"/>
            <a:headEnd/>
            <a:tailEnd/>
          </a:ln>
        </p:spPr>
        <p:txBody>
          <a:bodyPr/>
          <a:lstStyle/>
          <a:p>
            <a:pPr>
              <a:defRPr/>
            </a:pPr>
            <a:endParaRPr lang="en-US"/>
          </a:p>
        </p:txBody>
      </p:sp>
      <p:sp>
        <p:nvSpPr>
          <p:cNvPr id="108548" name="Rectangle 4"/>
          <p:cNvSpPr>
            <a:spLocks noChangeArrowheads="1"/>
          </p:cNvSpPr>
          <p:nvPr/>
        </p:nvSpPr>
        <p:spPr bwMode="auto">
          <a:xfrm>
            <a:off x="3751263" y="1992734"/>
            <a:ext cx="1273175" cy="397620"/>
          </a:xfrm>
          <a:prstGeom prst="rect">
            <a:avLst/>
          </a:prstGeom>
          <a:solidFill>
            <a:srgbClr val="FFFF00"/>
          </a:solidFill>
          <a:ln w="5080">
            <a:solidFill>
              <a:srgbClr val="000000"/>
            </a:solidFill>
            <a:miter lim="800000"/>
            <a:headEnd/>
            <a:tailEnd/>
          </a:ln>
        </p:spPr>
        <p:txBody>
          <a:bodyPr/>
          <a:lstStyle/>
          <a:p>
            <a:pPr>
              <a:defRPr/>
            </a:pPr>
            <a:endParaRPr lang="en-US"/>
          </a:p>
        </p:txBody>
      </p:sp>
      <p:sp>
        <p:nvSpPr>
          <p:cNvPr id="108549" name="Rectangle 5"/>
          <p:cNvSpPr>
            <a:spLocks noChangeArrowheads="1"/>
          </p:cNvSpPr>
          <p:nvPr/>
        </p:nvSpPr>
        <p:spPr bwMode="auto">
          <a:xfrm>
            <a:off x="2133600" y="1439148"/>
            <a:ext cx="1636713" cy="557054"/>
          </a:xfrm>
          <a:prstGeom prst="rect">
            <a:avLst/>
          </a:prstGeom>
          <a:solidFill>
            <a:srgbClr val="FF9900"/>
          </a:solidFill>
          <a:ln w="5080">
            <a:solidFill>
              <a:srgbClr val="000000"/>
            </a:solidFill>
            <a:miter lim="800000"/>
            <a:headEnd/>
            <a:tailEnd/>
          </a:ln>
        </p:spPr>
        <p:txBody>
          <a:bodyPr/>
          <a:lstStyle/>
          <a:p>
            <a:pPr>
              <a:defRPr/>
            </a:pPr>
            <a:endParaRPr lang="en-US"/>
          </a:p>
        </p:txBody>
      </p:sp>
      <p:sp>
        <p:nvSpPr>
          <p:cNvPr id="29704" name="Rectangle 6"/>
          <p:cNvSpPr>
            <a:spLocks noChangeArrowheads="1"/>
          </p:cNvSpPr>
          <p:nvPr/>
        </p:nvSpPr>
        <p:spPr bwMode="auto">
          <a:xfrm>
            <a:off x="1816100" y="2389346"/>
            <a:ext cx="1290638" cy="345758"/>
          </a:xfrm>
          <a:prstGeom prst="rect">
            <a:avLst/>
          </a:prstGeom>
          <a:solidFill>
            <a:srgbClr val="FFFFFF"/>
          </a:solidFill>
          <a:ln>
            <a:noFill/>
          </a:ln>
          <a:extLst>
            <a:ext uri="{91240B29-F687-4F45-9708-019B960494DF}">
              <a14:hiddenLine xmlns:a14="http://schemas.microsoft.com/office/drawing/2010/main" w="5080">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800">
                <a:effectLst/>
                <a:latin typeface="Comic Sans MS" pitchFamily="66" charset="0"/>
                <a:cs typeface="Times New Roman" pitchFamily="18" charset="0"/>
              </a:rPr>
              <a:t>Parent-Vol. Training</a:t>
            </a:r>
            <a:endParaRPr lang="en-US" altLang="en-US" sz="3200">
              <a:effectLst/>
              <a:latin typeface="Comic Sans MS" pitchFamily="66" charset="0"/>
            </a:endParaRPr>
          </a:p>
        </p:txBody>
      </p:sp>
      <p:sp>
        <p:nvSpPr>
          <p:cNvPr id="108558" name="Line 14"/>
          <p:cNvSpPr>
            <a:spLocks noChangeShapeType="1"/>
          </p:cNvSpPr>
          <p:nvPr/>
        </p:nvSpPr>
        <p:spPr bwMode="auto">
          <a:xfrm>
            <a:off x="4643438" y="1355598"/>
            <a:ext cx="0" cy="92202"/>
          </a:xfrm>
          <a:prstGeom prst="line">
            <a:avLst/>
          </a:prstGeom>
          <a:noFill/>
          <a:ln w="5080">
            <a:solidFill>
              <a:srgbClr val="000000"/>
            </a:solidFill>
            <a:round/>
            <a:headEnd/>
            <a:tailEnd type="triangle" w="med" len="med"/>
          </a:ln>
        </p:spPr>
        <p:txBody>
          <a:bodyPr/>
          <a:lstStyle/>
          <a:p>
            <a:pPr>
              <a:defRPr/>
            </a:pPr>
            <a:endParaRPr lang="en-US"/>
          </a:p>
        </p:txBody>
      </p:sp>
      <p:sp>
        <p:nvSpPr>
          <p:cNvPr id="108559" name="Line 15"/>
          <p:cNvSpPr>
            <a:spLocks noChangeShapeType="1"/>
          </p:cNvSpPr>
          <p:nvPr/>
        </p:nvSpPr>
        <p:spPr bwMode="auto">
          <a:xfrm>
            <a:off x="3103563" y="1371600"/>
            <a:ext cx="1587" cy="92202"/>
          </a:xfrm>
          <a:prstGeom prst="line">
            <a:avLst/>
          </a:prstGeom>
          <a:noFill/>
          <a:ln w="5080">
            <a:solidFill>
              <a:srgbClr val="000000"/>
            </a:solidFill>
            <a:round/>
            <a:headEnd/>
            <a:tailEnd type="triangle" w="med" len="med"/>
          </a:ln>
        </p:spPr>
        <p:txBody>
          <a:bodyPr/>
          <a:lstStyle/>
          <a:p>
            <a:pPr>
              <a:defRPr/>
            </a:pPr>
            <a:endParaRPr lang="en-US"/>
          </a:p>
        </p:txBody>
      </p:sp>
      <p:sp>
        <p:nvSpPr>
          <p:cNvPr id="108563" name="Line 19"/>
          <p:cNvSpPr>
            <a:spLocks noChangeShapeType="1"/>
          </p:cNvSpPr>
          <p:nvPr/>
        </p:nvSpPr>
        <p:spPr bwMode="auto">
          <a:xfrm>
            <a:off x="4513263" y="1445879"/>
            <a:ext cx="130175" cy="1921"/>
          </a:xfrm>
          <a:prstGeom prst="line">
            <a:avLst/>
          </a:prstGeom>
          <a:noFill/>
          <a:ln w="5080">
            <a:solidFill>
              <a:srgbClr val="000000"/>
            </a:solidFill>
            <a:round/>
            <a:headEnd/>
            <a:tailEnd/>
          </a:ln>
        </p:spPr>
        <p:txBody>
          <a:bodyPr/>
          <a:lstStyle/>
          <a:p>
            <a:pPr>
              <a:defRPr/>
            </a:pPr>
            <a:endParaRPr lang="en-US"/>
          </a:p>
        </p:txBody>
      </p:sp>
      <p:sp>
        <p:nvSpPr>
          <p:cNvPr id="108564" name="Line 20"/>
          <p:cNvSpPr>
            <a:spLocks noChangeShapeType="1"/>
          </p:cNvSpPr>
          <p:nvPr/>
        </p:nvSpPr>
        <p:spPr bwMode="auto">
          <a:xfrm>
            <a:off x="4643438" y="1371600"/>
            <a:ext cx="1276350" cy="1921"/>
          </a:xfrm>
          <a:prstGeom prst="line">
            <a:avLst/>
          </a:prstGeom>
          <a:noFill/>
          <a:ln w="5080">
            <a:solidFill>
              <a:srgbClr val="000000"/>
            </a:solidFill>
            <a:round/>
            <a:headEnd/>
            <a:tailEnd/>
          </a:ln>
        </p:spPr>
        <p:txBody>
          <a:bodyPr/>
          <a:lstStyle/>
          <a:p>
            <a:pPr>
              <a:defRPr/>
            </a:pPr>
            <a:endParaRPr lang="en-US"/>
          </a:p>
        </p:txBody>
      </p:sp>
      <p:sp>
        <p:nvSpPr>
          <p:cNvPr id="108565" name="Line 21"/>
          <p:cNvSpPr>
            <a:spLocks noChangeShapeType="1"/>
          </p:cNvSpPr>
          <p:nvPr/>
        </p:nvSpPr>
        <p:spPr bwMode="auto">
          <a:xfrm>
            <a:off x="5919788" y="1371600"/>
            <a:ext cx="1408112" cy="1921"/>
          </a:xfrm>
          <a:prstGeom prst="line">
            <a:avLst/>
          </a:prstGeom>
          <a:noFill/>
          <a:ln w="5080">
            <a:solidFill>
              <a:srgbClr val="000000"/>
            </a:solidFill>
            <a:round/>
            <a:headEnd/>
            <a:tailEnd/>
          </a:ln>
        </p:spPr>
        <p:txBody>
          <a:bodyPr/>
          <a:lstStyle/>
          <a:p>
            <a:pPr>
              <a:defRPr/>
            </a:pPr>
            <a:endParaRPr lang="en-US"/>
          </a:p>
        </p:txBody>
      </p:sp>
      <p:sp>
        <p:nvSpPr>
          <p:cNvPr id="108566" name="Line 22"/>
          <p:cNvSpPr>
            <a:spLocks noChangeShapeType="1"/>
          </p:cNvSpPr>
          <p:nvPr/>
        </p:nvSpPr>
        <p:spPr bwMode="auto">
          <a:xfrm flipH="1" flipV="1">
            <a:off x="3103562" y="2001837"/>
            <a:ext cx="1" cy="214415"/>
          </a:xfrm>
          <a:prstGeom prst="line">
            <a:avLst/>
          </a:prstGeom>
          <a:noFill/>
          <a:ln w="5080">
            <a:solidFill>
              <a:srgbClr val="000000"/>
            </a:solidFill>
            <a:round/>
            <a:headEnd/>
            <a:tailEnd/>
          </a:ln>
        </p:spPr>
        <p:txBody>
          <a:bodyPr/>
          <a:lstStyle/>
          <a:p>
            <a:pPr>
              <a:defRPr/>
            </a:pPr>
            <a:endParaRPr lang="en-US"/>
          </a:p>
        </p:txBody>
      </p:sp>
      <p:sp>
        <p:nvSpPr>
          <p:cNvPr id="108567" name="Line 23"/>
          <p:cNvSpPr>
            <a:spLocks noChangeShapeType="1"/>
          </p:cNvSpPr>
          <p:nvPr/>
        </p:nvSpPr>
        <p:spPr bwMode="auto">
          <a:xfrm>
            <a:off x="3103562" y="2001838"/>
            <a:ext cx="1587" cy="214414"/>
          </a:xfrm>
          <a:prstGeom prst="line">
            <a:avLst/>
          </a:prstGeom>
          <a:noFill/>
          <a:ln w="12700">
            <a:solidFill>
              <a:srgbClr val="000000"/>
            </a:solidFill>
            <a:round/>
            <a:headEnd/>
            <a:tailEnd type="triangle" w="med" len="med"/>
          </a:ln>
        </p:spPr>
        <p:txBody>
          <a:bodyPr/>
          <a:lstStyle/>
          <a:p>
            <a:pPr>
              <a:defRPr/>
            </a:pPr>
            <a:endParaRPr lang="en-US"/>
          </a:p>
        </p:txBody>
      </p:sp>
      <p:sp>
        <p:nvSpPr>
          <p:cNvPr id="108568" name="Line 24"/>
          <p:cNvSpPr>
            <a:spLocks noChangeShapeType="1"/>
          </p:cNvSpPr>
          <p:nvPr/>
        </p:nvSpPr>
        <p:spPr bwMode="auto">
          <a:xfrm>
            <a:off x="2457450" y="2190583"/>
            <a:ext cx="646113" cy="1922"/>
          </a:xfrm>
          <a:prstGeom prst="line">
            <a:avLst/>
          </a:prstGeom>
          <a:noFill/>
          <a:ln w="12700">
            <a:solidFill>
              <a:srgbClr val="000000"/>
            </a:solidFill>
            <a:round/>
            <a:headEnd type="triangle" w="med" len="med"/>
            <a:tailEnd/>
          </a:ln>
        </p:spPr>
        <p:txBody>
          <a:bodyPr/>
          <a:lstStyle/>
          <a:p>
            <a:pPr>
              <a:defRPr/>
            </a:pPr>
            <a:endParaRPr lang="en-US"/>
          </a:p>
        </p:txBody>
      </p:sp>
      <p:sp>
        <p:nvSpPr>
          <p:cNvPr id="108569" name="Line 25"/>
          <p:cNvSpPr>
            <a:spLocks noChangeShapeType="1"/>
          </p:cNvSpPr>
          <p:nvPr/>
        </p:nvSpPr>
        <p:spPr bwMode="auto">
          <a:xfrm>
            <a:off x="3103563" y="2190583"/>
            <a:ext cx="647700" cy="1922"/>
          </a:xfrm>
          <a:prstGeom prst="line">
            <a:avLst/>
          </a:prstGeom>
          <a:noFill/>
          <a:ln w="12700">
            <a:solidFill>
              <a:srgbClr val="000000"/>
            </a:solidFill>
            <a:round/>
            <a:headEnd/>
            <a:tailEnd type="triangle" w="med" len="med"/>
          </a:ln>
        </p:spPr>
        <p:txBody>
          <a:bodyPr/>
          <a:lstStyle/>
          <a:p>
            <a:pPr>
              <a:defRPr/>
            </a:pPr>
            <a:endParaRPr lang="en-US"/>
          </a:p>
        </p:txBody>
      </p:sp>
      <p:sp>
        <p:nvSpPr>
          <p:cNvPr id="108570" name="Line 26"/>
          <p:cNvSpPr>
            <a:spLocks noChangeShapeType="1"/>
          </p:cNvSpPr>
          <p:nvPr/>
        </p:nvSpPr>
        <p:spPr bwMode="auto">
          <a:xfrm flipV="1">
            <a:off x="1820863" y="2337681"/>
            <a:ext cx="0" cy="209376"/>
          </a:xfrm>
          <a:prstGeom prst="line">
            <a:avLst/>
          </a:prstGeom>
          <a:noFill/>
          <a:ln w="5080">
            <a:solidFill>
              <a:srgbClr val="000000"/>
            </a:solidFill>
            <a:round/>
            <a:headEnd/>
            <a:tailEnd/>
          </a:ln>
        </p:spPr>
        <p:txBody>
          <a:bodyPr/>
          <a:lstStyle/>
          <a:p>
            <a:pPr>
              <a:defRPr/>
            </a:pPr>
            <a:endParaRPr lang="en-US"/>
          </a:p>
        </p:txBody>
      </p:sp>
      <p:sp>
        <p:nvSpPr>
          <p:cNvPr id="108571" name="Line 27"/>
          <p:cNvSpPr>
            <a:spLocks noChangeShapeType="1"/>
          </p:cNvSpPr>
          <p:nvPr/>
        </p:nvSpPr>
        <p:spPr bwMode="auto">
          <a:xfrm>
            <a:off x="1820863" y="2337681"/>
            <a:ext cx="0" cy="209376"/>
          </a:xfrm>
          <a:prstGeom prst="line">
            <a:avLst/>
          </a:prstGeom>
          <a:noFill/>
          <a:ln w="12700">
            <a:solidFill>
              <a:srgbClr val="000000"/>
            </a:solidFill>
            <a:round/>
            <a:headEnd/>
            <a:tailEnd type="triangle" w="med" len="med"/>
          </a:ln>
        </p:spPr>
        <p:txBody>
          <a:bodyPr/>
          <a:lstStyle/>
          <a:p>
            <a:pPr>
              <a:defRPr/>
            </a:pPr>
            <a:endParaRPr lang="en-US"/>
          </a:p>
        </p:txBody>
      </p:sp>
      <p:sp>
        <p:nvSpPr>
          <p:cNvPr id="108572" name="Line 28"/>
          <p:cNvSpPr>
            <a:spLocks noChangeShapeType="1"/>
          </p:cNvSpPr>
          <p:nvPr/>
        </p:nvSpPr>
        <p:spPr bwMode="auto">
          <a:xfrm>
            <a:off x="1746250" y="2528888"/>
            <a:ext cx="74613" cy="0"/>
          </a:xfrm>
          <a:prstGeom prst="line">
            <a:avLst/>
          </a:prstGeom>
          <a:noFill/>
          <a:ln w="12700">
            <a:solidFill>
              <a:srgbClr val="000000"/>
            </a:solidFill>
            <a:round/>
            <a:headEnd/>
            <a:tailEnd/>
          </a:ln>
        </p:spPr>
        <p:txBody>
          <a:bodyPr/>
          <a:lstStyle/>
          <a:p>
            <a:pPr>
              <a:defRPr/>
            </a:pPr>
            <a:endParaRPr lang="en-US"/>
          </a:p>
        </p:txBody>
      </p:sp>
      <p:sp>
        <p:nvSpPr>
          <p:cNvPr id="108573" name="Line 29"/>
          <p:cNvSpPr>
            <a:spLocks noChangeShapeType="1"/>
          </p:cNvSpPr>
          <p:nvPr/>
        </p:nvSpPr>
        <p:spPr bwMode="auto">
          <a:xfrm>
            <a:off x="1820863" y="2528888"/>
            <a:ext cx="71437" cy="0"/>
          </a:xfrm>
          <a:prstGeom prst="line">
            <a:avLst/>
          </a:prstGeom>
          <a:noFill/>
          <a:ln w="12700">
            <a:solidFill>
              <a:srgbClr val="000000"/>
            </a:solidFill>
            <a:round/>
            <a:headEnd/>
            <a:tailEnd/>
          </a:ln>
        </p:spPr>
        <p:txBody>
          <a:bodyPr/>
          <a:lstStyle/>
          <a:p>
            <a:pPr>
              <a:defRPr/>
            </a:pPr>
            <a:endParaRPr lang="en-US"/>
          </a:p>
        </p:txBody>
      </p:sp>
      <p:sp>
        <p:nvSpPr>
          <p:cNvPr id="108574" name="Line 30"/>
          <p:cNvSpPr>
            <a:spLocks noChangeShapeType="1"/>
          </p:cNvSpPr>
          <p:nvPr/>
        </p:nvSpPr>
        <p:spPr bwMode="auto">
          <a:xfrm>
            <a:off x="1746250" y="2773363"/>
            <a:ext cx="74613" cy="0"/>
          </a:xfrm>
          <a:prstGeom prst="line">
            <a:avLst/>
          </a:prstGeom>
          <a:noFill/>
          <a:ln w="12700">
            <a:solidFill>
              <a:srgbClr val="000000"/>
            </a:solidFill>
            <a:round/>
            <a:headEnd/>
            <a:tailEnd/>
          </a:ln>
        </p:spPr>
        <p:txBody>
          <a:bodyPr/>
          <a:lstStyle/>
          <a:p>
            <a:pPr>
              <a:defRPr/>
            </a:pPr>
            <a:endParaRPr lang="en-US"/>
          </a:p>
        </p:txBody>
      </p:sp>
      <p:sp>
        <p:nvSpPr>
          <p:cNvPr id="108575" name="Line 31"/>
          <p:cNvSpPr>
            <a:spLocks noChangeShapeType="1"/>
          </p:cNvSpPr>
          <p:nvPr/>
        </p:nvSpPr>
        <p:spPr bwMode="auto">
          <a:xfrm>
            <a:off x="1820863" y="2773363"/>
            <a:ext cx="71437" cy="0"/>
          </a:xfrm>
          <a:prstGeom prst="line">
            <a:avLst/>
          </a:prstGeom>
          <a:noFill/>
          <a:ln w="12700">
            <a:solidFill>
              <a:srgbClr val="000000"/>
            </a:solidFill>
            <a:round/>
            <a:headEnd/>
            <a:tailEnd/>
          </a:ln>
        </p:spPr>
        <p:txBody>
          <a:bodyPr/>
          <a:lstStyle/>
          <a:p>
            <a:pPr>
              <a:defRPr/>
            </a:pPr>
            <a:endParaRPr lang="en-US"/>
          </a:p>
        </p:txBody>
      </p:sp>
      <p:sp>
        <p:nvSpPr>
          <p:cNvPr id="108576" name="Line 32"/>
          <p:cNvSpPr>
            <a:spLocks noChangeShapeType="1"/>
          </p:cNvSpPr>
          <p:nvPr/>
        </p:nvSpPr>
        <p:spPr bwMode="auto">
          <a:xfrm>
            <a:off x="1746250" y="3019425"/>
            <a:ext cx="74613" cy="0"/>
          </a:xfrm>
          <a:prstGeom prst="line">
            <a:avLst/>
          </a:prstGeom>
          <a:noFill/>
          <a:ln w="12700">
            <a:solidFill>
              <a:srgbClr val="000000"/>
            </a:solidFill>
            <a:round/>
            <a:headEnd/>
            <a:tailEnd/>
          </a:ln>
        </p:spPr>
        <p:txBody>
          <a:bodyPr/>
          <a:lstStyle/>
          <a:p>
            <a:pPr>
              <a:defRPr/>
            </a:pPr>
            <a:endParaRPr lang="en-US"/>
          </a:p>
        </p:txBody>
      </p:sp>
      <p:sp>
        <p:nvSpPr>
          <p:cNvPr id="108577" name="Line 33"/>
          <p:cNvSpPr>
            <a:spLocks noChangeShapeType="1"/>
          </p:cNvSpPr>
          <p:nvPr/>
        </p:nvSpPr>
        <p:spPr bwMode="auto">
          <a:xfrm>
            <a:off x="1820863" y="3019425"/>
            <a:ext cx="71437" cy="0"/>
          </a:xfrm>
          <a:prstGeom prst="line">
            <a:avLst/>
          </a:prstGeom>
          <a:noFill/>
          <a:ln w="12700">
            <a:solidFill>
              <a:srgbClr val="000000"/>
            </a:solidFill>
            <a:round/>
            <a:headEnd/>
            <a:tailEnd/>
          </a:ln>
        </p:spPr>
        <p:txBody>
          <a:bodyPr/>
          <a:lstStyle/>
          <a:p>
            <a:pPr>
              <a:defRPr/>
            </a:pPr>
            <a:endParaRPr lang="en-US"/>
          </a:p>
        </p:txBody>
      </p:sp>
      <p:sp>
        <p:nvSpPr>
          <p:cNvPr id="108578" name="Line 34"/>
          <p:cNvSpPr>
            <a:spLocks noChangeShapeType="1"/>
          </p:cNvSpPr>
          <p:nvPr/>
        </p:nvSpPr>
        <p:spPr bwMode="auto">
          <a:xfrm>
            <a:off x="1746250" y="3263566"/>
            <a:ext cx="74613" cy="3842"/>
          </a:xfrm>
          <a:prstGeom prst="line">
            <a:avLst/>
          </a:prstGeom>
          <a:noFill/>
          <a:ln w="12700">
            <a:solidFill>
              <a:srgbClr val="000000"/>
            </a:solidFill>
            <a:round/>
            <a:headEnd/>
            <a:tailEnd/>
          </a:ln>
        </p:spPr>
        <p:txBody>
          <a:bodyPr/>
          <a:lstStyle/>
          <a:p>
            <a:pPr>
              <a:defRPr/>
            </a:pPr>
            <a:endParaRPr lang="en-US"/>
          </a:p>
        </p:txBody>
      </p:sp>
      <p:sp>
        <p:nvSpPr>
          <p:cNvPr id="108579" name="Line 35"/>
          <p:cNvSpPr>
            <a:spLocks noChangeShapeType="1"/>
          </p:cNvSpPr>
          <p:nvPr/>
        </p:nvSpPr>
        <p:spPr bwMode="auto">
          <a:xfrm>
            <a:off x="1820863" y="3263566"/>
            <a:ext cx="71437" cy="3842"/>
          </a:xfrm>
          <a:prstGeom prst="line">
            <a:avLst/>
          </a:prstGeom>
          <a:noFill/>
          <a:ln w="12700">
            <a:solidFill>
              <a:srgbClr val="000000"/>
            </a:solidFill>
            <a:round/>
            <a:headEnd/>
            <a:tailEnd/>
          </a:ln>
        </p:spPr>
        <p:txBody>
          <a:bodyPr/>
          <a:lstStyle/>
          <a:p>
            <a:pPr>
              <a:defRPr/>
            </a:pPr>
            <a:endParaRPr lang="en-US"/>
          </a:p>
        </p:txBody>
      </p:sp>
      <p:sp>
        <p:nvSpPr>
          <p:cNvPr id="108580" name="Line 36"/>
          <p:cNvSpPr>
            <a:spLocks noChangeShapeType="1"/>
          </p:cNvSpPr>
          <p:nvPr/>
        </p:nvSpPr>
        <p:spPr bwMode="auto">
          <a:xfrm flipV="1">
            <a:off x="1820863" y="2503218"/>
            <a:ext cx="0" cy="295815"/>
          </a:xfrm>
          <a:prstGeom prst="line">
            <a:avLst/>
          </a:prstGeom>
          <a:noFill/>
          <a:ln w="5080">
            <a:solidFill>
              <a:srgbClr val="000000"/>
            </a:solidFill>
            <a:round/>
            <a:headEnd/>
            <a:tailEnd/>
          </a:ln>
        </p:spPr>
        <p:txBody>
          <a:bodyPr/>
          <a:lstStyle/>
          <a:p>
            <a:pPr>
              <a:defRPr/>
            </a:pPr>
            <a:endParaRPr lang="en-US"/>
          </a:p>
        </p:txBody>
      </p:sp>
      <p:sp>
        <p:nvSpPr>
          <p:cNvPr id="108581" name="Line 37"/>
          <p:cNvSpPr>
            <a:spLocks noChangeShapeType="1"/>
          </p:cNvSpPr>
          <p:nvPr/>
        </p:nvSpPr>
        <p:spPr bwMode="auto">
          <a:xfrm>
            <a:off x="1820863" y="2503218"/>
            <a:ext cx="0" cy="295815"/>
          </a:xfrm>
          <a:prstGeom prst="line">
            <a:avLst/>
          </a:prstGeom>
          <a:noFill/>
          <a:ln w="12700">
            <a:solidFill>
              <a:srgbClr val="000000"/>
            </a:solidFill>
            <a:round/>
            <a:headEnd/>
            <a:tailEnd/>
          </a:ln>
        </p:spPr>
        <p:txBody>
          <a:bodyPr/>
          <a:lstStyle/>
          <a:p>
            <a:pPr>
              <a:defRPr/>
            </a:pPr>
            <a:endParaRPr lang="en-US"/>
          </a:p>
        </p:txBody>
      </p:sp>
      <p:sp>
        <p:nvSpPr>
          <p:cNvPr id="108582" name="Line 38"/>
          <p:cNvSpPr>
            <a:spLocks noChangeShapeType="1"/>
          </p:cNvSpPr>
          <p:nvPr/>
        </p:nvSpPr>
        <p:spPr bwMode="auto">
          <a:xfrm flipV="1">
            <a:off x="1820863" y="2747527"/>
            <a:ext cx="0" cy="297735"/>
          </a:xfrm>
          <a:prstGeom prst="line">
            <a:avLst/>
          </a:prstGeom>
          <a:noFill/>
          <a:ln w="5080">
            <a:solidFill>
              <a:srgbClr val="000000"/>
            </a:solidFill>
            <a:round/>
            <a:headEnd/>
            <a:tailEnd/>
          </a:ln>
        </p:spPr>
        <p:txBody>
          <a:bodyPr/>
          <a:lstStyle/>
          <a:p>
            <a:pPr>
              <a:defRPr/>
            </a:pPr>
            <a:endParaRPr lang="en-US"/>
          </a:p>
        </p:txBody>
      </p:sp>
      <p:sp>
        <p:nvSpPr>
          <p:cNvPr id="108583" name="Line 39"/>
          <p:cNvSpPr>
            <a:spLocks noChangeShapeType="1"/>
          </p:cNvSpPr>
          <p:nvPr/>
        </p:nvSpPr>
        <p:spPr bwMode="auto">
          <a:xfrm>
            <a:off x="1820863" y="2747527"/>
            <a:ext cx="0" cy="297735"/>
          </a:xfrm>
          <a:prstGeom prst="line">
            <a:avLst/>
          </a:prstGeom>
          <a:noFill/>
          <a:ln w="12700">
            <a:solidFill>
              <a:srgbClr val="000000"/>
            </a:solidFill>
            <a:round/>
            <a:headEnd/>
            <a:tailEnd/>
          </a:ln>
        </p:spPr>
        <p:txBody>
          <a:bodyPr/>
          <a:lstStyle/>
          <a:p>
            <a:pPr>
              <a:defRPr/>
            </a:pPr>
            <a:endParaRPr lang="en-US"/>
          </a:p>
        </p:txBody>
      </p:sp>
      <p:sp>
        <p:nvSpPr>
          <p:cNvPr id="108584" name="Line 40"/>
          <p:cNvSpPr>
            <a:spLocks noChangeShapeType="1"/>
          </p:cNvSpPr>
          <p:nvPr/>
        </p:nvSpPr>
        <p:spPr bwMode="auto">
          <a:xfrm flipV="1">
            <a:off x="1820863" y="2993755"/>
            <a:ext cx="0" cy="295815"/>
          </a:xfrm>
          <a:prstGeom prst="line">
            <a:avLst/>
          </a:prstGeom>
          <a:noFill/>
          <a:ln w="5080">
            <a:solidFill>
              <a:srgbClr val="000000"/>
            </a:solidFill>
            <a:round/>
            <a:headEnd/>
            <a:tailEnd/>
          </a:ln>
        </p:spPr>
        <p:txBody>
          <a:bodyPr/>
          <a:lstStyle/>
          <a:p>
            <a:pPr>
              <a:defRPr/>
            </a:pPr>
            <a:endParaRPr lang="en-US"/>
          </a:p>
        </p:txBody>
      </p:sp>
      <p:sp>
        <p:nvSpPr>
          <p:cNvPr id="108585" name="Line 41"/>
          <p:cNvSpPr>
            <a:spLocks noChangeShapeType="1"/>
          </p:cNvSpPr>
          <p:nvPr/>
        </p:nvSpPr>
        <p:spPr bwMode="auto">
          <a:xfrm>
            <a:off x="1820863" y="2993755"/>
            <a:ext cx="0" cy="295815"/>
          </a:xfrm>
          <a:prstGeom prst="line">
            <a:avLst/>
          </a:prstGeom>
          <a:noFill/>
          <a:ln w="12700">
            <a:solidFill>
              <a:srgbClr val="000000"/>
            </a:solidFill>
            <a:round/>
            <a:headEnd/>
            <a:tailEnd/>
          </a:ln>
        </p:spPr>
        <p:txBody>
          <a:bodyPr/>
          <a:lstStyle/>
          <a:p>
            <a:pPr>
              <a:defRPr/>
            </a:pPr>
            <a:endParaRPr lang="en-US"/>
          </a:p>
        </p:txBody>
      </p:sp>
      <p:sp>
        <p:nvSpPr>
          <p:cNvPr id="108586" name="Rectangle 42"/>
          <p:cNvSpPr>
            <a:spLocks noChangeArrowheads="1"/>
          </p:cNvSpPr>
          <p:nvPr/>
        </p:nvSpPr>
        <p:spPr bwMode="auto">
          <a:xfrm>
            <a:off x="609600" y="2413468"/>
            <a:ext cx="1136650" cy="232426"/>
          </a:xfrm>
          <a:prstGeom prst="rect">
            <a:avLst/>
          </a:prstGeom>
          <a:solidFill>
            <a:srgbClr val="FFFFFF"/>
          </a:solidFill>
          <a:ln w="9525">
            <a:noFill/>
            <a:miter lim="800000"/>
            <a:headEnd/>
            <a:tailEnd/>
          </a:ln>
        </p:spPr>
        <p:txBody>
          <a:bodyPr/>
          <a:lstStyle/>
          <a:p>
            <a:pPr>
              <a:defRPr/>
            </a:pPr>
            <a:endParaRPr lang="en-US"/>
          </a:p>
        </p:txBody>
      </p:sp>
      <p:sp>
        <p:nvSpPr>
          <p:cNvPr id="29741" name="Rectangle 43"/>
          <p:cNvSpPr>
            <a:spLocks noChangeArrowheads="1"/>
          </p:cNvSpPr>
          <p:nvPr/>
        </p:nvSpPr>
        <p:spPr bwMode="auto">
          <a:xfrm>
            <a:off x="1068388" y="2450965"/>
            <a:ext cx="247650"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Camp</a:t>
            </a:r>
            <a:endParaRPr lang="en-US" altLang="en-US" sz="3200">
              <a:effectLst/>
              <a:latin typeface="Comic Sans MS" pitchFamily="66" charset="0"/>
              <a:ea typeface="Times New Roman" pitchFamily="18" charset="0"/>
              <a:cs typeface="Comic Sans MS" pitchFamily="66" charset="0"/>
            </a:endParaRPr>
          </a:p>
        </p:txBody>
      </p:sp>
      <p:sp>
        <p:nvSpPr>
          <p:cNvPr id="108588" name="Rectangle 44"/>
          <p:cNvSpPr>
            <a:spLocks noChangeArrowheads="1"/>
          </p:cNvSpPr>
          <p:nvPr/>
        </p:nvSpPr>
        <p:spPr bwMode="auto">
          <a:xfrm>
            <a:off x="609600" y="2413468"/>
            <a:ext cx="1136650" cy="232426"/>
          </a:xfrm>
          <a:prstGeom prst="rect">
            <a:avLst/>
          </a:prstGeom>
          <a:noFill/>
          <a:ln w="5080">
            <a:solidFill>
              <a:srgbClr val="000000"/>
            </a:solidFill>
            <a:miter lim="800000"/>
            <a:headEnd/>
            <a:tailEnd/>
          </a:ln>
        </p:spPr>
        <p:txBody>
          <a:bodyPr/>
          <a:lstStyle/>
          <a:p>
            <a:pPr>
              <a:defRPr/>
            </a:pPr>
            <a:endParaRPr lang="en-US"/>
          </a:p>
        </p:txBody>
      </p:sp>
      <p:sp>
        <p:nvSpPr>
          <p:cNvPr id="108589" name="Rectangle 45"/>
          <p:cNvSpPr>
            <a:spLocks noChangeArrowheads="1"/>
          </p:cNvSpPr>
          <p:nvPr/>
        </p:nvSpPr>
        <p:spPr bwMode="auto">
          <a:xfrm>
            <a:off x="609600" y="2657943"/>
            <a:ext cx="1136650" cy="232426"/>
          </a:xfrm>
          <a:prstGeom prst="rect">
            <a:avLst/>
          </a:prstGeom>
          <a:solidFill>
            <a:srgbClr val="FFFFFF"/>
          </a:solidFill>
          <a:ln w="9525">
            <a:noFill/>
            <a:miter lim="800000"/>
            <a:headEnd/>
            <a:tailEnd/>
          </a:ln>
        </p:spPr>
        <p:txBody>
          <a:bodyPr/>
          <a:lstStyle/>
          <a:p>
            <a:pPr>
              <a:defRPr/>
            </a:pPr>
            <a:endParaRPr lang="en-US"/>
          </a:p>
        </p:txBody>
      </p:sp>
      <p:sp>
        <p:nvSpPr>
          <p:cNvPr id="29744" name="Rectangle 46"/>
          <p:cNvSpPr>
            <a:spLocks noChangeArrowheads="1"/>
          </p:cNvSpPr>
          <p:nvPr/>
        </p:nvSpPr>
        <p:spPr bwMode="auto">
          <a:xfrm>
            <a:off x="649288" y="2692265"/>
            <a:ext cx="1016000"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Jr. Achievement Trip</a:t>
            </a:r>
            <a:endParaRPr lang="en-US" altLang="en-US" sz="3200">
              <a:effectLst/>
              <a:latin typeface="Comic Sans MS" pitchFamily="66" charset="0"/>
              <a:ea typeface="Times New Roman" pitchFamily="18" charset="0"/>
              <a:cs typeface="Comic Sans MS" pitchFamily="66" charset="0"/>
            </a:endParaRPr>
          </a:p>
        </p:txBody>
      </p:sp>
      <p:sp>
        <p:nvSpPr>
          <p:cNvPr id="108591" name="Rectangle 47"/>
          <p:cNvSpPr>
            <a:spLocks noChangeArrowheads="1"/>
          </p:cNvSpPr>
          <p:nvPr/>
        </p:nvSpPr>
        <p:spPr bwMode="auto">
          <a:xfrm>
            <a:off x="609600" y="2657943"/>
            <a:ext cx="1136650" cy="232426"/>
          </a:xfrm>
          <a:prstGeom prst="rect">
            <a:avLst/>
          </a:prstGeom>
          <a:noFill/>
          <a:ln w="5080">
            <a:solidFill>
              <a:srgbClr val="000000"/>
            </a:solidFill>
            <a:miter lim="800000"/>
            <a:headEnd/>
            <a:tailEnd/>
          </a:ln>
        </p:spPr>
        <p:txBody>
          <a:bodyPr/>
          <a:lstStyle/>
          <a:p>
            <a:pPr>
              <a:defRPr/>
            </a:pPr>
            <a:endParaRPr lang="en-US"/>
          </a:p>
        </p:txBody>
      </p:sp>
      <p:sp>
        <p:nvSpPr>
          <p:cNvPr id="108592" name="Rectangle 48"/>
          <p:cNvSpPr>
            <a:spLocks noChangeArrowheads="1"/>
          </p:cNvSpPr>
          <p:nvPr/>
        </p:nvSpPr>
        <p:spPr bwMode="auto">
          <a:xfrm>
            <a:off x="1892300" y="2657943"/>
            <a:ext cx="1138238" cy="232426"/>
          </a:xfrm>
          <a:prstGeom prst="rect">
            <a:avLst/>
          </a:prstGeom>
          <a:solidFill>
            <a:srgbClr val="FFFFFF"/>
          </a:solidFill>
          <a:ln w="9525">
            <a:noFill/>
            <a:miter lim="800000"/>
            <a:headEnd/>
            <a:tailEnd/>
          </a:ln>
        </p:spPr>
        <p:txBody>
          <a:bodyPr/>
          <a:lstStyle/>
          <a:p>
            <a:pPr>
              <a:defRPr/>
            </a:pPr>
            <a:endParaRPr lang="en-US"/>
          </a:p>
        </p:txBody>
      </p:sp>
      <p:sp>
        <p:nvSpPr>
          <p:cNvPr id="29747" name="Rectangle 49"/>
          <p:cNvSpPr>
            <a:spLocks noChangeArrowheads="1"/>
          </p:cNvSpPr>
          <p:nvPr/>
        </p:nvSpPr>
        <p:spPr bwMode="auto">
          <a:xfrm>
            <a:off x="2222500" y="2695440"/>
            <a:ext cx="544513"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County Fair</a:t>
            </a:r>
            <a:endParaRPr lang="en-US" altLang="en-US" sz="3200">
              <a:effectLst/>
              <a:latin typeface="Comic Sans MS" pitchFamily="66" charset="0"/>
              <a:ea typeface="Times New Roman" pitchFamily="18" charset="0"/>
              <a:cs typeface="Comic Sans MS" pitchFamily="66" charset="0"/>
            </a:endParaRPr>
          </a:p>
        </p:txBody>
      </p:sp>
      <p:sp>
        <p:nvSpPr>
          <p:cNvPr id="108594" name="Rectangle 50"/>
          <p:cNvSpPr>
            <a:spLocks noChangeArrowheads="1"/>
          </p:cNvSpPr>
          <p:nvPr/>
        </p:nvSpPr>
        <p:spPr bwMode="auto">
          <a:xfrm>
            <a:off x="1892300" y="2657943"/>
            <a:ext cx="1138238" cy="232426"/>
          </a:xfrm>
          <a:prstGeom prst="rect">
            <a:avLst/>
          </a:prstGeom>
          <a:noFill/>
          <a:ln w="5080">
            <a:solidFill>
              <a:srgbClr val="000000"/>
            </a:solidFill>
            <a:miter lim="800000"/>
            <a:headEnd/>
            <a:tailEnd/>
          </a:ln>
        </p:spPr>
        <p:txBody>
          <a:bodyPr/>
          <a:lstStyle/>
          <a:p>
            <a:pPr>
              <a:defRPr/>
            </a:pPr>
            <a:endParaRPr lang="en-US"/>
          </a:p>
        </p:txBody>
      </p:sp>
      <p:sp>
        <p:nvSpPr>
          <p:cNvPr id="108595" name="Rectangle 51"/>
          <p:cNvSpPr>
            <a:spLocks noChangeArrowheads="1"/>
          </p:cNvSpPr>
          <p:nvPr/>
        </p:nvSpPr>
        <p:spPr bwMode="auto">
          <a:xfrm>
            <a:off x="609600" y="2903839"/>
            <a:ext cx="1136650" cy="234347"/>
          </a:xfrm>
          <a:prstGeom prst="rect">
            <a:avLst/>
          </a:prstGeom>
          <a:solidFill>
            <a:srgbClr val="FFFFFF"/>
          </a:solidFill>
          <a:ln w="9525">
            <a:noFill/>
            <a:miter lim="800000"/>
            <a:headEnd/>
            <a:tailEnd/>
          </a:ln>
        </p:spPr>
        <p:txBody>
          <a:bodyPr/>
          <a:lstStyle/>
          <a:p>
            <a:pPr>
              <a:defRPr/>
            </a:pPr>
            <a:endParaRPr lang="en-US"/>
          </a:p>
        </p:txBody>
      </p:sp>
      <p:sp>
        <p:nvSpPr>
          <p:cNvPr id="29750" name="Rectangle 52"/>
          <p:cNvSpPr>
            <a:spLocks noChangeArrowheads="1"/>
          </p:cNvSpPr>
          <p:nvPr/>
        </p:nvSpPr>
        <p:spPr bwMode="auto">
          <a:xfrm>
            <a:off x="1062038" y="2939915"/>
            <a:ext cx="268287"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Picnic</a:t>
            </a:r>
            <a:endParaRPr lang="en-US" altLang="en-US" sz="3200">
              <a:effectLst/>
              <a:latin typeface="Comic Sans MS" pitchFamily="66" charset="0"/>
              <a:ea typeface="Times New Roman" pitchFamily="18" charset="0"/>
              <a:cs typeface="Comic Sans MS" pitchFamily="66" charset="0"/>
            </a:endParaRPr>
          </a:p>
        </p:txBody>
      </p:sp>
      <p:sp>
        <p:nvSpPr>
          <p:cNvPr id="108597" name="Rectangle 53"/>
          <p:cNvSpPr>
            <a:spLocks noChangeArrowheads="1"/>
          </p:cNvSpPr>
          <p:nvPr/>
        </p:nvSpPr>
        <p:spPr bwMode="auto">
          <a:xfrm>
            <a:off x="609600" y="2903839"/>
            <a:ext cx="1136650" cy="234347"/>
          </a:xfrm>
          <a:prstGeom prst="rect">
            <a:avLst/>
          </a:prstGeom>
          <a:noFill/>
          <a:ln w="5080">
            <a:solidFill>
              <a:srgbClr val="000000"/>
            </a:solidFill>
            <a:miter lim="800000"/>
            <a:headEnd/>
            <a:tailEnd/>
          </a:ln>
        </p:spPr>
        <p:txBody>
          <a:bodyPr/>
          <a:lstStyle/>
          <a:p>
            <a:pPr>
              <a:defRPr/>
            </a:pPr>
            <a:endParaRPr lang="en-US"/>
          </a:p>
        </p:txBody>
      </p:sp>
      <p:sp>
        <p:nvSpPr>
          <p:cNvPr id="108598" name="Rectangle 54"/>
          <p:cNvSpPr>
            <a:spLocks noChangeArrowheads="1"/>
          </p:cNvSpPr>
          <p:nvPr/>
        </p:nvSpPr>
        <p:spPr bwMode="auto">
          <a:xfrm>
            <a:off x="1892300" y="2903839"/>
            <a:ext cx="1138238" cy="234347"/>
          </a:xfrm>
          <a:prstGeom prst="rect">
            <a:avLst/>
          </a:prstGeom>
          <a:solidFill>
            <a:srgbClr val="FFFFFF"/>
          </a:solidFill>
          <a:ln w="9525">
            <a:noFill/>
            <a:miter lim="800000"/>
            <a:headEnd/>
            <a:tailEnd/>
          </a:ln>
        </p:spPr>
        <p:txBody>
          <a:bodyPr/>
          <a:lstStyle/>
          <a:p>
            <a:pPr>
              <a:defRPr/>
            </a:pPr>
            <a:endParaRPr lang="en-US"/>
          </a:p>
        </p:txBody>
      </p:sp>
      <p:sp>
        <p:nvSpPr>
          <p:cNvPr id="29753" name="Rectangle 55"/>
          <p:cNvSpPr>
            <a:spLocks noChangeArrowheads="1"/>
          </p:cNvSpPr>
          <p:nvPr/>
        </p:nvSpPr>
        <p:spPr bwMode="auto">
          <a:xfrm>
            <a:off x="2120900" y="2939915"/>
            <a:ext cx="776288"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Awards Program</a:t>
            </a:r>
            <a:endParaRPr lang="en-US" altLang="en-US" sz="3200">
              <a:effectLst/>
              <a:latin typeface="Comic Sans MS" pitchFamily="66" charset="0"/>
              <a:ea typeface="Times New Roman" pitchFamily="18" charset="0"/>
              <a:cs typeface="Comic Sans MS" pitchFamily="66" charset="0"/>
            </a:endParaRPr>
          </a:p>
        </p:txBody>
      </p:sp>
      <p:sp>
        <p:nvSpPr>
          <p:cNvPr id="108600" name="Rectangle 56"/>
          <p:cNvSpPr>
            <a:spLocks noChangeArrowheads="1"/>
          </p:cNvSpPr>
          <p:nvPr/>
        </p:nvSpPr>
        <p:spPr bwMode="auto">
          <a:xfrm>
            <a:off x="1892300" y="2903839"/>
            <a:ext cx="1138238" cy="234347"/>
          </a:xfrm>
          <a:prstGeom prst="rect">
            <a:avLst/>
          </a:prstGeom>
          <a:noFill/>
          <a:ln w="5080">
            <a:solidFill>
              <a:srgbClr val="000000"/>
            </a:solidFill>
            <a:miter lim="800000"/>
            <a:headEnd/>
            <a:tailEnd/>
          </a:ln>
        </p:spPr>
        <p:txBody>
          <a:bodyPr/>
          <a:lstStyle/>
          <a:p>
            <a:pPr>
              <a:defRPr/>
            </a:pPr>
            <a:endParaRPr lang="en-US"/>
          </a:p>
        </p:txBody>
      </p:sp>
      <p:sp>
        <p:nvSpPr>
          <p:cNvPr id="108601" name="Rectangle 57"/>
          <p:cNvSpPr>
            <a:spLocks noChangeArrowheads="1"/>
          </p:cNvSpPr>
          <p:nvPr/>
        </p:nvSpPr>
        <p:spPr bwMode="auto">
          <a:xfrm>
            <a:off x="609600" y="3151656"/>
            <a:ext cx="1136650" cy="232427"/>
          </a:xfrm>
          <a:prstGeom prst="rect">
            <a:avLst/>
          </a:prstGeom>
          <a:solidFill>
            <a:srgbClr val="FFFFFF"/>
          </a:solidFill>
          <a:ln w="9525">
            <a:noFill/>
            <a:miter lim="800000"/>
            <a:headEnd/>
            <a:tailEnd/>
          </a:ln>
        </p:spPr>
        <p:txBody>
          <a:bodyPr/>
          <a:lstStyle/>
          <a:p>
            <a:pPr>
              <a:defRPr/>
            </a:pPr>
            <a:endParaRPr lang="en-US"/>
          </a:p>
        </p:txBody>
      </p:sp>
      <p:sp>
        <p:nvSpPr>
          <p:cNvPr id="29756" name="Rectangle 58"/>
          <p:cNvSpPr>
            <a:spLocks noChangeArrowheads="1"/>
          </p:cNvSpPr>
          <p:nvPr/>
        </p:nvSpPr>
        <p:spPr bwMode="auto">
          <a:xfrm>
            <a:off x="1001713" y="3185978"/>
            <a:ext cx="407987"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Mall Day</a:t>
            </a:r>
            <a:endParaRPr lang="en-US" altLang="en-US" sz="3200">
              <a:effectLst/>
              <a:latin typeface="Comic Sans MS" pitchFamily="66" charset="0"/>
              <a:ea typeface="Times New Roman" pitchFamily="18" charset="0"/>
              <a:cs typeface="Comic Sans MS" pitchFamily="66" charset="0"/>
            </a:endParaRPr>
          </a:p>
        </p:txBody>
      </p:sp>
      <p:sp>
        <p:nvSpPr>
          <p:cNvPr id="108603" name="Rectangle 59"/>
          <p:cNvSpPr>
            <a:spLocks noChangeArrowheads="1"/>
          </p:cNvSpPr>
          <p:nvPr/>
        </p:nvSpPr>
        <p:spPr bwMode="auto">
          <a:xfrm>
            <a:off x="609600" y="3151656"/>
            <a:ext cx="1136650" cy="232427"/>
          </a:xfrm>
          <a:prstGeom prst="rect">
            <a:avLst/>
          </a:prstGeom>
          <a:noFill/>
          <a:ln w="5080">
            <a:solidFill>
              <a:srgbClr val="000000"/>
            </a:solidFill>
            <a:miter lim="800000"/>
            <a:headEnd/>
            <a:tailEnd/>
          </a:ln>
        </p:spPr>
        <p:txBody>
          <a:bodyPr/>
          <a:lstStyle/>
          <a:p>
            <a:pPr>
              <a:defRPr/>
            </a:pPr>
            <a:endParaRPr lang="en-US"/>
          </a:p>
        </p:txBody>
      </p:sp>
      <p:sp>
        <p:nvSpPr>
          <p:cNvPr id="108604" name="Rectangle 60"/>
          <p:cNvSpPr>
            <a:spLocks noChangeArrowheads="1"/>
          </p:cNvSpPr>
          <p:nvPr/>
        </p:nvSpPr>
        <p:spPr bwMode="auto">
          <a:xfrm>
            <a:off x="1892300" y="3151656"/>
            <a:ext cx="1138238" cy="232427"/>
          </a:xfrm>
          <a:prstGeom prst="rect">
            <a:avLst/>
          </a:prstGeom>
          <a:solidFill>
            <a:srgbClr val="FFFFFF"/>
          </a:solidFill>
          <a:ln w="9525">
            <a:noFill/>
            <a:miter lim="800000"/>
            <a:headEnd/>
            <a:tailEnd/>
          </a:ln>
        </p:spPr>
        <p:txBody>
          <a:bodyPr/>
          <a:lstStyle/>
          <a:p>
            <a:pPr>
              <a:defRPr/>
            </a:pPr>
            <a:endParaRPr lang="en-US"/>
          </a:p>
        </p:txBody>
      </p:sp>
      <p:sp>
        <p:nvSpPr>
          <p:cNvPr id="29759" name="Rectangle 61"/>
          <p:cNvSpPr>
            <a:spLocks noChangeArrowheads="1"/>
          </p:cNvSpPr>
          <p:nvPr/>
        </p:nvSpPr>
        <p:spPr bwMode="auto">
          <a:xfrm>
            <a:off x="1905000" y="3185978"/>
            <a:ext cx="1128713"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Awards and Recognition</a:t>
            </a:r>
            <a:endParaRPr lang="en-US" altLang="en-US" sz="800">
              <a:effectLst/>
              <a:latin typeface="Comic Sans MS" pitchFamily="66" charset="0"/>
              <a:ea typeface="Times New Roman" pitchFamily="18" charset="0"/>
              <a:cs typeface="Comic Sans MS" pitchFamily="66" charset="0"/>
            </a:endParaRPr>
          </a:p>
        </p:txBody>
      </p:sp>
      <p:sp>
        <p:nvSpPr>
          <p:cNvPr id="108606" name="Rectangle 62"/>
          <p:cNvSpPr>
            <a:spLocks noChangeArrowheads="1"/>
          </p:cNvSpPr>
          <p:nvPr/>
        </p:nvSpPr>
        <p:spPr bwMode="auto">
          <a:xfrm>
            <a:off x="1892300" y="3151656"/>
            <a:ext cx="1138238" cy="232427"/>
          </a:xfrm>
          <a:prstGeom prst="rect">
            <a:avLst/>
          </a:prstGeom>
          <a:noFill/>
          <a:ln w="5080">
            <a:solidFill>
              <a:srgbClr val="000000"/>
            </a:solidFill>
            <a:miter lim="800000"/>
            <a:headEnd/>
            <a:tailEnd/>
          </a:ln>
        </p:spPr>
        <p:txBody>
          <a:bodyPr/>
          <a:lstStyle/>
          <a:p>
            <a:pPr>
              <a:defRPr/>
            </a:pPr>
            <a:endParaRPr lang="en-US"/>
          </a:p>
        </p:txBody>
      </p:sp>
      <p:sp>
        <p:nvSpPr>
          <p:cNvPr id="108607" name="Rectangle 63"/>
          <p:cNvSpPr>
            <a:spLocks noChangeArrowheads="1"/>
          </p:cNvSpPr>
          <p:nvPr/>
        </p:nvSpPr>
        <p:spPr bwMode="auto">
          <a:xfrm>
            <a:off x="1182688" y="1992734"/>
            <a:ext cx="1274762" cy="397620"/>
          </a:xfrm>
          <a:prstGeom prst="rect">
            <a:avLst/>
          </a:prstGeom>
          <a:solidFill>
            <a:srgbClr val="FFFF00"/>
          </a:solidFill>
          <a:ln w="9525">
            <a:noFill/>
            <a:miter lim="800000"/>
            <a:headEnd/>
            <a:tailEnd/>
          </a:ln>
        </p:spPr>
        <p:txBody>
          <a:bodyPr/>
          <a:lstStyle/>
          <a:p>
            <a:pPr>
              <a:defRPr/>
            </a:pPr>
            <a:endParaRPr lang="en-US"/>
          </a:p>
        </p:txBody>
      </p:sp>
      <p:sp>
        <p:nvSpPr>
          <p:cNvPr id="29762" name="Rectangle 64"/>
          <p:cNvSpPr>
            <a:spLocks noChangeArrowheads="1"/>
          </p:cNvSpPr>
          <p:nvPr/>
        </p:nvSpPr>
        <p:spPr bwMode="auto">
          <a:xfrm>
            <a:off x="1417638" y="2044565"/>
            <a:ext cx="920750"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Activity Committee</a:t>
            </a:r>
            <a:endParaRPr lang="en-US" altLang="en-US" sz="3200">
              <a:effectLst/>
              <a:latin typeface="Comic Sans MS" pitchFamily="66" charset="0"/>
              <a:ea typeface="Times New Roman" pitchFamily="18" charset="0"/>
              <a:cs typeface="Comic Sans MS" pitchFamily="66" charset="0"/>
            </a:endParaRPr>
          </a:p>
        </p:txBody>
      </p:sp>
      <p:sp>
        <p:nvSpPr>
          <p:cNvPr id="108609" name="Rectangle 65"/>
          <p:cNvSpPr>
            <a:spLocks noChangeArrowheads="1"/>
          </p:cNvSpPr>
          <p:nvPr/>
        </p:nvSpPr>
        <p:spPr bwMode="auto">
          <a:xfrm>
            <a:off x="1182688" y="1992734"/>
            <a:ext cx="1274762" cy="397620"/>
          </a:xfrm>
          <a:prstGeom prst="rect">
            <a:avLst/>
          </a:prstGeom>
          <a:noFill/>
          <a:ln w="5080">
            <a:solidFill>
              <a:srgbClr val="000000"/>
            </a:solidFill>
            <a:miter lim="800000"/>
            <a:headEnd/>
            <a:tailEnd/>
          </a:ln>
        </p:spPr>
        <p:txBody>
          <a:bodyPr/>
          <a:lstStyle/>
          <a:p>
            <a:pPr>
              <a:defRPr/>
            </a:pPr>
            <a:endParaRPr lang="en-US"/>
          </a:p>
        </p:txBody>
      </p:sp>
      <p:sp>
        <p:nvSpPr>
          <p:cNvPr id="108610" name="Line 66"/>
          <p:cNvSpPr>
            <a:spLocks noChangeShapeType="1"/>
          </p:cNvSpPr>
          <p:nvPr/>
        </p:nvSpPr>
        <p:spPr bwMode="auto">
          <a:xfrm flipV="1">
            <a:off x="4387850" y="2330180"/>
            <a:ext cx="1588" cy="295815"/>
          </a:xfrm>
          <a:prstGeom prst="line">
            <a:avLst/>
          </a:prstGeom>
          <a:noFill/>
          <a:ln w="5080">
            <a:solidFill>
              <a:srgbClr val="000000"/>
            </a:solidFill>
            <a:round/>
            <a:headEnd/>
            <a:tailEnd/>
          </a:ln>
        </p:spPr>
        <p:txBody>
          <a:bodyPr/>
          <a:lstStyle/>
          <a:p>
            <a:pPr>
              <a:defRPr/>
            </a:pPr>
            <a:endParaRPr lang="en-US"/>
          </a:p>
        </p:txBody>
      </p:sp>
      <p:sp>
        <p:nvSpPr>
          <p:cNvPr id="108611" name="Line 67"/>
          <p:cNvSpPr>
            <a:spLocks noChangeShapeType="1"/>
          </p:cNvSpPr>
          <p:nvPr/>
        </p:nvSpPr>
        <p:spPr bwMode="auto">
          <a:xfrm>
            <a:off x="4387850" y="2399014"/>
            <a:ext cx="1588" cy="226981"/>
          </a:xfrm>
          <a:prstGeom prst="line">
            <a:avLst/>
          </a:prstGeom>
          <a:noFill/>
          <a:ln w="12700">
            <a:solidFill>
              <a:srgbClr val="000000"/>
            </a:solidFill>
            <a:round/>
            <a:headEnd/>
            <a:tailEnd type="triangle" w="med" len="med"/>
          </a:ln>
        </p:spPr>
        <p:txBody>
          <a:bodyPr/>
          <a:lstStyle/>
          <a:p>
            <a:pPr>
              <a:defRPr/>
            </a:pPr>
            <a:endParaRPr lang="en-US"/>
          </a:p>
        </p:txBody>
      </p:sp>
      <p:sp>
        <p:nvSpPr>
          <p:cNvPr id="108612" name="Line 68"/>
          <p:cNvSpPr>
            <a:spLocks noChangeShapeType="1"/>
          </p:cNvSpPr>
          <p:nvPr/>
        </p:nvSpPr>
        <p:spPr bwMode="auto">
          <a:xfrm>
            <a:off x="4313238" y="2600325"/>
            <a:ext cx="74612" cy="0"/>
          </a:xfrm>
          <a:prstGeom prst="line">
            <a:avLst/>
          </a:prstGeom>
          <a:noFill/>
          <a:ln w="12700">
            <a:solidFill>
              <a:srgbClr val="000000"/>
            </a:solidFill>
            <a:round/>
            <a:headEnd/>
            <a:tailEnd/>
          </a:ln>
        </p:spPr>
        <p:txBody>
          <a:bodyPr/>
          <a:lstStyle/>
          <a:p>
            <a:pPr>
              <a:defRPr/>
            </a:pPr>
            <a:endParaRPr lang="en-US"/>
          </a:p>
        </p:txBody>
      </p:sp>
      <p:sp>
        <p:nvSpPr>
          <p:cNvPr id="108613" name="Line 69"/>
          <p:cNvSpPr>
            <a:spLocks noChangeShapeType="1"/>
          </p:cNvSpPr>
          <p:nvPr/>
        </p:nvSpPr>
        <p:spPr bwMode="auto">
          <a:xfrm>
            <a:off x="4387850" y="2600325"/>
            <a:ext cx="74613" cy="0"/>
          </a:xfrm>
          <a:prstGeom prst="line">
            <a:avLst/>
          </a:prstGeom>
          <a:noFill/>
          <a:ln w="12700">
            <a:solidFill>
              <a:srgbClr val="000000"/>
            </a:solidFill>
            <a:round/>
            <a:headEnd/>
            <a:tailEnd/>
          </a:ln>
        </p:spPr>
        <p:txBody>
          <a:bodyPr/>
          <a:lstStyle/>
          <a:p>
            <a:pPr>
              <a:defRPr/>
            </a:pPr>
            <a:endParaRPr lang="en-US"/>
          </a:p>
        </p:txBody>
      </p:sp>
      <p:sp>
        <p:nvSpPr>
          <p:cNvPr id="108614" name="Line 70"/>
          <p:cNvSpPr>
            <a:spLocks noChangeShapeType="1"/>
          </p:cNvSpPr>
          <p:nvPr/>
        </p:nvSpPr>
        <p:spPr bwMode="auto">
          <a:xfrm>
            <a:off x="4313238" y="2844633"/>
            <a:ext cx="74612" cy="1922"/>
          </a:xfrm>
          <a:prstGeom prst="line">
            <a:avLst/>
          </a:prstGeom>
          <a:noFill/>
          <a:ln w="12700">
            <a:solidFill>
              <a:srgbClr val="000000"/>
            </a:solidFill>
            <a:round/>
            <a:headEnd/>
            <a:tailEnd/>
          </a:ln>
        </p:spPr>
        <p:txBody>
          <a:bodyPr/>
          <a:lstStyle/>
          <a:p>
            <a:pPr>
              <a:defRPr/>
            </a:pPr>
            <a:endParaRPr lang="en-US"/>
          </a:p>
        </p:txBody>
      </p:sp>
      <p:sp>
        <p:nvSpPr>
          <p:cNvPr id="108615" name="Line 71"/>
          <p:cNvSpPr>
            <a:spLocks noChangeShapeType="1"/>
          </p:cNvSpPr>
          <p:nvPr/>
        </p:nvSpPr>
        <p:spPr bwMode="auto">
          <a:xfrm>
            <a:off x="4387850" y="2844633"/>
            <a:ext cx="74613" cy="1922"/>
          </a:xfrm>
          <a:prstGeom prst="line">
            <a:avLst/>
          </a:prstGeom>
          <a:noFill/>
          <a:ln w="12700">
            <a:solidFill>
              <a:srgbClr val="000000"/>
            </a:solidFill>
            <a:round/>
            <a:headEnd/>
            <a:tailEnd/>
          </a:ln>
        </p:spPr>
        <p:txBody>
          <a:bodyPr/>
          <a:lstStyle/>
          <a:p>
            <a:pPr>
              <a:defRPr/>
            </a:pPr>
            <a:endParaRPr lang="en-US"/>
          </a:p>
        </p:txBody>
      </p:sp>
      <p:sp>
        <p:nvSpPr>
          <p:cNvPr id="108616" name="Line 72"/>
          <p:cNvSpPr>
            <a:spLocks noChangeShapeType="1"/>
          </p:cNvSpPr>
          <p:nvPr/>
        </p:nvSpPr>
        <p:spPr bwMode="auto">
          <a:xfrm>
            <a:off x="4313238" y="3090863"/>
            <a:ext cx="74612" cy="0"/>
          </a:xfrm>
          <a:prstGeom prst="line">
            <a:avLst/>
          </a:prstGeom>
          <a:noFill/>
          <a:ln w="12700">
            <a:solidFill>
              <a:srgbClr val="000000"/>
            </a:solidFill>
            <a:round/>
            <a:headEnd/>
            <a:tailEnd/>
          </a:ln>
        </p:spPr>
        <p:txBody>
          <a:bodyPr/>
          <a:lstStyle/>
          <a:p>
            <a:pPr>
              <a:defRPr/>
            </a:pPr>
            <a:endParaRPr lang="en-US"/>
          </a:p>
        </p:txBody>
      </p:sp>
      <p:sp>
        <p:nvSpPr>
          <p:cNvPr id="108617" name="Line 73"/>
          <p:cNvSpPr>
            <a:spLocks noChangeShapeType="1"/>
          </p:cNvSpPr>
          <p:nvPr/>
        </p:nvSpPr>
        <p:spPr bwMode="auto">
          <a:xfrm>
            <a:off x="4387850" y="3090863"/>
            <a:ext cx="74613" cy="0"/>
          </a:xfrm>
          <a:prstGeom prst="line">
            <a:avLst/>
          </a:prstGeom>
          <a:noFill/>
          <a:ln w="12700">
            <a:solidFill>
              <a:srgbClr val="000000"/>
            </a:solidFill>
            <a:round/>
            <a:headEnd/>
            <a:tailEnd/>
          </a:ln>
        </p:spPr>
        <p:txBody>
          <a:bodyPr/>
          <a:lstStyle/>
          <a:p>
            <a:pPr>
              <a:defRPr/>
            </a:pPr>
            <a:endParaRPr lang="en-US"/>
          </a:p>
        </p:txBody>
      </p:sp>
      <p:sp>
        <p:nvSpPr>
          <p:cNvPr id="108618" name="Line 74"/>
          <p:cNvSpPr>
            <a:spLocks noChangeShapeType="1"/>
          </p:cNvSpPr>
          <p:nvPr/>
        </p:nvSpPr>
        <p:spPr bwMode="auto">
          <a:xfrm flipV="1">
            <a:off x="4387850" y="2574655"/>
            <a:ext cx="1588" cy="295815"/>
          </a:xfrm>
          <a:prstGeom prst="line">
            <a:avLst/>
          </a:prstGeom>
          <a:noFill/>
          <a:ln w="5080">
            <a:solidFill>
              <a:srgbClr val="000000"/>
            </a:solidFill>
            <a:round/>
            <a:headEnd/>
            <a:tailEnd/>
          </a:ln>
        </p:spPr>
        <p:txBody>
          <a:bodyPr/>
          <a:lstStyle/>
          <a:p>
            <a:pPr>
              <a:defRPr/>
            </a:pPr>
            <a:endParaRPr lang="en-US"/>
          </a:p>
        </p:txBody>
      </p:sp>
      <p:sp>
        <p:nvSpPr>
          <p:cNvPr id="108619" name="Line 75"/>
          <p:cNvSpPr>
            <a:spLocks noChangeShapeType="1"/>
          </p:cNvSpPr>
          <p:nvPr/>
        </p:nvSpPr>
        <p:spPr bwMode="auto">
          <a:xfrm>
            <a:off x="4387850" y="2574655"/>
            <a:ext cx="1588" cy="295815"/>
          </a:xfrm>
          <a:prstGeom prst="line">
            <a:avLst/>
          </a:prstGeom>
          <a:noFill/>
          <a:ln w="12700">
            <a:solidFill>
              <a:srgbClr val="000000"/>
            </a:solidFill>
            <a:round/>
            <a:headEnd/>
            <a:tailEnd/>
          </a:ln>
        </p:spPr>
        <p:txBody>
          <a:bodyPr/>
          <a:lstStyle/>
          <a:p>
            <a:pPr>
              <a:defRPr/>
            </a:pPr>
            <a:endParaRPr lang="en-US"/>
          </a:p>
        </p:txBody>
      </p:sp>
      <p:sp>
        <p:nvSpPr>
          <p:cNvPr id="108620" name="Line 76"/>
          <p:cNvSpPr>
            <a:spLocks noChangeShapeType="1"/>
          </p:cNvSpPr>
          <p:nvPr/>
        </p:nvSpPr>
        <p:spPr bwMode="auto">
          <a:xfrm flipV="1">
            <a:off x="4387850" y="2818963"/>
            <a:ext cx="1588" cy="297736"/>
          </a:xfrm>
          <a:prstGeom prst="line">
            <a:avLst/>
          </a:prstGeom>
          <a:noFill/>
          <a:ln w="5080">
            <a:solidFill>
              <a:srgbClr val="000000"/>
            </a:solidFill>
            <a:round/>
            <a:headEnd/>
            <a:tailEnd/>
          </a:ln>
        </p:spPr>
        <p:txBody>
          <a:bodyPr/>
          <a:lstStyle/>
          <a:p>
            <a:pPr>
              <a:defRPr/>
            </a:pPr>
            <a:endParaRPr lang="en-US"/>
          </a:p>
        </p:txBody>
      </p:sp>
      <p:sp>
        <p:nvSpPr>
          <p:cNvPr id="108621" name="Line 77"/>
          <p:cNvSpPr>
            <a:spLocks noChangeShapeType="1"/>
          </p:cNvSpPr>
          <p:nvPr/>
        </p:nvSpPr>
        <p:spPr bwMode="auto">
          <a:xfrm>
            <a:off x="4387850" y="2818963"/>
            <a:ext cx="1588" cy="273487"/>
          </a:xfrm>
          <a:prstGeom prst="line">
            <a:avLst/>
          </a:prstGeom>
          <a:noFill/>
          <a:ln w="12700">
            <a:solidFill>
              <a:srgbClr val="000000"/>
            </a:solidFill>
            <a:round/>
            <a:headEnd/>
            <a:tailEnd/>
          </a:ln>
        </p:spPr>
        <p:txBody>
          <a:bodyPr/>
          <a:lstStyle/>
          <a:p>
            <a:pPr>
              <a:defRPr/>
            </a:pPr>
            <a:endParaRPr lang="en-US"/>
          </a:p>
        </p:txBody>
      </p:sp>
      <p:sp>
        <p:nvSpPr>
          <p:cNvPr id="108622" name="Rectangle 78"/>
          <p:cNvSpPr>
            <a:spLocks noChangeArrowheads="1"/>
          </p:cNvSpPr>
          <p:nvPr/>
        </p:nvSpPr>
        <p:spPr bwMode="auto">
          <a:xfrm>
            <a:off x="3176588" y="2484906"/>
            <a:ext cx="1136650" cy="232427"/>
          </a:xfrm>
          <a:prstGeom prst="rect">
            <a:avLst/>
          </a:prstGeom>
          <a:solidFill>
            <a:srgbClr val="FFFFFF"/>
          </a:solidFill>
          <a:ln w="9525">
            <a:noFill/>
            <a:miter lim="800000"/>
            <a:headEnd/>
            <a:tailEnd/>
          </a:ln>
        </p:spPr>
        <p:txBody>
          <a:bodyPr/>
          <a:lstStyle/>
          <a:p>
            <a:pPr>
              <a:defRPr/>
            </a:pPr>
            <a:endParaRPr lang="en-US"/>
          </a:p>
        </p:txBody>
      </p:sp>
      <p:sp>
        <p:nvSpPr>
          <p:cNvPr id="29777" name="Rectangle 79"/>
          <p:cNvSpPr>
            <a:spLocks noChangeArrowheads="1"/>
          </p:cNvSpPr>
          <p:nvPr/>
        </p:nvSpPr>
        <p:spPr bwMode="auto">
          <a:xfrm>
            <a:off x="3429000" y="2522403"/>
            <a:ext cx="728663"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Public Speaking</a:t>
            </a:r>
            <a:endParaRPr lang="en-US" altLang="en-US" sz="3200">
              <a:effectLst/>
              <a:latin typeface="Comic Sans MS" pitchFamily="66" charset="0"/>
              <a:ea typeface="Times New Roman" pitchFamily="18" charset="0"/>
              <a:cs typeface="Comic Sans MS" pitchFamily="66" charset="0"/>
            </a:endParaRPr>
          </a:p>
        </p:txBody>
      </p:sp>
      <p:sp>
        <p:nvSpPr>
          <p:cNvPr id="108624" name="Rectangle 80"/>
          <p:cNvSpPr>
            <a:spLocks noChangeArrowheads="1"/>
          </p:cNvSpPr>
          <p:nvPr/>
        </p:nvSpPr>
        <p:spPr bwMode="auto">
          <a:xfrm>
            <a:off x="3176588" y="2484906"/>
            <a:ext cx="1136650" cy="232427"/>
          </a:xfrm>
          <a:prstGeom prst="rect">
            <a:avLst/>
          </a:prstGeom>
          <a:noFill/>
          <a:ln w="5080">
            <a:solidFill>
              <a:srgbClr val="000000"/>
            </a:solidFill>
            <a:miter lim="800000"/>
            <a:headEnd/>
            <a:tailEnd/>
          </a:ln>
        </p:spPr>
        <p:txBody>
          <a:bodyPr/>
          <a:lstStyle/>
          <a:p>
            <a:pPr>
              <a:defRPr/>
            </a:pPr>
            <a:endParaRPr lang="en-US"/>
          </a:p>
        </p:txBody>
      </p:sp>
      <p:sp>
        <p:nvSpPr>
          <p:cNvPr id="108625" name="Rectangle 81"/>
          <p:cNvSpPr>
            <a:spLocks noChangeArrowheads="1"/>
          </p:cNvSpPr>
          <p:nvPr/>
        </p:nvSpPr>
        <p:spPr bwMode="auto">
          <a:xfrm>
            <a:off x="4462463" y="2484906"/>
            <a:ext cx="1138237" cy="232427"/>
          </a:xfrm>
          <a:prstGeom prst="rect">
            <a:avLst/>
          </a:prstGeom>
          <a:solidFill>
            <a:srgbClr val="FFFFFF"/>
          </a:solidFill>
          <a:ln w="9525">
            <a:noFill/>
            <a:miter lim="800000"/>
            <a:headEnd/>
            <a:tailEnd/>
          </a:ln>
        </p:spPr>
        <p:txBody>
          <a:bodyPr/>
          <a:lstStyle/>
          <a:p>
            <a:pPr>
              <a:defRPr/>
            </a:pPr>
            <a:endParaRPr lang="en-US"/>
          </a:p>
        </p:txBody>
      </p:sp>
      <p:sp>
        <p:nvSpPr>
          <p:cNvPr id="29780" name="Rectangle 82"/>
          <p:cNvSpPr>
            <a:spLocks noChangeArrowheads="1"/>
          </p:cNvSpPr>
          <p:nvPr/>
        </p:nvSpPr>
        <p:spPr bwMode="auto">
          <a:xfrm>
            <a:off x="4735513" y="2522403"/>
            <a:ext cx="676275"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Share the Fun</a:t>
            </a:r>
            <a:endParaRPr lang="en-US" altLang="en-US" sz="3200">
              <a:effectLst/>
              <a:latin typeface="Comic Sans MS" pitchFamily="66" charset="0"/>
              <a:ea typeface="Times New Roman" pitchFamily="18" charset="0"/>
              <a:cs typeface="Comic Sans MS" pitchFamily="66" charset="0"/>
            </a:endParaRPr>
          </a:p>
        </p:txBody>
      </p:sp>
      <p:sp>
        <p:nvSpPr>
          <p:cNvPr id="108627" name="Rectangle 83"/>
          <p:cNvSpPr>
            <a:spLocks noChangeArrowheads="1"/>
          </p:cNvSpPr>
          <p:nvPr/>
        </p:nvSpPr>
        <p:spPr bwMode="auto">
          <a:xfrm>
            <a:off x="4462463" y="2484906"/>
            <a:ext cx="1138237" cy="232427"/>
          </a:xfrm>
          <a:prstGeom prst="rect">
            <a:avLst/>
          </a:prstGeom>
          <a:noFill/>
          <a:ln w="5080">
            <a:solidFill>
              <a:srgbClr val="000000"/>
            </a:solidFill>
            <a:miter lim="800000"/>
            <a:headEnd/>
            <a:tailEnd/>
          </a:ln>
        </p:spPr>
        <p:txBody>
          <a:bodyPr/>
          <a:lstStyle/>
          <a:p>
            <a:pPr>
              <a:defRPr/>
            </a:pPr>
            <a:endParaRPr lang="en-US"/>
          </a:p>
        </p:txBody>
      </p:sp>
      <p:sp>
        <p:nvSpPr>
          <p:cNvPr id="108628" name="Rectangle 84"/>
          <p:cNvSpPr>
            <a:spLocks noChangeArrowheads="1"/>
          </p:cNvSpPr>
          <p:nvPr/>
        </p:nvSpPr>
        <p:spPr bwMode="auto">
          <a:xfrm>
            <a:off x="3176588" y="2730802"/>
            <a:ext cx="1136650" cy="234347"/>
          </a:xfrm>
          <a:prstGeom prst="rect">
            <a:avLst/>
          </a:prstGeom>
          <a:solidFill>
            <a:srgbClr val="FFFFFF"/>
          </a:solidFill>
          <a:ln w="9525">
            <a:noFill/>
            <a:miter lim="800000"/>
            <a:headEnd/>
            <a:tailEnd/>
          </a:ln>
        </p:spPr>
        <p:txBody>
          <a:bodyPr/>
          <a:lstStyle/>
          <a:p>
            <a:pPr>
              <a:defRPr/>
            </a:pPr>
            <a:endParaRPr lang="en-US"/>
          </a:p>
        </p:txBody>
      </p:sp>
      <p:sp>
        <p:nvSpPr>
          <p:cNvPr id="29783" name="Rectangle 85"/>
          <p:cNvSpPr>
            <a:spLocks noChangeArrowheads="1"/>
          </p:cNvSpPr>
          <p:nvPr/>
        </p:nvSpPr>
        <p:spPr bwMode="auto">
          <a:xfrm>
            <a:off x="3200400" y="2766786"/>
            <a:ext cx="1056379" cy="14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dirty="0" smtClean="0">
                <a:solidFill>
                  <a:srgbClr val="000000"/>
                </a:solidFill>
                <a:latin typeface="Comic Sans MS" pitchFamily="66" charset="0"/>
                <a:ea typeface="Times New Roman" pitchFamily="18" charset="0"/>
                <a:cs typeface="Comic Sans MS" pitchFamily="66" charset="0"/>
              </a:rPr>
              <a:t>D</a:t>
            </a:r>
            <a:r>
              <a:rPr lang="en-US" altLang="en-US" sz="800" dirty="0" smtClean="0">
                <a:solidFill>
                  <a:srgbClr val="000000"/>
                </a:solidFill>
                <a:effectLst/>
                <a:latin typeface="Comic Sans MS" pitchFamily="66" charset="0"/>
                <a:ea typeface="Times New Roman" pitchFamily="18" charset="0"/>
                <a:cs typeface="Comic Sans MS" pitchFamily="66" charset="0"/>
              </a:rPr>
              <a:t>esign &amp; Construction</a:t>
            </a:r>
            <a:endParaRPr lang="en-US" altLang="en-US" sz="3200" dirty="0">
              <a:effectLst/>
              <a:latin typeface="Comic Sans MS" pitchFamily="66" charset="0"/>
              <a:ea typeface="Times New Roman" pitchFamily="18" charset="0"/>
              <a:cs typeface="Comic Sans MS" pitchFamily="66" charset="0"/>
            </a:endParaRPr>
          </a:p>
        </p:txBody>
      </p:sp>
      <p:sp>
        <p:nvSpPr>
          <p:cNvPr id="108630" name="Rectangle 86"/>
          <p:cNvSpPr>
            <a:spLocks noChangeArrowheads="1"/>
          </p:cNvSpPr>
          <p:nvPr/>
        </p:nvSpPr>
        <p:spPr bwMode="auto">
          <a:xfrm>
            <a:off x="3176588" y="2730802"/>
            <a:ext cx="1136650" cy="234347"/>
          </a:xfrm>
          <a:prstGeom prst="rect">
            <a:avLst/>
          </a:prstGeom>
          <a:noFill/>
          <a:ln w="5080">
            <a:solidFill>
              <a:srgbClr val="000000"/>
            </a:solidFill>
            <a:miter lim="800000"/>
            <a:headEnd/>
            <a:tailEnd/>
          </a:ln>
        </p:spPr>
        <p:txBody>
          <a:bodyPr/>
          <a:lstStyle/>
          <a:p>
            <a:pPr>
              <a:defRPr/>
            </a:pPr>
            <a:endParaRPr lang="en-US"/>
          </a:p>
        </p:txBody>
      </p:sp>
      <p:sp>
        <p:nvSpPr>
          <p:cNvPr id="108631" name="Rectangle 87"/>
          <p:cNvSpPr>
            <a:spLocks noChangeArrowheads="1"/>
          </p:cNvSpPr>
          <p:nvPr/>
        </p:nvSpPr>
        <p:spPr bwMode="auto">
          <a:xfrm>
            <a:off x="4462463" y="2730802"/>
            <a:ext cx="1138237" cy="234347"/>
          </a:xfrm>
          <a:prstGeom prst="rect">
            <a:avLst/>
          </a:prstGeom>
          <a:solidFill>
            <a:srgbClr val="FFFFFF"/>
          </a:solidFill>
          <a:ln w="9525">
            <a:noFill/>
            <a:miter lim="800000"/>
            <a:headEnd/>
            <a:tailEnd/>
          </a:ln>
        </p:spPr>
        <p:txBody>
          <a:bodyPr/>
          <a:lstStyle/>
          <a:p>
            <a:pPr>
              <a:defRPr/>
            </a:pPr>
            <a:endParaRPr lang="en-US"/>
          </a:p>
        </p:txBody>
      </p:sp>
      <p:sp>
        <p:nvSpPr>
          <p:cNvPr id="29786" name="Rectangle 88"/>
          <p:cNvSpPr>
            <a:spLocks noChangeArrowheads="1"/>
          </p:cNvSpPr>
          <p:nvPr/>
        </p:nvSpPr>
        <p:spPr bwMode="auto">
          <a:xfrm>
            <a:off x="4640263" y="2766878"/>
            <a:ext cx="887412"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Healthy</a:t>
            </a:r>
            <a:r>
              <a:rPr lang="en-US" altLang="en-US" sz="600">
                <a:solidFill>
                  <a:srgbClr val="000000"/>
                </a:solidFill>
                <a:effectLst/>
                <a:latin typeface="Comic Sans MS" pitchFamily="66" charset="0"/>
                <a:ea typeface="Times New Roman" pitchFamily="18" charset="0"/>
                <a:cs typeface="Comic Sans MS" pitchFamily="66" charset="0"/>
              </a:rPr>
              <a:t> </a:t>
            </a:r>
            <a:r>
              <a:rPr lang="en-US" altLang="en-US" sz="800">
                <a:solidFill>
                  <a:srgbClr val="000000"/>
                </a:solidFill>
                <a:effectLst/>
                <a:latin typeface="Comic Sans MS" pitchFamily="66" charset="0"/>
                <a:ea typeface="Times New Roman" pitchFamily="18" charset="0"/>
                <a:cs typeface="Comic Sans MS" pitchFamily="66" charset="0"/>
              </a:rPr>
              <a:t>Living Fair</a:t>
            </a:r>
            <a:endParaRPr lang="en-US" altLang="en-US" sz="3200">
              <a:effectLst/>
              <a:latin typeface="Comic Sans MS" pitchFamily="66" charset="0"/>
              <a:ea typeface="Times New Roman" pitchFamily="18" charset="0"/>
              <a:cs typeface="Comic Sans MS" pitchFamily="66" charset="0"/>
            </a:endParaRPr>
          </a:p>
        </p:txBody>
      </p:sp>
      <p:sp>
        <p:nvSpPr>
          <p:cNvPr id="108633" name="Rectangle 89"/>
          <p:cNvSpPr>
            <a:spLocks noChangeArrowheads="1"/>
          </p:cNvSpPr>
          <p:nvPr/>
        </p:nvSpPr>
        <p:spPr bwMode="auto">
          <a:xfrm>
            <a:off x="4462463" y="2730802"/>
            <a:ext cx="1138237" cy="234347"/>
          </a:xfrm>
          <a:prstGeom prst="rect">
            <a:avLst/>
          </a:prstGeom>
          <a:noFill/>
          <a:ln w="5080">
            <a:solidFill>
              <a:srgbClr val="000000"/>
            </a:solidFill>
            <a:miter lim="800000"/>
            <a:headEnd/>
            <a:tailEnd/>
          </a:ln>
        </p:spPr>
        <p:txBody>
          <a:bodyPr/>
          <a:lstStyle/>
          <a:p>
            <a:pPr>
              <a:defRPr/>
            </a:pPr>
            <a:endParaRPr lang="en-US"/>
          </a:p>
        </p:txBody>
      </p:sp>
      <p:sp>
        <p:nvSpPr>
          <p:cNvPr id="108634" name="Rectangle 90"/>
          <p:cNvSpPr>
            <a:spLocks noChangeArrowheads="1"/>
          </p:cNvSpPr>
          <p:nvPr/>
        </p:nvSpPr>
        <p:spPr bwMode="auto">
          <a:xfrm>
            <a:off x="3176588" y="2975277"/>
            <a:ext cx="1136650" cy="234347"/>
          </a:xfrm>
          <a:prstGeom prst="rect">
            <a:avLst/>
          </a:prstGeom>
          <a:solidFill>
            <a:srgbClr val="FFFFFF"/>
          </a:solidFill>
          <a:ln w="9525">
            <a:noFill/>
            <a:miter lim="800000"/>
            <a:headEnd/>
            <a:tailEnd/>
          </a:ln>
        </p:spPr>
        <p:txBody>
          <a:bodyPr/>
          <a:lstStyle/>
          <a:p>
            <a:pPr>
              <a:defRPr/>
            </a:pPr>
            <a:endParaRPr lang="en-US"/>
          </a:p>
        </p:txBody>
      </p:sp>
      <p:sp>
        <p:nvSpPr>
          <p:cNvPr id="29789" name="Rectangle 91"/>
          <p:cNvSpPr>
            <a:spLocks noChangeArrowheads="1"/>
          </p:cNvSpPr>
          <p:nvPr/>
        </p:nvSpPr>
        <p:spPr bwMode="auto">
          <a:xfrm>
            <a:off x="3497263" y="3012940"/>
            <a:ext cx="568325"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Horse Show</a:t>
            </a:r>
            <a:endParaRPr lang="en-US" altLang="en-US" sz="3200">
              <a:effectLst/>
              <a:latin typeface="Comic Sans MS" pitchFamily="66" charset="0"/>
              <a:ea typeface="Times New Roman" pitchFamily="18" charset="0"/>
              <a:cs typeface="Comic Sans MS" pitchFamily="66" charset="0"/>
            </a:endParaRPr>
          </a:p>
        </p:txBody>
      </p:sp>
      <p:sp>
        <p:nvSpPr>
          <p:cNvPr id="108636" name="Rectangle 92"/>
          <p:cNvSpPr>
            <a:spLocks noChangeArrowheads="1"/>
          </p:cNvSpPr>
          <p:nvPr/>
        </p:nvSpPr>
        <p:spPr bwMode="auto">
          <a:xfrm>
            <a:off x="3176588" y="2975277"/>
            <a:ext cx="1136650" cy="234347"/>
          </a:xfrm>
          <a:prstGeom prst="rect">
            <a:avLst/>
          </a:prstGeom>
          <a:noFill/>
          <a:ln w="5080">
            <a:solidFill>
              <a:srgbClr val="000000"/>
            </a:solidFill>
            <a:miter lim="800000"/>
            <a:headEnd/>
            <a:tailEnd/>
          </a:ln>
        </p:spPr>
        <p:txBody>
          <a:bodyPr/>
          <a:lstStyle/>
          <a:p>
            <a:pPr>
              <a:defRPr/>
            </a:pPr>
            <a:endParaRPr lang="en-US"/>
          </a:p>
        </p:txBody>
      </p:sp>
      <p:sp>
        <p:nvSpPr>
          <p:cNvPr id="108637" name="Rectangle 93"/>
          <p:cNvSpPr>
            <a:spLocks noChangeArrowheads="1"/>
          </p:cNvSpPr>
          <p:nvPr/>
        </p:nvSpPr>
        <p:spPr bwMode="auto">
          <a:xfrm>
            <a:off x="4462463" y="2975277"/>
            <a:ext cx="1138237" cy="234347"/>
          </a:xfrm>
          <a:prstGeom prst="rect">
            <a:avLst/>
          </a:prstGeom>
          <a:solidFill>
            <a:srgbClr val="FFFFFF"/>
          </a:solidFill>
          <a:ln w="9525">
            <a:noFill/>
            <a:miter lim="800000"/>
            <a:headEnd/>
            <a:tailEnd/>
          </a:ln>
        </p:spPr>
        <p:txBody>
          <a:bodyPr/>
          <a:lstStyle/>
          <a:p>
            <a:pPr>
              <a:defRPr/>
            </a:pPr>
            <a:endParaRPr lang="en-US"/>
          </a:p>
        </p:txBody>
      </p:sp>
      <p:sp>
        <p:nvSpPr>
          <p:cNvPr id="29792" name="Rectangle 94"/>
          <p:cNvSpPr>
            <a:spLocks noChangeArrowheads="1"/>
          </p:cNvSpPr>
          <p:nvPr/>
        </p:nvSpPr>
        <p:spPr bwMode="auto">
          <a:xfrm>
            <a:off x="4811713" y="3012940"/>
            <a:ext cx="501650"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Foods Fair</a:t>
            </a:r>
            <a:endParaRPr lang="en-US" altLang="en-US" sz="3200">
              <a:effectLst/>
              <a:latin typeface="Comic Sans MS" pitchFamily="66" charset="0"/>
              <a:ea typeface="Times New Roman" pitchFamily="18" charset="0"/>
              <a:cs typeface="Comic Sans MS" pitchFamily="66" charset="0"/>
            </a:endParaRPr>
          </a:p>
        </p:txBody>
      </p:sp>
      <p:sp>
        <p:nvSpPr>
          <p:cNvPr id="108639" name="Rectangle 95"/>
          <p:cNvSpPr>
            <a:spLocks noChangeArrowheads="1"/>
          </p:cNvSpPr>
          <p:nvPr/>
        </p:nvSpPr>
        <p:spPr bwMode="auto">
          <a:xfrm>
            <a:off x="4462463" y="2975277"/>
            <a:ext cx="1138237" cy="234347"/>
          </a:xfrm>
          <a:prstGeom prst="rect">
            <a:avLst/>
          </a:prstGeom>
          <a:noFill/>
          <a:ln w="5080">
            <a:solidFill>
              <a:srgbClr val="000000"/>
            </a:solidFill>
            <a:miter lim="800000"/>
            <a:headEnd/>
            <a:tailEnd/>
          </a:ln>
        </p:spPr>
        <p:txBody>
          <a:bodyPr/>
          <a:lstStyle/>
          <a:p>
            <a:pPr>
              <a:defRPr/>
            </a:pPr>
            <a:endParaRPr lang="en-US"/>
          </a:p>
        </p:txBody>
      </p:sp>
      <p:sp>
        <p:nvSpPr>
          <p:cNvPr id="29794" name="Rectangle 96"/>
          <p:cNvSpPr>
            <a:spLocks noChangeArrowheads="1"/>
          </p:cNvSpPr>
          <p:nvPr/>
        </p:nvSpPr>
        <p:spPr bwMode="auto">
          <a:xfrm>
            <a:off x="4033838" y="2044565"/>
            <a:ext cx="809625"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Event Committee</a:t>
            </a:r>
            <a:endParaRPr lang="en-US" altLang="en-US" sz="3200">
              <a:effectLst/>
              <a:latin typeface="Comic Sans MS" pitchFamily="66" charset="0"/>
              <a:ea typeface="Times New Roman" pitchFamily="18" charset="0"/>
              <a:cs typeface="Comic Sans MS" pitchFamily="66" charset="0"/>
            </a:endParaRPr>
          </a:p>
        </p:txBody>
      </p:sp>
      <p:sp>
        <p:nvSpPr>
          <p:cNvPr id="108641" name="Line 97"/>
          <p:cNvSpPr>
            <a:spLocks noChangeShapeType="1"/>
          </p:cNvSpPr>
          <p:nvPr/>
        </p:nvSpPr>
        <p:spPr bwMode="auto">
          <a:xfrm flipV="1">
            <a:off x="3106738" y="2044564"/>
            <a:ext cx="0" cy="1644071"/>
          </a:xfrm>
          <a:prstGeom prst="line">
            <a:avLst/>
          </a:prstGeom>
          <a:noFill/>
          <a:ln w="12700">
            <a:solidFill>
              <a:srgbClr val="000000"/>
            </a:solidFill>
            <a:round/>
            <a:headEnd type="triangle" w="med" len="med"/>
            <a:tailEnd/>
          </a:ln>
        </p:spPr>
        <p:txBody>
          <a:bodyPr/>
          <a:lstStyle/>
          <a:p>
            <a:pPr>
              <a:defRPr/>
            </a:pPr>
            <a:endParaRPr lang="en-US"/>
          </a:p>
        </p:txBody>
      </p:sp>
      <p:sp>
        <p:nvSpPr>
          <p:cNvPr id="108642" name="Line 98"/>
          <p:cNvSpPr>
            <a:spLocks noChangeShapeType="1"/>
          </p:cNvSpPr>
          <p:nvPr/>
        </p:nvSpPr>
        <p:spPr bwMode="auto">
          <a:xfrm>
            <a:off x="3030538" y="3678238"/>
            <a:ext cx="73025" cy="0"/>
          </a:xfrm>
          <a:prstGeom prst="line">
            <a:avLst/>
          </a:prstGeom>
          <a:noFill/>
          <a:ln w="19050">
            <a:solidFill>
              <a:srgbClr val="000000"/>
            </a:solidFill>
            <a:round/>
            <a:headEnd/>
            <a:tailEnd/>
          </a:ln>
        </p:spPr>
        <p:txBody>
          <a:bodyPr/>
          <a:lstStyle/>
          <a:p>
            <a:pPr>
              <a:defRPr/>
            </a:pPr>
            <a:endParaRPr lang="en-US"/>
          </a:p>
        </p:txBody>
      </p:sp>
      <p:sp>
        <p:nvSpPr>
          <p:cNvPr id="108643" name="Line 99"/>
          <p:cNvSpPr>
            <a:spLocks noChangeShapeType="1"/>
          </p:cNvSpPr>
          <p:nvPr/>
        </p:nvSpPr>
        <p:spPr bwMode="auto">
          <a:xfrm>
            <a:off x="3103563" y="3678238"/>
            <a:ext cx="73025" cy="0"/>
          </a:xfrm>
          <a:prstGeom prst="line">
            <a:avLst/>
          </a:prstGeom>
          <a:noFill/>
          <a:ln w="12700">
            <a:solidFill>
              <a:srgbClr val="000000"/>
            </a:solidFill>
            <a:round/>
            <a:headEnd/>
            <a:tailEnd/>
          </a:ln>
        </p:spPr>
        <p:txBody>
          <a:bodyPr/>
          <a:lstStyle/>
          <a:p>
            <a:pPr>
              <a:defRPr/>
            </a:pPr>
            <a:endParaRPr lang="en-US"/>
          </a:p>
        </p:txBody>
      </p:sp>
      <p:sp>
        <p:nvSpPr>
          <p:cNvPr id="108644" name="Line 100"/>
          <p:cNvSpPr>
            <a:spLocks noChangeShapeType="1"/>
          </p:cNvSpPr>
          <p:nvPr/>
        </p:nvSpPr>
        <p:spPr bwMode="auto">
          <a:xfrm flipV="1">
            <a:off x="2393950" y="3816080"/>
            <a:ext cx="0" cy="295815"/>
          </a:xfrm>
          <a:prstGeom prst="line">
            <a:avLst/>
          </a:prstGeom>
          <a:noFill/>
          <a:ln w="5080">
            <a:solidFill>
              <a:srgbClr val="000000"/>
            </a:solidFill>
            <a:round/>
            <a:headEnd/>
            <a:tailEnd/>
          </a:ln>
        </p:spPr>
        <p:txBody>
          <a:bodyPr/>
          <a:lstStyle/>
          <a:p>
            <a:pPr>
              <a:defRPr/>
            </a:pPr>
            <a:endParaRPr lang="en-US"/>
          </a:p>
        </p:txBody>
      </p:sp>
      <p:sp>
        <p:nvSpPr>
          <p:cNvPr id="108645" name="Line 101"/>
          <p:cNvSpPr>
            <a:spLocks noChangeShapeType="1"/>
          </p:cNvSpPr>
          <p:nvPr/>
        </p:nvSpPr>
        <p:spPr bwMode="auto">
          <a:xfrm>
            <a:off x="2393950" y="3816080"/>
            <a:ext cx="0" cy="295815"/>
          </a:xfrm>
          <a:prstGeom prst="line">
            <a:avLst/>
          </a:prstGeom>
          <a:noFill/>
          <a:ln w="12700">
            <a:solidFill>
              <a:srgbClr val="000000"/>
            </a:solidFill>
            <a:round/>
            <a:headEnd/>
            <a:tailEnd type="triangle" w="med" len="med"/>
          </a:ln>
        </p:spPr>
        <p:txBody>
          <a:bodyPr/>
          <a:lstStyle/>
          <a:p>
            <a:pPr>
              <a:defRPr/>
            </a:pPr>
            <a:endParaRPr lang="en-US"/>
          </a:p>
        </p:txBody>
      </p:sp>
      <p:sp>
        <p:nvSpPr>
          <p:cNvPr id="108646" name="Line 102"/>
          <p:cNvSpPr>
            <a:spLocks noChangeShapeType="1"/>
          </p:cNvSpPr>
          <p:nvPr/>
        </p:nvSpPr>
        <p:spPr bwMode="auto">
          <a:xfrm>
            <a:off x="2319338" y="4086058"/>
            <a:ext cx="74612" cy="1922"/>
          </a:xfrm>
          <a:prstGeom prst="line">
            <a:avLst/>
          </a:prstGeom>
          <a:noFill/>
          <a:ln w="12700">
            <a:solidFill>
              <a:srgbClr val="000000"/>
            </a:solidFill>
            <a:round/>
            <a:headEnd/>
            <a:tailEnd/>
          </a:ln>
        </p:spPr>
        <p:txBody>
          <a:bodyPr/>
          <a:lstStyle/>
          <a:p>
            <a:pPr>
              <a:defRPr/>
            </a:pPr>
            <a:endParaRPr lang="en-US"/>
          </a:p>
        </p:txBody>
      </p:sp>
      <p:sp>
        <p:nvSpPr>
          <p:cNvPr id="108647" name="Line 103"/>
          <p:cNvSpPr>
            <a:spLocks noChangeShapeType="1"/>
          </p:cNvSpPr>
          <p:nvPr/>
        </p:nvSpPr>
        <p:spPr bwMode="auto">
          <a:xfrm>
            <a:off x="2393950" y="4086058"/>
            <a:ext cx="74613" cy="1922"/>
          </a:xfrm>
          <a:prstGeom prst="line">
            <a:avLst/>
          </a:prstGeom>
          <a:noFill/>
          <a:ln w="12700">
            <a:solidFill>
              <a:srgbClr val="000000"/>
            </a:solidFill>
            <a:round/>
            <a:headEnd/>
            <a:tailEnd/>
          </a:ln>
        </p:spPr>
        <p:txBody>
          <a:bodyPr/>
          <a:lstStyle/>
          <a:p>
            <a:pPr>
              <a:defRPr/>
            </a:pPr>
            <a:endParaRPr lang="en-US"/>
          </a:p>
        </p:txBody>
      </p:sp>
      <p:sp>
        <p:nvSpPr>
          <p:cNvPr id="108648" name="Line 104"/>
          <p:cNvSpPr>
            <a:spLocks noChangeShapeType="1"/>
          </p:cNvSpPr>
          <p:nvPr/>
        </p:nvSpPr>
        <p:spPr bwMode="auto">
          <a:xfrm>
            <a:off x="2319338" y="4332288"/>
            <a:ext cx="74612" cy="0"/>
          </a:xfrm>
          <a:prstGeom prst="line">
            <a:avLst/>
          </a:prstGeom>
          <a:noFill/>
          <a:ln w="12700">
            <a:solidFill>
              <a:srgbClr val="000000"/>
            </a:solidFill>
            <a:round/>
            <a:headEnd/>
            <a:tailEnd/>
          </a:ln>
        </p:spPr>
        <p:txBody>
          <a:bodyPr/>
          <a:lstStyle/>
          <a:p>
            <a:pPr>
              <a:defRPr/>
            </a:pPr>
            <a:endParaRPr lang="en-US"/>
          </a:p>
        </p:txBody>
      </p:sp>
      <p:sp>
        <p:nvSpPr>
          <p:cNvPr id="108649" name="Line 105"/>
          <p:cNvSpPr>
            <a:spLocks noChangeShapeType="1"/>
          </p:cNvSpPr>
          <p:nvPr/>
        </p:nvSpPr>
        <p:spPr bwMode="auto">
          <a:xfrm>
            <a:off x="2393950" y="4332288"/>
            <a:ext cx="74613" cy="0"/>
          </a:xfrm>
          <a:prstGeom prst="line">
            <a:avLst/>
          </a:prstGeom>
          <a:noFill/>
          <a:ln w="12700">
            <a:solidFill>
              <a:srgbClr val="000000"/>
            </a:solidFill>
            <a:round/>
            <a:headEnd/>
            <a:tailEnd/>
          </a:ln>
        </p:spPr>
        <p:txBody>
          <a:bodyPr/>
          <a:lstStyle/>
          <a:p>
            <a:pPr>
              <a:defRPr/>
            </a:pPr>
            <a:endParaRPr lang="en-US"/>
          </a:p>
        </p:txBody>
      </p:sp>
      <p:sp>
        <p:nvSpPr>
          <p:cNvPr id="108650" name="Line 106"/>
          <p:cNvSpPr>
            <a:spLocks noChangeShapeType="1"/>
          </p:cNvSpPr>
          <p:nvPr/>
        </p:nvSpPr>
        <p:spPr bwMode="auto">
          <a:xfrm>
            <a:off x="2319338" y="4578350"/>
            <a:ext cx="74612" cy="0"/>
          </a:xfrm>
          <a:prstGeom prst="line">
            <a:avLst/>
          </a:prstGeom>
          <a:noFill/>
          <a:ln w="12700">
            <a:solidFill>
              <a:srgbClr val="000000"/>
            </a:solidFill>
            <a:round/>
            <a:headEnd/>
            <a:tailEnd/>
          </a:ln>
        </p:spPr>
        <p:txBody>
          <a:bodyPr/>
          <a:lstStyle/>
          <a:p>
            <a:pPr>
              <a:defRPr/>
            </a:pPr>
            <a:endParaRPr lang="en-US"/>
          </a:p>
        </p:txBody>
      </p:sp>
      <p:sp>
        <p:nvSpPr>
          <p:cNvPr id="108651" name="Line 107"/>
          <p:cNvSpPr>
            <a:spLocks noChangeShapeType="1"/>
          </p:cNvSpPr>
          <p:nvPr/>
        </p:nvSpPr>
        <p:spPr bwMode="auto">
          <a:xfrm>
            <a:off x="2393950" y="4578350"/>
            <a:ext cx="74613" cy="0"/>
          </a:xfrm>
          <a:prstGeom prst="line">
            <a:avLst/>
          </a:prstGeom>
          <a:noFill/>
          <a:ln w="12700">
            <a:solidFill>
              <a:srgbClr val="000000"/>
            </a:solidFill>
            <a:round/>
            <a:headEnd/>
            <a:tailEnd/>
          </a:ln>
        </p:spPr>
        <p:txBody>
          <a:bodyPr/>
          <a:lstStyle/>
          <a:p>
            <a:pPr>
              <a:defRPr/>
            </a:pPr>
            <a:endParaRPr lang="en-US"/>
          </a:p>
        </p:txBody>
      </p:sp>
      <p:sp>
        <p:nvSpPr>
          <p:cNvPr id="108652" name="Line 108"/>
          <p:cNvSpPr>
            <a:spLocks noChangeShapeType="1"/>
          </p:cNvSpPr>
          <p:nvPr/>
        </p:nvSpPr>
        <p:spPr bwMode="auto">
          <a:xfrm>
            <a:off x="2319338" y="4822825"/>
            <a:ext cx="74612" cy="0"/>
          </a:xfrm>
          <a:prstGeom prst="line">
            <a:avLst/>
          </a:prstGeom>
          <a:noFill/>
          <a:ln w="12700">
            <a:solidFill>
              <a:srgbClr val="000000"/>
            </a:solidFill>
            <a:round/>
            <a:headEnd/>
            <a:tailEnd/>
          </a:ln>
        </p:spPr>
        <p:txBody>
          <a:bodyPr/>
          <a:lstStyle/>
          <a:p>
            <a:pPr>
              <a:defRPr/>
            </a:pPr>
            <a:endParaRPr lang="en-US"/>
          </a:p>
        </p:txBody>
      </p:sp>
      <p:sp>
        <p:nvSpPr>
          <p:cNvPr id="108653" name="Line 109"/>
          <p:cNvSpPr>
            <a:spLocks noChangeShapeType="1"/>
          </p:cNvSpPr>
          <p:nvPr/>
        </p:nvSpPr>
        <p:spPr bwMode="auto">
          <a:xfrm>
            <a:off x="2393950" y="4822825"/>
            <a:ext cx="74613" cy="0"/>
          </a:xfrm>
          <a:prstGeom prst="line">
            <a:avLst/>
          </a:prstGeom>
          <a:noFill/>
          <a:ln w="12700">
            <a:solidFill>
              <a:srgbClr val="000000"/>
            </a:solidFill>
            <a:round/>
            <a:headEnd/>
            <a:tailEnd/>
          </a:ln>
        </p:spPr>
        <p:txBody>
          <a:bodyPr/>
          <a:lstStyle/>
          <a:p>
            <a:pPr>
              <a:defRPr/>
            </a:pPr>
            <a:endParaRPr lang="en-US"/>
          </a:p>
        </p:txBody>
      </p:sp>
      <p:sp>
        <p:nvSpPr>
          <p:cNvPr id="108654" name="Line 110"/>
          <p:cNvSpPr>
            <a:spLocks noChangeShapeType="1"/>
          </p:cNvSpPr>
          <p:nvPr/>
        </p:nvSpPr>
        <p:spPr bwMode="auto">
          <a:xfrm flipV="1">
            <a:off x="2393950" y="4060388"/>
            <a:ext cx="0" cy="297736"/>
          </a:xfrm>
          <a:prstGeom prst="line">
            <a:avLst/>
          </a:prstGeom>
          <a:noFill/>
          <a:ln w="5080">
            <a:solidFill>
              <a:srgbClr val="000000"/>
            </a:solidFill>
            <a:round/>
            <a:headEnd/>
            <a:tailEnd/>
          </a:ln>
        </p:spPr>
        <p:txBody>
          <a:bodyPr/>
          <a:lstStyle/>
          <a:p>
            <a:pPr>
              <a:defRPr/>
            </a:pPr>
            <a:endParaRPr lang="en-US"/>
          </a:p>
        </p:txBody>
      </p:sp>
      <p:sp>
        <p:nvSpPr>
          <p:cNvPr id="108655" name="Line 111"/>
          <p:cNvSpPr>
            <a:spLocks noChangeShapeType="1"/>
          </p:cNvSpPr>
          <p:nvPr/>
        </p:nvSpPr>
        <p:spPr bwMode="auto">
          <a:xfrm>
            <a:off x="2393950" y="4060388"/>
            <a:ext cx="0" cy="297736"/>
          </a:xfrm>
          <a:prstGeom prst="line">
            <a:avLst/>
          </a:prstGeom>
          <a:noFill/>
          <a:ln w="12700">
            <a:solidFill>
              <a:srgbClr val="000000"/>
            </a:solidFill>
            <a:round/>
            <a:headEnd/>
            <a:tailEnd/>
          </a:ln>
        </p:spPr>
        <p:txBody>
          <a:bodyPr/>
          <a:lstStyle/>
          <a:p>
            <a:pPr>
              <a:defRPr/>
            </a:pPr>
            <a:endParaRPr lang="en-US"/>
          </a:p>
        </p:txBody>
      </p:sp>
      <p:sp>
        <p:nvSpPr>
          <p:cNvPr id="108656" name="Line 112"/>
          <p:cNvSpPr>
            <a:spLocks noChangeShapeType="1"/>
          </p:cNvSpPr>
          <p:nvPr/>
        </p:nvSpPr>
        <p:spPr bwMode="auto">
          <a:xfrm flipV="1">
            <a:off x="2393950" y="4306452"/>
            <a:ext cx="0" cy="297735"/>
          </a:xfrm>
          <a:prstGeom prst="line">
            <a:avLst/>
          </a:prstGeom>
          <a:noFill/>
          <a:ln w="5080">
            <a:solidFill>
              <a:srgbClr val="000000"/>
            </a:solidFill>
            <a:round/>
            <a:headEnd/>
            <a:tailEnd/>
          </a:ln>
        </p:spPr>
        <p:txBody>
          <a:bodyPr/>
          <a:lstStyle/>
          <a:p>
            <a:pPr>
              <a:defRPr/>
            </a:pPr>
            <a:endParaRPr lang="en-US"/>
          </a:p>
        </p:txBody>
      </p:sp>
      <p:sp>
        <p:nvSpPr>
          <p:cNvPr id="108657" name="Line 113"/>
          <p:cNvSpPr>
            <a:spLocks noChangeShapeType="1"/>
          </p:cNvSpPr>
          <p:nvPr/>
        </p:nvSpPr>
        <p:spPr bwMode="auto">
          <a:xfrm>
            <a:off x="2393950" y="4306452"/>
            <a:ext cx="0" cy="297735"/>
          </a:xfrm>
          <a:prstGeom prst="line">
            <a:avLst/>
          </a:prstGeom>
          <a:noFill/>
          <a:ln w="12700">
            <a:solidFill>
              <a:srgbClr val="000000"/>
            </a:solidFill>
            <a:round/>
            <a:headEnd/>
            <a:tailEnd/>
          </a:ln>
        </p:spPr>
        <p:txBody>
          <a:bodyPr/>
          <a:lstStyle/>
          <a:p>
            <a:pPr>
              <a:defRPr/>
            </a:pPr>
            <a:endParaRPr lang="en-US"/>
          </a:p>
        </p:txBody>
      </p:sp>
      <p:sp>
        <p:nvSpPr>
          <p:cNvPr id="108658" name="Line 114"/>
          <p:cNvSpPr>
            <a:spLocks noChangeShapeType="1"/>
          </p:cNvSpPr>
          <p:nvPr/>
        </p:nvSpPr>
        <p:spPr bwMode="auto">
          <a:xfrm flipV="1">
            <a:off x="2393950" y="4552680"/>
            <a:ext cx="0" cy="295815"/>
          </a:xfrm>
          <a:prstGeom prst="line">
            <a:avLst/>
          </a:prstGeom>
          <a:noFill/>
          <a:ln w="5080">
            <a:solidFill>
              <a:srgbClr val="000000"/>
            </a:solidFill>
            <a:round/>
            <a:headEnd/>
            <a:tailEnd/>
          </a:ln>
        </p:spPr>
        <p:txBody>
          <a:bodyPr/>
          <a:lstStyle/>
          <a:p>
            <a:pPr>
              <a:defRPr/>
            </a:pPr>
            <a:endParaRPr lang="en-US"/>
          </a:p>
        </p:txBody>
      </p:sp>
      <p:sp>
        <p:nvSpPr>
          <p:cNvPr id="108659" name="Line 115"/>
          <p:cNvSpPr>
            <a:spLocks noChangeShapeType="1"/>
          </p:cNvSpPr>
          <p:nvPr/>
        </p:nvSpPr>
        <p:spPr bwMode="auto">
          <a:xfrm>
            <a:off x="2393950" y="4552680"/>
            <a:ext cx="0" cy="295815"/>
          </a:xfrm>
          <a:prstGeom prst="line">
            <a:avLst/>
          </a:prstGeom>
          <a:noFill/>
          <a:ln w="12700">
            <a:solidFill>
              <a:srgbClr val="000000"/>
            </a:solidFill>
            <a:round/>
            <a:headEnd/>
            <a:tailEnd/>
          </a:ln>
        </p:spPr>
        <p:txBody>
          <a:bodyPr/>
          <a:lstStyle/>
          <a:p>
            <a:pPr>
              <a:defRPr/>
            </a:pPr>
            <a:endParaRPr lang="en-US"/>
          </a:p>
        </p:txBody>
      </p:sp>
      <p:sp>
        <p:nvSpPr>
          <p:cNvPr id="108660" name="Rectangle 116"/>
          <p:cNvSpPr>
            <a:spLocks noChangeArrowheads="1"/>
          </p:cNvSpPr>
          <p:nvPr/>
        </p:nvSpPr>
        <p:spPr bwMode="auto">
          <a:xfrm>
            <a:off x="1182688" y="3972393"/>
            <a:ext cx="1139825" cy="232426"/>
          </a:xfrm>
          <a:prstGeom prst="rect">
            <a:avLst/>
          </a:prstGeom>
          <a:solidFill>
            <a:srgbClr val="FFFFFF"/>
          </a:solidFill>
          <a:ln w="9525">
            <a:noFill/>
            <a:miter lim="800000"/>
            <a:headEnd/>
            <a:tailEnd/>
          </a:ln>
        </p:spPr>
        <p:txBody>
          <a:bodyPr/>
          <a:lstStyle/>
          <a:p>
            <a:pPr>
              <a:defRPr/>
            </a:pPr>
            <a:endParaRPr lang="en-US"/>
          </a:p>
        </p:txBody>
      </p:sp>
      <p:sp>
        <p:nvSpPr>
          <p:cNvPr id="29815" name="Rectangle 117"/>
          <p:cNvSpPr>
            <a:spLocks noChangeArrowheads="1"/>
          </p:cNvSpPr>
          <p:nvPr/>
        </p:nvSpPr>
        <p:spPr bwMode="auto">
          <a:xfrm>
            <a:off x="1435100" y="4006715"/>
            <a:ext cx="728663"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Public Speaking</a:t>
            </a:r>
            <a:endParaRPr lang="en-US" altLang="en-US" sz="3200">
              <a:effectLst/>
              <a:latin typeface="Comic Sans MS" pitchFamily="66" charset="0"/>
              <a:ea typeface="Times New Roman" pitchFamily="18" charset="0"/>
              <a:cs typeface="Comic Sans MS" pitchFamily="66" charset="0"/>
            </a:endParaRPr>
          </a:p>
        </p:txBody>
      </p:sp>
      <p:sp>
        <p:nvSpPr>
          <p:cNvPr id="108662" name="Rectangle 118"/>
          <p:cNvSpPr>
            <a:spLocks noChangeArrowheads="1"/>
          </p:cNvSpPr>
          <p:nvPr/>
        </p:nvSpPr>
        <p:spPr bwMode="auto">
          <a:xfrm>
            <a:off x="1182688" y="3972393"/>
            <a:ext cx="1139825" cy="232426"/>
          </a:xfrm>
          <a:prstGeom prst="rect">
            <a:avLst/>
          </a:prstGeom>
          <a:noFill/>
          <a:ln w="5080">
            <a:solidFill>
              <a:srgbClr val="000000"/>
            </a:solidFill>
            <a:miter lim="800000"/>
            <a:headEnd/>
            <a:tailEnd/>
          </a:ln>
        </p:spPr>
        <p:txBody>
          <a:bodyPr/>
          <a:lstStyle/>
          <a:p>
            <a:pPr>
              <a:defRPr/>
            </a:pPr>
            <a:endParaRPr lang="en-US"/>
          </a:p>
        </p:txBody>
      </p:sp>
      <p:sp>
        <p:nvSpPr>
          <p:cNvPr id="108663" name="Rectangle 119"/>
          <p:cNvSpPr>
            <a:spLocks noChangeArrowheads="1"/>
          </p:cNvSpPr>
          <p:nvPr/>
        </p:nvSpPr>
        <p:spPr bwMode="auto">
          <a:xfrm>
            <a:off x="2468563" y="3972393"/>
            <a:ext cx="1136650" cy="232426"/>
          </a:xfrm>
          <a:prstGeom prst="rect">
            <a:avLst/>
          </a:prstGeom>
          <a:solidFill>
            <a:srgbClr val="FFFFFF"/>
          </a:solidFill>
          <a:ln w="9525">
            <a:noFill/>
            <a:miter lim="800000"/>
            <a:headEnd/>
            <a:tailEnd/>
          </a:ln>
        </p:spPr>
        <p:txBody>
          <a:bodyPr/>
          <a:lstStyle/>
          <a:p>
            <a:pPr>
              <a:defRPr/>
            </a:pPr>
            <a:endParaRPr lang="en-US"/>
          </a:p>
        </p:txBody>
      </p:sp>
      <p:sp>
        <p:nvSpPr>
          <p:cNvPr id="29818" name="Rectangle 120"/>
          <p:cNvSpPr>
            <a:spLocks noChangeArrowheads="1"/>
          </p:cNvSpPr>
          <p:nvPr/>
        </p:nvSpPr>
        <p:spPr bwMode="auto">
          <a:xfrm>
            <a:off x="2773363" y="4006715"/>
            <a:ext cx="595312"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Horticulture</a:t>
            </a:r>
            <a:endParaRPr lang="en-US" altLang="en-US" sz="3200">
              <a:effectLst/>
              <a:latin typeface="Comic Sans MS" pitchFamily="66" charset="0"/>
              <a:ea typeface="Times New Roman" pitchFamily="18" charset="0"/>
              <a:cs typeface="Comic Sans MS" pitchFamily="66" charset="0"/>
            </a:endParaRPr>
          </a:p>
        </p:txBody>
      </p:sp>
      <p:sp>
        <p:nvSpPr>
          <p:cNvPr id="108665" name="Rectangle 121"/>
          <p:cNvSpPr>
            <a:spLocks noChangeArrowheads="1"/>
          </p:cNvSpPr>
          <p:nvPr/>
        </p:nvSpPr>
        <p:spPr bwMode="auto">
          <a:xfrm>
            <a:off x="2468563" y="3972393"/>
            <a:ext cx="1136650" cy="232426"/>
          </a:xfrm>
          <a:prstGeom prst="rect">
            <a:avLst/>
          </a:prstGeom>
          <a:noFill/>
          <a:ln w="5080">
            <a:solidFill>
              <a:srgbClr val="000000"/>
            </a:solidFill>
            <a:miter lim="800000"/>
            <a:headEnd/>
            <a:tailEnd/>
          </a:ln>
        </p:spPr>
        <p:txBody>
          <a:bodyPr/>
          <a:lstStyle/>
          <a:p>
            <a:pPr>
              <a:defRPr/>
            </a:pPr>
            <a:endParaRPr lang="en-US"/>
          </a:p>
        </p:txBody>
      </p:sp>
      <p:sp>
        <p:nvSpPr>
          <p:cNvPr id="108666" name="Rectangle 122"/>
          <p:cNvSpPr>
            <a:spLocks noChangeArrowheads="1"/>
          </p:cNvSpPr>
          <p:nvPr/>
        </p:nvSpPr>
        <p:spPr bwMode="auto">
          <a:xfrm>
            <a:off x="1182688" y="4216868"/>
            <a:ext cx="1139825" cy="232426"/>
          </a:xfrm>
          <a:prstGeom prst="rect">
            <a:avLst/>
          </a:prstGeom>
          <a:solidFill>
            <a:srgbClr val="FFFFFF"/>
          </a:solidFill>
          <a:ln w="9525">
            <a:noFill/>
            <a:miter lim="800000"/>
            <a:headEnd/>
            <a:tailEnd/>
          </a:ln>
        </p:spPr>
        <p:txBody>
          <a:bodyPr/>
          <a:lstStyle/>
          <a:p>
            <a:pPr>
              <a:defRPr/>
            </a:pPr>
            <a:endParaRPr lang="en-US"/>
          </a:p>
        </p:txBody>
      </p:sp>
      <p:sp>
        <p:nvSpPr>
          <p:cNvPr id="29821" name="Rectangle 123"/>
          <p:cNvSpPr>
            <a:spLocks noChangeArrowheads="1"/>
          </p:cNvSpPr>
          <p:nvPr/>
        </p:nvSpPr>
        <p:spPr bwMode="auto">
          <a:xfrm>
            <a:off x="1549400" y="4254365"/>
            <a:ext cx="454025"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Computer</a:t>
            </a:r>
            <a:endParaRPr lang="en-US" altLang="en-US" sz="3200">
              <a:effectLst/>
              <a:latin typeface="Comic Sans MS" pitchFamily="66" charset="0"/>
              <a:ea typeface="Times New Roman" pitchFamily="18" charset="0"/>
              <a:cs typeface="Comic Sans MS" pitchFamily="66" charset="0"/>
            </a:endParaRPr>
          </a:p>
        </p:txBody>
      </p:sp>
      <p:sp>
        <p:nvSpPr>
          <p:cNvPr id="108668" name="Rectangle 124"/>
          <p:cNvSpPr>
            <a:spLocks noChangeArrowheads="1"/>
          </p:cNvSpPr>
          <p:nvPr/>
        </p:nvSpPr>
        <p:spPr bwMode="auto">
          <a:xfrm>
            <a:off x="1182688" y="4216868"/>
            <a:ext cx="1139825" cy="232426"/>
          </a:xfrm>
          <a:prstGeom prst="rect">
            <a:avLst/>
          </a:prstGeom>
          <a:noFill/>
          <a:ln w="5080">
            <a:solidFill>
              <a:srgbClr val="000000"/>
            </a:solidFill>
            <a:miter lim="800000"/>
            <a:headEnd/>
            <a:tailEnd/>
          </a:ln>
        </p:spPr>
        <p:txBody>
          <a:bodyPr/>
          <a:lstStyle/>
          <a:p>
            <a:pPr>
              <a:defRPr/>
            </a:pPr>
            <a:endParaRPr lang="en-US"/>
          </a:p>
        </p:txBody>
      </p:sp>
      <p:sp>
        <p:nvSpPr>
          <p:cNvPr id="108669" name="Rectangle 125"/>
          <p:cNvSpPr>
            <a:spLocks noChangeArrowheads="1"/>
          </p:cNvSpPr>
          <p:nvPr/>
        </p:nvSpPr>
        <p:spPr bwMode="auto">
          <a:xfrm>
            <a:off x="2468563" y="4216868"/>
            <a:ext cx="1136650" cy="232426"/>
          </a:xfrm>
          <a:prstGeom prst="rect">
            <a:avLst/>
          </a:prstGeom>
          <a:solidFill>
            <a:srgbClr val="FFFFFF"/>
          </a:solidFill>
          <a:ln w="9525">
            <a:noFill/>
            <a:miter lim="800000"/>
            <a:headEnd/>
            <a:tailEnd/>
          </a:ln>
        </p:spPr>
        <p:txBody>
          <a:bodyPr/>
          <a:lstStyle/>
          <a:p>
            <a:pPr>
              <a:defRPr/>
            </a:pPr>
            <a:endParaRPr lang="en-US"/>
          </a:p>
        </p:txBody>
      </p:sp>
      <p:sp>
        <p:nvSpPr>
          <p:cNvPr id="29824" name="Rectangle 126"/>
          <p:cNvSpPr>
            <a:spLocks noChangeArrowheads="1"/>
          </p:cNvSpPr>
          <p:nvPr/>
        </p:nvSpPr>
        <p:spPr bwMode="auto">
          <a:xfrm>
            <a:off x="2590800" y="4254365"/>
            <a:ext cx="890588"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Fabric and Fashion</a:t>
            </a:r>
            <a:endParaRPr lang="en-US" altLang="en-US" sz="3200">
              <a:effectLst/>
              <a:latin typeface="Comic Sans MS" pitchFamily="66" charset="0"/>
              <a:ea typeface="Times New Roman" pitchFamily="18" charset="0"/>
              <a:cs typeface="Comic Sans MS" pitchFamily="66" charset="0"/>
            </a:endParaRPr>
          </a:p>
        </p:txBody>
      </p:sp>
      <p:sp>
        <p:nvSpPr>
          <p:cNvPr id="108671" name="Rectangle 127"/>
          <p:cNvSpPr>
            <a:spLocks noChangeArrowheads="1"/>
          </p:cNvSpPr>
          <p:nvPr/>
        </p:nvSpPr>
        <p:spPr bwMode="auto">
          <a:xfrm>
            <a:off x="2468563" y="4216868"/>
            <a:ext cx="1136650" cy="232426"/>
          </a:xfrm>
          <a:prstGeom prst="rect">
            <a:avLst/>
          </a:prstGeom>
          <a:noFill/>
          <a:ln w="5080">
            <a:solidFill>
              <a:srgbClr val="000000"/>
            </a:solidFill>
            <a:miter lim="800000"/>
            <a:headEnd/>
            <a:tailEnd/>
          </a:ln>
        </p:spPr>
        <p:txBody>
          <a:bodyPr/>
          <a:lstStyle/>
          <a:p>
            <a:pPr>
              <a:defRPr/>
            </a:pPr>
            <a:endParaRPr lang="en-US"/>
          </a:p>
        </p:txBody>
      </p:sp>
      <p:sp>
        <p:nvSpPr>
          <p:cNvPr id="108672" name="Rectangle 128"/>
          <p:cNvSpPr>
            <a:spLocks noChangeArrowheads="1"/>
          </p:cNvSpPr>
          <p:nvPr/>
        </p:nvSpPr>
        <p:spPr bwMode="auto">
          <a:xfrm>
            <a:off x="1182688" y="4462764"/>
            <a:ext cx="1139825" cy="234347"/>
          </a:xfrm>
          <a:prstGeom prst="rect">
            <a:avLst/>
          </a:prstGeom>
          <a:solidFill>
            <a:srgbClr val="FFFFFF"/>
          </a:solidFill>
          <a:ln w="9525">
            <a:noFill/>
            <a:miter lim="800000"/>
            <a:headEnd/>
            <a:tailEnd/>
          </a:ln>
        </p:spPr>
        <p:txBody>
          <a:bodyPr/>
          <a:lstStyle/>
          <a:p>
            <a:pPr>
              <a:defRPr/>
            </a:pPr>
            <a:endParaRPr lang="en-US"/>
          </a:p>
        </p:txBody>
      </p:sp>
      <p:sp>
        <p:nvSpPr>
          <p:cNvPr id="29827" name="Rectangle 129"/>
          <p:cNvSpPr>
            <a:spLocks noChangeArrowheads="1"/>
          </p:cNvSpPr>
          <p:nvPr/>
        </p:nvSpPr>
        <p:spPr bwMode="auto">
          <a:xfrm>
            <a:off x="1670050" y="4498840"/>
            <a:ext cx="180975"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Dog</a:t>
            </a:r>
            <a:endParaRPr lang="en-US" altLang="en-US" sz="3200">
              <a:effectLst/>
              <a:latin typeface="Comic Sans MS" pitchFamily="66" charset="0"/>
              <a:ea typeface="Times New Roman" pitchFamily="18" charset="0"/>
              <a:cs typeface="Comic Sans MS" pitchFamily="66" charset="0"/>
            </a:endParaRPr>
          </a:p>
        </p:txBody>
      </p:sp>
      <p:sp>
        <p:nvSpPr>
          <p:cNvPr id="108674" name="Rectangle 130"/>
          <p:cNvSpPr>
            <a:spLocks noChangeArrowheads="1"/>
          </p:cNvSpPr>
          <p:nvPr/>
        </p:nvSpPr>
        <p:spPr bwMode="auto">
          <a:xfrm>
            <a:off x="1182688" y="4462764"/>
            <a:ext cx="1139825" cy="234347"/>
          </a:xfrm>
          <a:prstGeom prst="rect">
            <a:avLst/>
          </a:prstGeom>
          <a:noFill/>
          <a:ln w="5080">
            <a:solidFill>
              <a:srgbClr val="000000"/>
            </a:solidFill>
            <a:miter lim="800000"/>
            <a:headEnd/>
            <a:tailEnd/>
          </a:ln>
        </p:spPr>
        <p:txBody>
          <a:bodyPr/>
          <a:lstStyle/>
          <a:p>
            <a:pPr>
              <a:defRPr/>
            </a:pPr>
            <a:endParaRPr lang="en-US"/>
          </a:p>
        </p:txBody>
      </p:sp>
      <p:sp>
        <p:nvSpPr>
          <p:cNvPr id="108675" name="Rectangle 131"/>
          <p:cNvSpPr>
            <a:spLocks noChangeArrowheads="1"/>
          </p:cNvSpPr>
          <p:nvPr/>
        </p:nvSpPr>
        <p:spPr bwMode="auto">
          <a:xfrm>
            <a:off x="2468563" y="4462764"/>
            <a:ext cx="1136650" cy="234347"/>
          </a:xfrm>
          <a:prstGeom prst="rect">
            <a:avLst/>
          </a:prstGeom>
          <a:solidFill>
            <a:srgbClr val="FFFFFF"/>
          </a:solidFill>
          <a:ln w="9525">
            <a:noFill/>
            <a:miter lim="800000"/>
            <a:headEnd/>
            <a:tailEnd/>
          </a:ln>
        </p:spPr>
        <p:txBody>
          <a:bodyPr/>
          <a:lstStyle/>
          <a:p>
            <a:pPr>
              <a:defRPr/>
            </a:pPr>
            <a:endParaRPr lang="en-US"/>
          </a:p>
        </p:txBody>
      </p:sp>
      <p:sp>
        <p:nvSpPr>
          <p:cNvPr id="29830" name="Rectangle 132"/>
          <p:cNvSpPr>
            <a:spLocks noChangeArrowheads="1"/>
          </p:cNvSpPr>
          <p:nvPr/>
        </p:nvSpPr>
        <p:spPr bwMode="auto">
          <a:xfrm>
            <a:off x="2913063" y="4498840"/>
            <a:ext cx="279400"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Foods</a:t>
            </a:r>
            <a:endParaRPr lang="en-US" altLang="en-US" sz="3200">
              <a:effectLst/>
              <a:latin typeface="Comic Sans MS" pitchFamily="66" charset="0"/>
              <a:ea typeface="Times New Roman" pitchFamily="18" charset="0"/>
              <a:cs typeface="Comic Sans MS" pitchFamily="66" charset="0"/>
            </a:endParaRPr>
          </a:p>
        </p:txBody>
      </p:sp>
      <p:sp>
        <p:nvSpPr>
          <p:cNvPr id="108677" name="Rectangle 133"/>
          <p:cNvSpPr>
            <a:spLocks noChangeArrowheads="1"/>
          </p:cNvSpPr>
          <p:nvPr/>
        </p:nvSpPr>
        <p:spPr bwMode="auto">
          <a:xfrm>
            <a:off x="2468563" y="4462764"/>
            <a:ext cx="1136650" cy="234347"/>
          </a:xfrm>
          <a:prstGeom prst="rect">
            <a:avLst/>
          </a:prstGeom>
          <a:noFill/>
          <a:ln w="5080">
            <a:solidFill>
              <a:srgbClr val="000000"/>
            </a:solidFill>
            <a:miter lim="800000"/>
            <a:headEnd/>
            <a:tailEnd/>
          </a:ln>
        </p:spPr>
        <p:txBody>
          <a:bodyPr/>
          <a:lstStyle/>
          <a:p>
            <a:pPr>
              <a:defRPr/>
            </a:pPr>
            <a:endParaRPr lang="en-US"/>
          </a:p>
        </p:txBody>
      </p:sp>
      <p:sp>
        <p:nvSpPr>
          <p:cNvPr id="108678" name="Rectangle 134"/>
          <p:cNvSpPr>
            <a:spLocks noChangeArrowheads="1"/>
          </p:cNvSpPr>
          <p:nvPr/>
        </p:nvSpPr>
        <p:spPr bwMode="auto">
          <a:xfrm>
            <a:off x="1182688" y="4707239"/>
            <a:ext cx="1139825" cy="234347"/>
          </a:xfrm>
          <a:prstGeom prst="rect">
            <a:avLst/>
          </a:prstGeom>
          <a:solidFill>
            <a:srgbClr val="FFFFFF"/>
          </a:solidFill>
          <a:ln w="9525">
            <a:noFill/>
            <a:miter lim="800000"/>
            <a:headEnd/>
            <a:tailEnd/>
          </a:ln>
        </p:spPr>
        <p:txBody>
          <a:bodyPr/>
          <a:lstStyle/>
          <a:p>
            <a:pPr>
              <a:defRPr/>
            </a:pPr>
            <a:endParaRPr lang="en-US"/>
          </a:p>
        </p:txBody>
      </p:sp>
      <p:sp>
        <p:nvSpPr>
          <p:cNvPr id="29833" name="Rectangle 135"/>
          <p:cNvSpPr>
            <a:spLocks noChangeArrowheads="1"/>
          </p:cNvSpPr>
          <p:nvPr/>
        </p:nvSpPr>
        <p:spPr bwMode="auto">
          <a:xfrm>
            <a:off x="1600200" y="4744903"/>
            <a:ext cx="336550"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Poultry</a:t>
            </a:r>
            <a:endParaRPr lang="en-US" altLang="en-US" sz="3200">
              <a:effectLst/>
              <a:latin typeface="Comic Sans MS" pitchFamily="66" charset="0"/>
              <a:ea typeface="Times New Roman" pitchFamily="18" charset="0"/>
              <a:cs typeface="Comic Sans MS" pitchFamily="66" charset="0"/>
            </a:endParaRPr>
          </a:p>
        </p:txBody>
      </p:sp>
      <p:sp>
        <p:nvSpPr>
          <p:cNvPr id="108680" name="Rectangle 136"/>
          <p:cNvSpPr>
            <a:spLocks noChangeArrowheads="1"/>
          </p:cNvSpPr>
          <p:nvPr/>
        </p:nvSpPr>
        <p:spPr bwMode="auto">
          <a:xfrm>
            <a:off x="1182688" y="4707239"/>
            <a:ext cx="1139825" cy="234347"/>
          </a:xfrm>
          <a:prstGeom prst="rect">
            <a:avLst/>
          </a:prstGeom>
          <a:noFill/>
          <a:ln w="5080">
            <a:solidFill>
              <a:srgbClr val="000000"/>
            </a:solidFill>
            <a:miter lim="800000"/>
            <a:headEnd/>
            <a:tailEnd/>
          </a:ln>
        </p:spPr>
        <p:txBody>
          <a:bodyPr/>
          <a:lstStyle/>
          <a:p>
            <a:pPr>
              <a:defRPr/>
            </a:pPr>
            <a:endParaRPr lang="en-US"/>
          </a:p>
        </p:txBody>
      </p:sp>
      <p:sp>
        <p:nvSpPr>
          <p:cNvPr id="108681" name="Rectangle 137"/>
          <p:cNvSpPr>
            <a:spLocks noChangeArrowheads="1"/>
          </p:cNvSpPr>
          <p:nvPr/>
        </p:nvSpPr>
        <p:spPr bwMode="auto">
          <a:xfrm>
            <a:off x="2468563" y="4707239"/>
            <a:ext cx="1136650" cy="234347"/>
          </a:xfrm>
          <a:prstGeom prst="rect">
            <a:avLst/>
          </a:prstGeom>
          <a:solidFill>
            <a:srgbClr val="FFFFFF"/>
          </a:solidFill>
          <a:ln w="9525">
            <a:noFill/>
            <a:miter lim="800000"/>
            <a:headEnd/>
            <a:tailEnd/>
          </a:ln>
        </p:spPr>
        <p:txBody>
          <a:bodyPr/>
          <a:lstStyle/>
          <a:p>
            <a:pPr>
              <a:defRPr/>
            </a:pPr>
            <a:endParaRPr lang="en-US"/>
          </a:p>
        </p:txBody>
      </p:sp>
      <p:sp>
        <p:nvSpPr>
          <p:cNvPr id="29836" name="Rectangle 138"/>
          <p:cNvSpPr>
            <a:spLocks noChangeArrowheads="1"/>
          </p:cNvSpPr>
          <p:nvPr/>
        </p:nvSpPr>
        <p:spPr bwMode="auto">
          <a:xfrm>
            <a:off x="2884488" y="4744903"/>
            <a:ext cx="346075"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Fitness</a:t>
            </a:r>
            <a:endParaRPr lang="en-US" altLang="en-US" sz="3200">
              <a:effectLst/>
              <a:latin typeface="Comic Sans MS" pitchFamily="66" charset="0"/>
              <a:ea typeface="Times New Roman" pitchFamily="18" charset="0"/>
              <a:cs typeface="Comic Sans MS" pitchFamily="66" charset="0"/>
            </a:endParaRPr>
          </a:p>
        </p:txBody>
      </p:sp>
      <p:sp>
        <p:nvSpPr>
          <p:cNvPr id="108683" name="Rectangle 139"/>
          <p:cNvSpPr>
            <a:spLocks noChangeArrowheads="1"/>
          </p:cNvSpPr>
          <p:nvPr/>
        </p:nvSpPr>
        <p:spPr bwMode="auto">
          <a:xfrm>
            <a:off x="2468563" y="4707239"/>
            <a:ext cx="1136650" cy="234347"/>
          </a:xfrm>
          <a:prstGeom prst="rect">
            <a:avLst/>
          </a:prstGeom>
          <a:noFill/>
          <a:ln w="5080">
            <a:solidFill>
              <a:srgbClr val="000000"/>
            </a:solidFill>
            <a:miter lim="800000"/>
            <a:headEnd/>
            <a:tailEnd/>
          </a:ln>
        </p:spPr>
        <p:txBody>
          <a:bodyPr/>
          <a:lstStyle/>
          <a:p>
            <a:pPr>
              <a:defRPr/>
            </a:pPr>
            <a:endParaRPr lang="en-US"/>
          </a:p>
        </p:txBody>
      </p:sp>
      <p:sp>
        <p:nvSpPr>
          <p:cNvPr id="108684" name="Rectangle 140"/>
          <p:cNvSpPr>
            <a:spLocks noChangeArrowheads="1"/>
          </p:cNvSpPr>
          <p:nvPr/>
        </p:nvSpPr>
        <p:spPr bwMode="auto">
          <a:xfrm>
            <a:off x="1757363" y="3478967"/>
            <a:ext cx="1273175" cy="393779"/>
          </a:xfrm>
          <a:prstGeom prst="rect">
            <a:avLst/>
          </a:prstGeom>
          <a:solidFill>
            <a:srgbClr val="FFFF00"/>
          </a:solidFill>
          <a:ln w="9525">
            <a:noFill/>
            <a:miter lim="800000"/>
            <a:headEnd/>
            <a:tailEnd/>
          </a:ln>
        </p:spPr>
        <p:txBody>
          <a:bodyPr/>
          <a:lstStyle/>
          <a:p>
            <a:pPr>
              <a:defRPr/>
            </a:pPr>
            <a:endParaRPr lang="en-US"/>
          </a:p>
        </p:txBody>
      </p:sp>
      <p:sp>
        <p:nvSpPr>
          <p:cNvPr id="29839" name="Rectangle 141"/>
          <p:cNvSpPr>
            <a:spLocks noChangeArrowheads="1"/>
          </p:cNvSpPr>
          <p:nvPr/>
        </p:nvSpPr>
        <p:spPr bwMode="auto">
          <a:xfrm>
            <a:off x="1970088" y="3550523"/>
            <a:ext cx="736600" cy="17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Project Leaders</a:t>
            </a:r>
            <a:endParaRPr lang="en-US" altLang="en-US" sz="3200">
              <a:effectLst/>
              <a:latin typeface="Comic Sans MS" pitchFamily="66" charset="0"/>
              <a:ea typeface="Times New Roman" pitchFamily="18" charset="0"/>
              <a:cs typeface="Comic Sans MS" pitchFamily="66" charset="0"/>
            </a:endParaRPr>
          </a:p>
        </p:txBody>
      </p:sp>
      <p:sp>
        <p:nvSpPr>
          <p:cNvPr id="108686" name="Rectangle 142"/>
          <p:cNvSpPr>
            <a:spLocks noChangeArrowheads="1"/>
          </p:cNvSpPr>
          <p:nvPr/>
        </p:nvSpPr>
        <p:spPr bwMode="auto">
          <a:xfrm>
            <a:off x="1760538" y="3488325"/>
            <a:ext cx="1274762" cy="395701"/>
          </a:xfrm>
          <a:prstGeom prst="rect">
            <a:avLst/>
          </a:prstGeom>
          <a:noFill/>
          <a:ln w="5080">
            <a:solidFill>
              <a:srgbClr val="000000"/>
            </a:solidFill>
            <a:miter lim="800000"/>
            <a:headEnd/>
            <a:tailEnd/>
          </a:ln>
        </p:spPr>
        <p:txBody>
          <a:bodyPr/>
          <a:lstStyle/>
          <a:p>
            <a:pPr>
              <a:defRPr/>
            </a:pPr>
            <a:endParaRPr lang="en-US"/>
          </a:p>
        </p:txBody>
      </p:sp>
      <p:sp>
        <p:nvSpPr>
          <p:cNvPr id="29841" name="Rectangle 143"/>
          <p:cNvSpPr>
            <a:spLocks noChangeArrowheads="1"/>
          </p:cNvSpPr>
          <p:nvPr/>
        </p:nvSpPr>
        <p:spPr bwMode="auto">
          <a:xfrm>
            <a:off x="3200400" y="3539672"/>
            <a:ext cx="1643063" cy="29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800" dirty="0">
                <a:solidFill>
                  <a:srgbClr val="000000"/>
                </a:solidFill>
                <a:effectLst/>
                <a:latin typeface="Comic Sans MS" pitchFamily="66" charset="0"/>
                <a:ea typeface="Times New Roman" pitchFamily="18" charset="0"/>
                <a:cs typeface="Comic Sans MS" pitchFamily="66" charset="0"/>
              </a:rPr>
              <a:t>Parent-Volunteer </a:t>
            </a:r>
            <a:r>
              <a:rPr lang="en-US" altLang="en-US" sz="800" dirty="0" smtClean="0">
                <a:solidFill>
                  <a:srgbClr val="000000"/>
                </a:solidFill>
                <a:effectLst/>
                <a:latin typeface="Comic Sans MS" pitchFamily="66" charset="0"/>
                <a:ea typeface="Times New Roman" pitchFamily="18" charset="0"/>
                <a:cs typeface="Comic Sans MS" pitchFamily="66" charset="0"/>
              </a:rPr>
              <a:t>Association</a:t>
            </a:r>
            <a:endParaRPr lang="en-US" altLang="en-US" sz="1800" dirty="0">
              <a:effectLst/>
              <a:latin typeface="Comic Sans MS" pitchFamily="66" charset="0"/>
              <a:ea typeface="Times New Roman" pitchFamily="18" charset="0"/>
              <a:cs typeface="Comic Sans MS" pitchFamily="66" charset="0"/>
            </a:endParaRPr>
          </a:p>
          <a:p>
            <a:r>
              <a:rPr lang="en-US" altLang="en-US" sz="800" dirty="0">
                <a:solidFill>
                  <a:srgbClr val="000000"/>
                </a:solidFill>
                <a:effectLst/>
                <a:latin typeface="Comic Sans MS" pitchFamily="66" charset="0"/>
                <a:ea typeface="Times New Roman" pitchFamily="18" charset="0"/>
                <a:cs typeface="Comic Sans MS" pitchFamily="66" charset="0"/>
              </a:rPr>
              <a:t>Executive </a:t>
            </a:r>
            <a:r>
              <a:rPr lang="en-US" altLang="en-US" sz="800" dirty="0" smtClean="0">
                <a:solidFill>
                  <a:srgbClr val="000000"/>
                </a:solidFill>
                <a:effectLst/>
                <a:latin typeface="Comic Sans MS" pitchFamily="66" charset="0"/>
                <a:ea typeface="Times New Roman" pitchFamily="18" charset="0"/>
                <a:cs typeface="Comic Sans MS" pitchFamily="66" charset="0"/>
              </a:rPr>
              <a:t>Committee (officers)</a:t>
            </a:r>
            <a:endParaRPr lang="en-US" altLang="en-US" sz="3200" dirty="0">
              <a:effectLst/>
              <a:latin typeface="Comic Sans MS" pitchFamily="66" charset="0"/>
              <a:ea typeface="Times New Roman" pitchFamily="18" charset="0"/>
              <a:cs typeface="Comic Sans MS" pitchFamily="66" charset="0"/>
            </a:endParaRPr>
          </a:p>
        </p:txBody>
      </p:sp>
      <p:sp>
        <p:nvSpPr>
          <p:cNvPr id="29842" name="Rectangle 144"/>
          <p:cNvSpPr>
            <a:spLocks noChangeArrowheads="1"/>
          </p:cNvSpPr>
          <p:nvPr/>
        </p:nvSpPr>
        <p:spPr bwMode="auto">
          <a:xfrm>
            <a:off x="2205038" y="1533835"/>
            <a:ext cx="1524000" cy="2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800">
                <a:solidFill>
                  <a:srgbClr val="000000"/>
                </a:solidFill>
                <a:effectLst/>
                <a:latin typeface="Comic Sans MS" pitchFamily="66" charset="0"/>
                <a:ea typeface="Times New Roman" pitchFamily="18" charset="0"/>
                <a:cs typeface="Comic Sans MS" pitchFamily="66" charset="0"/>
              </a:rPr>
              <a:t>Parent-Volunteer Association</a:t>
            </a:r>
            <a:endParaRPr lang="en-US" altLang="en-US" sz="3200">
              <a:effectLst/>
              <a:latin typeface="Comic Sans MS" pitchFamily="66" charset="0"/>
              <a:ea typeface="Times New Roman" pitchFamily="18" charset="0"/>
              <a:cs typeface="Comic Sans MS" pitchFamily="66" charset="0"/>
            </a:endParaRPr>
          </a:p>
        </p:txBody>
      </p:sp>
      <p:sp>
        <p:nvSpPr>
          <p:cNvPr id="108689" name="Rectangle 145"/>
          <p:cNvSpPr>
            <a:spLocks noChangeArrowheads="1"/>
          </p:cNvSpPr>
          <p:nvPr/>
        </p:nvSpPr>
        <p:spPr bwMode="auto">
          <a:xfrm>
            <a:off x="3846513" y="1439148"/>
            <a:ext cx="1330325" cy="557054"/>
          </a:xfrm>
          <a:prstGeom prst="rect">
            <a:avLst/>
          </a:prstGeom>
          <a:solidFill>
            <a:srgbClr val="FF9900"/>
          </a:solidFill>
          <a:ln w="9525">
            <a:noFill/>
            <a:miter lim="800000"/>
            <a:headEnd/>
            <a:tailEnd/>
          </a:ln>
        </p:spPr>
        <p:txBody>
          <a:bodyPr/>
          <a:lstStyle/>
          <a:p>
            <a:pPr>
              <a:defRPr/>
            </a:pPr>
            <a:endParaRPr lang="en-US"/>
          </a:p>
        </p:txBody>
      </p:sp>
      <p:sp>
        <p:nvSpPr>
          <p:cNvPr id="29844" name="Rectangle 146"/>
          <p:cNvSpPr>
            <a:spLocks noChangeArrowheads="1"/>
          </p:cNvSpPr>
          <p:nvPr/>
        </p:nvSpPr>
        <p:spPr bwMode="auto">
          <a:xfrm>
            <a:off x="4230688" y="1503228"/>
            <a:ext cx="639762"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Youth Council</a:t>
            </a:r>
            <a:endParaRPr lang="en-US" altLang="en-US" sz="3200">
              <a:effectLst/>
              <a:latin typeface="Comic Sans MS" pitchFamily="66" charset="0"/>
              <a:ea typeface="Times New Roman" pitchFamily="18" charset="0"/>
              <a:cs typeface="Comic Sans MS" pitchFamily="66" charset="0"/>
            </a:endParaRPr>
          </a:p>
        </p:txBody>
      </p:sp>
      <p:sp>
        <p:nvSpPr>
          <p:cNvPr id="29845" name="Rectangle 147"/>
          <p:cNvSpPr>
            <a:spLocks noChangeArrowheads="1"/>
          </p:cNvSpPr>
          <p:nvPr/>
        </p:nvSpPr>
        <p:spPr bwMode="auto">
          <a:xfrm>
            <a:off x="4230688" y="1636578"/>
            <a:ext cx="630237"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Ambassadors</a:t>
            </a:r>
            <a:endParaRPr lang="en-US" altLang="en-US" sz="3200">
              <a:effectLst/>
              <a:latin typeface="Comic Sans MS" pitchFamily="66" charset="0"/>
              <a:ea typeface="Times New Roman" pitchFamily="18" charset="0"/>
              <a:cs typeface="Comic Sans MS" pitchFamily="66" charset="0"/>
            </a:endParaRPr>
          </a:p>
        </p:txBody>
      </p:sp>
      <p:sp>
        <p:nvSpPr>
          <p:cNvPr id="29846" name="Rectangle 148"/>
          <p:cNvSpPr>
            <a:spLocks noChangeArrowheads="1"/>
          </p:cNvSpPr>
          <p:nvPr/>
        </p:nvSpPr>
        <p:spPr bwMode="auto">
          <a:xfrm>
            <a:off x="4230688" y="1773103"/>
            <a:ext cx="642937"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Teen Leaders</a:t>
            </a:r>
            <a:endParaRPr lang="en-US" altLang="en-US" sz="3200">
              <a:effectLst/>
              <a:latin typeface="Comic Sans MS" pitchFamily="66" charset="0"/>
              <a:ea typeface="Times New Roman" pitchFamily="18" charset="0"/>
              <a:cs typeface="Comic Sans MS" pitchFamily="66" charset="0"/>
            </a:endParaRPr>
          </a:p>
        </p:txBody>
      </p:sp>
      <p:sp>
        <p:nvSpPr>
          <p:cNvPr id="108693" name="Rectangle 149"/>
          <p:cNvSpPr>
            <a:spLocks noChangeArrowheads="1"/>
          </p:cNvSpPr>
          <p:nvPr/>
        </p:nvSpPr>
        <p:spPr bwMode="auto">
          <a:xfrm>
            <a:off x="3846513" y="1439148"/>
            <a:ext cx="1330325" cy="557054"/>
          </a:xfrm>
          <a:prstGeom prst="rect">
            <a:avLst/>
          </a:prstGeom>
          <a:noFill/>
          <a:ln w="5080">
            <a:solidFill>
              <a:srgbClr val="000000"/>
            </a:solidFill>
            <a:miter lim="800000"/>
            <a:headEnd/>
            <a:tailEnd/>
          </a:ln>
        </p:spPr>
        <p:txBody>
          <a:bodyPr/>
          <a:lstStyle/>
          <a:p>
            <a:pPr>
              <a:defRPr/>
            </a:pPr>
            <a:endParaRPr lang="en-US"/>
          </a:p>
        </p:txBody>
      </p:sp>
      <p:sp>
        <p:nvSpPr>
          <p:cNvPr id="108694" name="Rectangle 150"/>
          <p:cNvSpPr>
            <a:spLocks noChangeArrowheads="1"/>
          </p:cNvSpPr>
          <p:nvPr/>
        </p:nvSpPr>
        <p:spPr bwMode="auto">
          <a:xfrm>
            <a:off x="5253038" y="1439148"/>
            <a:ext cx="1331912" cy="557054"/>
          </a:xfrm>
          <a:prstGeom prst="rect">
            <a:avLst/>
          </a:prstGeom>
          <a:solidFill>
            <a:srgbClr val="FF9900"/>
          </a:solidFill>
          <a:ln w="9525">
            <a:noFill/>
            <a:miter lim="800000"/>
            <a:headEnd/>
            <a:tailEnd/>
          </a:ln>
        </p:spPr>
        <p:txBody>
          <a:bodyPr/>
          <a:lstStyle/>
          <a:p>
            <a:pPr>
              <a:defRPr/>
            </a:pPr>
            <a:endParaRPr lang="en-US"/>
          </a:p>
        </p:txBody>
      </p:sp>
      <p:sp>
        <p:nvSpPr>
          <p:cNvPr id="29849" name="Rectangle 151"/>
          <p:cNvSpPr>
            <a:spLocks noChangeArrowheads="1"/>
          </p:cNvSpPr>
          <p:nvPr/>
        </p:nvSpPr>
        <p:spPr bwMode="auto">
          <a:xfrm>
            <a:off x="5546725" y="1534843"/>
            <a:ext cx="838200"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800">
                <a:solidFill>
                  <a:srgbClr val="000000"/>
                </a:solidFill>
                <a:effectLst/>
                <a:latin typeface="Comic Sans MS" pitchFamily="66" charset="0"/>
                <a:ea typeface="Times New Roman" pitchFamily="18" charset="0"/>
                <a:cs typeface="Comic Sans MS" pitchFamily="66" charset="0"/>
              </a:rPr>
              <a:t>Program Advisory</a:t>
            </a:r>
            <a:endParaRPr lang="en-US" altLang="en-US" sz="1800">
              <a:effectLst/>
              <a:latin typeface="Comic Sans MS" pitchFamily="66" charset="0"/>
              <a:ea typeface="Times New Roman" pitchFamily="18" charset="0"/>
              <a:cs typeface="Comic Sans MS" pitchFamily="66" charset="0"/>
            </a:endParaRPr>
          </a:p>
          <a:p>
            <a:r>
              <a:rPr lang="en-US" altLang="en-US" sz="800">
                <a:solidFill>
                  <a:srgbClr val="000000"/>
                </a:solidFill>
                <a:effectLst/>
                <a:latin typeface="Comic Sans MS" pitchFamily="66" charset="0"/>
                <a:ea typeface="Times New Roman" pitchFamily="18" charset="0"/>
                <a:cs typeface="Comic Sans MS" pitchFamily="66" charset="0"/>
              </a:rPr>
              <a:t>Committee</a:t>
            </a:r>
            <a:endParaRPr lang="en-US" altLang="en-US" sz="3200">
              <a:effectLst/>
              <a:latin typeface="Comic Sans MS" pitchFamily="66" charset="0"/>
              <a:ea typeface="Times New Roman" pitchFamily="18" charset="0"/>
              <a:cs typeface="Comic Sans MS" pitchFamily="66" charset="0"/>
            </a:endParaRPr>
          </a:p>
        </p:txBody>
      </p:sp>
      <p:sp>
        <p:nvSpPr>
          <p:cNvPr id="108696" name="Rectangle 152"/>
          <p:cNvSpPr>
            <a:spLocks noChangeArrowheads="1"/>
          </p:cNvSpPr>
          <p:nvPr/>
        </p:nvSpPr>
        <p:spPr bwMode="auto">
          <a:xfrm>
            <a:off x="5253038" y="1439148"/>
            <a:ext cx="1331912" cy="557054"/>
          </a:xfrm>
          <a:prstGeom prst="rect">
            <a:avLst/>
          </a:prstGeom>
          <a:noFill/>
          <a:ln w="5080">
            <a:solidFill>
              <a:srgbClr val="000000"/>
            </a:solidFill>
            <a:miter lim="800000"/>
            <a:headEnd/>
            <a:tailEnd/>
          </a:ln>
        </p:spPr>
        <p:txBody>
          <a:bodyPr/>
          <a:lstStyle/>
          <a:p>
            <a:pPr>
              <a:defRPr/>
            </a:pPr>
            <a:endParaRPr lang="en-US"/>
          </a:p>
        </p:txBody>
      </p:sp>
      <p:sp>
        <p:nvSpPr>
          <p:cNvPr id="108697" name="Line 153"/>
          <p:cNvSpPr>
            <a:spLocks noChangeShapeType="1"/>
          </p:cNvSpPr>
          <p:nvPr/>
        </p:nvSpPr>
        <p:spPr bwMode="auto">
          <a:xfrm flipV="1">
            <a:off x="7327900" y="1922359"/>
            <a:ext cx="1588" cy="293894"/>
          </a:xfrm>
          <a:prstGeom prst="line">
            <a:avLst/>
          </a:prstGeom>
          <a:noFill/>
          <a:ln w="19050">
            <a:solidFill>
              <a:srgbClr val="000000"/>
            </a:solidFill>
            <a:round/>
            <a:headEnd type="triangle" w="med" len="med"/>
            <a:tailEnd/>
          </a:ln>
        </p:spPr>
        <p:txBody>
          <a:bodyPr/>
          <a:lstStyle/>
          <a:p>
            <a:pPr>
              <a:defRPr/>
            </a:pPr>
            <a:endParaRPr lang="en-US"/>
          </a:p>
        </p:txBody>
      </p:sp>
      <p:sp>
        <p:nvSpPr>
          <p:cNvPr id="108698" name="Line 154"/>
          <p:cNvSpPr>
            <a:spLocks noChangeShapeType="1"/>
          </p:cNvSpPr>
          <p:nvPr/>
        </p:nvSpPr>
        <p:spPr bwMode="auto">
          <a:xfrm>
            <a:off x="7256463" y="2190583"/>
            <a:ext cx="71437" cy="1922"/>
          </a:xfrm>
          <a:prstGeom prst="line">
            <a:avLst/>
          </a:prstGeom>
          <a:noFill/>
          <a:ln w="19050">
            <a:solidFill>
              <a:srgbClr val="000000"/>
            </a:solidFill>
            <a:round/>
            <a:headEnd/>
            <a:tailEnd/>
          </a:ln>
        </p:spPr>
        <p:txBody>
          <a:bodyPr/>
          <a:lstStyle/>
          <a:p>
            <a:pPr>
              <a:defRPr/>
            </a:pPr>
            <a:endParaRPr lang="en-US"/>
          </a:p>
        </p:txBody>
      </p:sp>
      <p:sp>
        <p:nvSpPr>
          <p:cNvPr id="108699" name="Line 155"/>
          <p:cNvSpPr>
            <a:spLocks noChangeShapeType="1"/>
          </p:cNvSpPr>
          <p:nvPr/>
        </p:nvSpPr>
        <p:spPr bwMode="auto">
          <a:xfrm>
            <a:off x="7327900" y="2190583"/>
            <a:ext cx="74613" cy="1922"/>
          </a:xfrm>
          <a:prstGeom prst="line">
            <a:avLst/>
          </a:prstGeom>
          <a:noFill/>
          <a:ln w="19050">
            <a:solidFill>
              <a:srgbClr val="000000"/>
            </a:solidFill>
            <a:round/>
            <a:headEnd/>
            <a:tailEnd/>
          </a:ln>
        </p:spPr>
        <p:txBody>
          <a:bodyPr/>
          <a:lstStyle/>
          <a:p>
            <a:pPr>
              <a:defRPr/>
            </a:pPr>
            <a:endParaRPr lang="en-US"/>
          </a:p>
        </p:txBody>
      </p:sp>
      <p:sp>
        <p:nvSpPr>
          <p:cNvPr id="108700" name="Line 156"/>
          <p:cNvSpPr>
            <a:spLocks noChangeShapeType="1"/>
          </p:cNvSpPr>
          <p:nvPr/>
        </p:nvSpPr>
        <p:spPr bwMode="auto">
          <a:xfrm>
            <a:off x="7256463" y="2570163"/>
            <a:ext cx="71437" cy="0"/>
          </a:xfrm>
          <a:prstGeom prst="line">
            <a:avLst/>
          </a:prstGeom>
          <a:noFill/>
          <a:ln w="19050">
            <a:solidFill>
              <a:srgbClr val="000000"/>
            </a:solidFill>
            <a:round/>
            <a:headEnd/>
            <a:tailEnd/>
          </a:ln>
        </p:spPr>
        <p:txBody>
          <a:bodyPr/>
          <a:lstStyle/>
          <a:p>
            <a:pPr>
              <a:defRPr/>
            </a:pPr>
            <a:endParaRPr lang="en-US"/>
          </a:p>
        </p:txBody>
      </p:sp>
      <p:sp>
        <p:nvSpPr>
          <p:cNvPr id="108701" name="Line 157"/>
          <p:cNvSpPr>
            <a:spLocks noChangeShapeType="1"/>
          </p:cNvSpPr>
          <p:nvPr/>
        </p:nvSpPr>
        <p:spPr bwMode="auto">
          <a:xfrm>
            <a:off x="7327900" y="2570163"/>
            <a:ext cx="74613" cy="0"/>
          </a:xfrm>
          <a:prstGeom prst="line">
            <a:avLst/>
          </a:prstGeom>
          <a:noFill/>
          <a:ln w="19050">
            <a:solidFill>
              <a:srgbClr val="000000"/>
            </a:solidFill>
            <a:round/>
            <a:headEnd/>
            <a:tailEnd/>
          </a:ln>
        </p:spPr>
        <p:txBody>
          <a:bodyPr/>
          <a:lstStyle/>
          <a:p>
            <a:pPr>
              <a:defRPr/>
            </a:pPr>
            <a:endParaRPr lang="en-US"/>
          </a:p>
        </p:txBody>
      </p:sp>
      <p:sp>
        <p:nvSpPr>
          <p:cNvPr id="108702" name="Line 158"/>
          <p:cNvSpPr>
            <a:spLocks noChangeShapeType="1"/>
          </p:cNvSpPr>
          <p:nvPr/>
        </p:nvSpPr>
        <p:spPr bwMode="auto">
          <a:xfrm flipV="1">
            <a:off x="7329488" y="2150911"/>
            <a:ext cx="0" cy="411313"/>
          </a:xfrm>
          <a:prstGeom prst="line">
            <a:avLst/>
          </a:prstGeom>
          <a:noFill/>
          <a:ln w="5080">
            <a:solidFill>
              <a:srgbClr val="000000"/>
            </a:solidFill>
            <a:round/>
            <a:headEnd/>
            <a:tailEnd/>
          </a:ln>
        </p:spPr>
        <p:txBody>
          <a:bodyPr/>
          <a:lstStyle/>
          <a:p>
            <a:pPr>
              <a:defRPr/>
            </a:pPr>
            <a:endParaRPr lang="en-US"/>
          </a:p>
        </p:txBody>
      </p:sp>
      <p:sp>
        <p:nvSpPr>
          <p:cNvPr id="108703" name="Line 159"/>
          <p:cNvSpPr>
            <a:spLocks noChangeShapeType="1"/>
          </p:cNvSpPr>
          <p:nvPr/>
        </p:nvSpPr>
        <p:spPr bwMode="auto">
          <a:xfrm>
            <a:off x="7327900" y="2150913"/>
            <a:ext cx="0" cy="420838"/>
          </a:xfrm>
          <a:prstGeom prst="line">
            <a:avLst/>
          </a:prstGeom>
          <a:noFill/>
          <a:ln w="19050">
            <a:solidFill>
              <a:srgbClr val="000000"/>
            </a:solidFill>
            <a:round/>
            <a:headEnd/>
            <a:tailEnd/>
          </a:ln>
        </p:spPr>
        <p:txBody>
          <a:bodyPr/>
          <a:lstStyle/>
          <a:p>
            <a:pPr>
              <a:defRPr/>
            </a:pPr>
            <a:endParaRPr lang="en-US"/>
          </a:p>
        </p:txBody>
      </p:sp>
      <p:sp>
        <p:nvSpPr>
          <p:cNvPr id="108704" name="Rectangle 160"/>
          <p:cNvSpPr>
            <a:spLocks noChangeArrowheads="1"/>
          </p:cNvSpPr>
          <p:nvPr/>
        </p:nvSpPr>
        <p:spPr bwMode="auto">
          <a:xfrm>
            <a:off x="5981700" y="1992734"/>
            <a:ext cx="1274763" cy="397620"/>
          </a:xfrm>
          <a:prstGeom prst="rect">
            <a:avLst/>
          </a:prstGeom>
          <a:solidFill>
            <a:srgbClr val="FFFF00"/>
          </a:solidFill>
          <a:ln w="9525">
            <a:noFill/>
            <a:miter lim="800000"/>
            <a:headEnd/>
            <a:tailEnd/>
          </a:ln>
        </p:spPr>
        <p:txBody>
          <a:bodyPr/>
          <a:lstStyle/>
          <a:p>
            <a:pPr>
              <a:defRPr/>
            </a:pPr>
            <a:endParaRPr lang="en-US"/>
          </a:p>
        </p:txBody>
      </p:sp>
      <p:sp>
        <p:nvSpPr>
          <p:cNvPr id="29859" name="Rectangle 161"/>
          <p:cNvSpPr>
            <a:spLocks noChangeArrowheads="1"/>
          </p:cNvSpPr>
          <p:nvPr/>
        </p:nvSpPr>
        <p:spPr bwMode="auto">
          <a:xfrm>
            <a:off x="6361113" y="2044565"/>
            <a:ext cx="588962"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Fund Raising</a:t>
            </a:r>
            <a:endParaRPr lang="en-US" altLang="en-US" sz="3200">
              <a:effectLst/>
              <a:latin typeface="Comic Sans MS" pitchFamily="66" charset="0"/>
              <a:ea typeface="Times New Roman" pitchFamily="18" charset="0"/>
              <a:cs typeface="Comic Sans MS" pitchFamily="66" charset="0"/>
            </a:endParaRPr>
          </a:p>
        </p:txBody>
      </p:sp>
      <p:sp>
        <p:nvSpPr>
          <p:cNvPr id="108706" name="Rectangle 162"/>
          <p:cNvSpPr>
            <a:spLocks noChangeArrowheads="1"/>
          </p:cNvSpPr>
          <p:nvPr/>
        </p:nvSpPr>
        <p:spPr bwMode="auto">
          <a:xfrm>
            <a:off x="5981700" y="1992734"/>
            <a:ext cx="1274763" cy="397620"/>
          </a:xfrm>
          <a:prstGeom prst="rect">
            <a:avLst/>
          </a:prstGeom>
          <a:noFill/>
          <a:ln w="5080">
            <a:solidFill>
              <a:srgbClr val="000000"/>
            </a:solidFill>
            <a:miter lim="800000"/>
            <a:headEnd/>
            <a:tailEnd/>
          </a:ln>
        </p:spPr>
        <p:txBody>
          <a:bodyPr/>
          <a:lstStyle/>
          <a:p>
            <a:pPr>
              <a:defRPr/>
            </a:pPr>
            <a:endParaRPr lang="en-US"/>
          </a:p>
        </p:txBody>
      </p:sp>
      <p:sp>
        <p:nvSpPr>
          <p:cNvPr id="108707" name="Rectangle 163"/>
          <p:cNvSpPr>
            <a:spLocks noChangeArrowheads="1"/>
          </p:cNvSpPr>
          <p:nvPr/>
        </p:nvSpPr>
        <p:spPr bwMode="auto">
          <a:xfrm>
            <a:off x="7402513" y="1992734"/>
            <a:ext cx="1273175" cy="397620"/>
          </a:xfrm>
          <a:prstGeom prst="rect">
            <a:avLst/>
          </a:prstGeom>
          <a:solidFill>
            <a:srgbClr val="FFFF00"/>
          </a:solidFill>
          <a:ln w="9525">
            <a:noFill/>
            <a:miter lim="800000"/>
            <a:headEnd/>
            <a:tailEnd/>
          </a:ln>
        </p:spPr>
        <p:txBody>
          <a:bodyPr/>
          <a:lstStyle/>
          <a:p>
            <a:pPr>
              <a:defRPr/>
            </a:pPr>
            <a:endParaRPr lang="en-US"/>
          </a:p>
        </p:txBody>
      </p:sp>
      <p:sp>
        <p:nvSpPr>
          <p:cNvPr id="29862" name="Rectangle 164"/>
          <p:cNvSpPr>
            <a:spLocks noChangeArrowheads="1"/>
          </p:cNvSpPr>
          <p:nvPr/>
        </p:nvSpPr>
        <p:spPr bwMode="auto">
          <a:xfrm>
            <a:off x="7666038" y="2043064"/>
            <a:ext cx="1011237" cy="16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900">
                <a:solidFill>
                  <a:srgbClr val="000000"/>
                </a:solidFill>
                <a:effectLst/>
                <a:latin typeface="Comic Sans MS" pitchFamily="66" charset="0"/>
                <a:ea typeface="Times New Roman" pitchFamily="18" charset="0"/>
                <a:cs typeface="Arial" charset="0"/>
              </a:rPr>
              <a:t>Donor Recruitment</a:t>
            </a:r>
            <a:endParaRPr lang="en-US" altLang="en-US" sz="3600">
              <a:effectLst/>
              <a:latin typeface="Comic Sans MS" pitchFamily="66" charset="0"/>
              <a:ea typeface="Times New Roman" pitchFamily="18" charset="0"/>
              <a:cs typeface="Arial" charset="0"/>
            </a:endParaRPr>
          </a:p>
        </p:txBody>
      </p:sp>
      <p:sp>
        <p:nvSpPr>
          <p:cNvPr id="108709" name="Rectangle 165"/>
          <p:cNvSpPr>
            <a:spLocks noChangeArrowheads="1"/>
          </p:cNvSpPr>
          <p:nvPr/>
        </p:nvSpPr>
        <p:spPr bwMode="auto">
          <a:xfrm>
            <a:off x="7402513" y="1992734"/>
            <a:ext cx="1273175" cy="397620"/>
          </a:xfrm>
          <a:prstGeom prst="rect">
            <a:avLst/>
          </a:prstGeom>
          <a:noFill/>
          <a:ln w="5080">
            <a:solidFill>
              <a:srgbClr val="000000"/>
            </a:solidFill>
            <a:miter lim="800000"/>
            <a:headEnd/>
            <a:tailEnd/>
          </a:ln>
        </p:spPr>
        <p:txBody>
          <a:bodyPr/>
          <a:lstStyle/>
          <a:p>
            <a:pPr>
              <a:defRPr/>
            </a:pPr>
            <a:endParaRPr lang="en-US"/>
          </a:p>
        </p:txBody>
      </p:sp>
      <p:sp>
        <p:nvSpPr>
          <p:cNvPr id="108710" name="Rectangle 166"/>
          <p:cNvSpPr>
            <a:spLocks noChangeArrowheads="1"/>
          </p:cNvSpPr>
          <p:nvPr/>
        </p:nvSpPr>
        <p:spPr bwMode="auto">
          <a:xfrm>
            <a:off x="5981700" y="2373900"/>
            <a:ext cx="1274763" cy="395701"/>
          </a:xfrm>
          <a:prstGeom prst="rect">
            <a:avLst/>
          </a:prstGeom>
          <a:solidFill>
            <a:srgbClr val="FFFF00"/>
          </a:solidFill>
          <a:ln w="9525">
            <a:noFill/>
            <a:miter lim="800000"/>
            <a:headEnd/>
            <a:tailEnd/>
          </a:ln>
        </p:spPr>
        <p:txBody>
          <a:bodyPr/>
          <a:lstStyle/>
          <a:p>
            <a:pPr>
              <a:defRPr/>
            </a:pPr>
            <a:endParaRPr lang="en-US"/>
          </a:p>
        </p:txBody>
      </p:sp>
      <p:sp>
        <p:nvSpPr>
          <p:cNvPr id="29865" name="Rectangle 167"/>
          <p:cNvSpPr>
            <a:spLocks noChangeArrowheads="1"/>
          </p:cNvSpPr>
          <p:nvPr/>
        </p:nvSpPr>
        <p:spPr bwMode="auto">
          <a:xfrm>
            <a:off x="6299200" y="2420889"/>
            <a:ext cx="820738" cy="16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900">
                <a:solidFill>
                  <a:srgbClr val="000000"/>
                </a:solidFill>
                <a:effectLst/>
                <a:latin typeface="Comic Sans MS" pitchFamily="66" charset="0"/>
                <a:ea typeface="Times New Roman" pitchFamily="18" charset="0"/>
                <a:cs typeface="Comic Sans MS" pitchFamily="66" charset="0"/>
              </a:rPr>
              <a:t>Annual Meeting</a:t>
            </a:r>
            <a:endParaRPr lang="en-US" altLang="en-US" sz="3600">
              <a:effectLst/>
              <a:latin typeface="Comic Sans MS" pitchFamily="66" charset="0"/>
              <a:ea typeface="Times New Roman" pitchFamily="18" charset="0"/>
              <a:cs typeface="Comic Sans MS" pitchFamily="66" charset="0"/>
            </a:endParaRPr>
          </a:p>
        </p:txBody>
      </p:sp>
      <p:sp>
        <p:nvSpPr>
          <p:cNvPr id="108712" name="Rectangle 168"/>
          <p:cNvSpPr>
            <a:spLocks noChangeArrowheads="1"/>
          </p:cNvSpPr>
          <p:nvPr/>
        </p:nvSpPr>
        <p:spPr bwMode="auto">
          <a:xfrm>
            <a:off x="5981700" y="2373900"/>
            <a:ext cx="1274763" cy="395701"/>
          </a:xfrm>
          <a:prstGeom prst="rect">
            <a:avLst/>
          </a:prstGeom>
          <a:noFill/>
          <a:ln w="5080">
            <a:solidFill>
              <a:srgbClr val="000000"/>
            </a:solidFill>
            <a:miter lim="800000"/>
            <a:headEnd/>
            <a:tailEnd/>
          </a:ln>
        </p:spPr>
        <p:txBody>
          <a:bodyPr/>
          <a:lstStyle/>
          <a:p>
            <a:pPr>
              <a:defRPr/>
            </a:pPr>
            <a:endParaRPr lang="en-US"/>
          </a:p>
        </p:txBody>
      </p:sp>
      <p:sp>
        <p:nvSpPr>
          <p:cNvPr id="108713" name="Rectangle 169"/>
          <p:cNvSpPr>
            <a:spLocks noChangeArrowheads="1"/>
          </p:cNvSpPr>
          <p:nvPr/>
        </p:nvSpPr>
        <p:spPr bwMode="auto">
          <a:xfrm>
            <a:off x="7402513" y="2373900"/>
            <a:ext cx="1273175" cy="395701"/>
          </a:xfrm>
          <a:prstGeom prst="rect">
            <a:avLst/>
          </a:prstGeom>
          <a:solidFill>
            <a:srgbClr val="FFFF00"/>
          </a:solidFill>
          <a:ln w="9525">
            <a:noFill/>
            <a:miter lim="800000"/>
            <a:headEnd/>
            <a:tailEnd/>
          </a:ln>
        </p:spPr>
        <p:txBody>
          <a:bodyPr/>
          <a:lstStyle/>
          <a:p>
            <a:pPr>
              <a:defRPr/>
            </a:pPr>
            <a:endParaRPr lang="en-US"/>
          </a:p>
        </p:txBody>
      </p:sp>
      <p:sp>
        <p:nvSpPr>
          <p:cNvPr id="29868" name="Rectangle 170"/>
          <p:cNvSpPr>
            <a:spLocks noChangeArrowheads="1"/>
          </p:cNvSpPr>
          <p:nvPr/>
        </p:nvSpPr>
        <p:spPr bwMode="auto">
          <a:xfrm>
            <a:off x="7708900" y="2420889"/>
            <a:ext cx="819150" cy="16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900">
                <a:solidFill>
                  <a:srgbClr val="000000"/>
                </a:solidFill>
                <a:effectLst/>
                <a:latin typeface="Comic Sans MS" pitchFamily="66" charset="0"/>
                <a:ea typeface="Times New Roman" pitchFamily="18" charset="0"/>
                <a:cs typeface="Arial" charset="0"/>
              </a:rPr>
              <a:t>Golf</a:t>
            </a:r>
            <a:r>
              <a:rPr lang="en-US" altLang="en-US" sz="600">
                <a:solidFill>
                  <a:srgbClr val="000000"/>
                </a:solidFill>
                <a:effectLst/>
                <a:latin typeface="Comic Sans MS" pitchFamily="66" charset="0"/>
                <a:ea typeface="Times New Roman" pitchFamily="18" charset="0"/>
                <a:cs typeface="Arial" charset="0"/>
              </a:rPr>
              <a:t> </a:t>
            </a:r>
            <a:r>
              <a:rPr lang="en-US" altLang="en-US" sz="800">
                <a:solidFill>
                  <a:srgbClr val="000000"/>
                </a:solidFill>
                <a:effectLst/>
                <a:latin typeface="Comic Sans MS" pitchFamily="66" charset="0"/>
                <a:ea typeface="Times New Roman" pitchFamily="18" charset="0"/>
                <a:cs typeface="Arial" charset="0"/>
              </a:rPr>
              <a:t>Tournament</a:t>
            </a:r>
            <a:endParaRPr lang="en-US" altLang="en-US" sz="3200">
              <a:effectLst/>
              <a:latin typeface="Comic Sans MS" pitchFamily="66" charset="0"/>
              <a:ea typeface="Times New Roman" pitchFamily="18" charset="0"/>
              <a:cs typeface="Arial" charset="0"/>
            </a:endParaRPr>
          </a:p>
        </p:txBody>
      </p:sp>
      <p:sp>
        <p:nvSpPr>
          <p:cNvPr id="108715" name="Rectangle 171"/>
          <p:cNvSpPr>
            <a:spLocks noChangeArrowheads="1"/>
          </p:cNvSpPr>
          <p:nvPr/>
        </p:nvSpPr>
        <p:spPr bwMode="auto">
          <a:xfrm>
            <a:off x="7402513" y="2373900"/>
            <a:ext cx="1273175" cy="395701"/>
          </a:xfrm>
          <a:prstGeom prst="rect">
            <a:avLst/>
          </a:prstGeom>
          <a:noFill/>
          <a:ln w="5080">
            <a:solidFill>
              <a:srgbClr val="000000"/>
            </a:solidFill>
            <a:miter lim="800000"/>
            <a:headEnd/>
            <a:tailEnd/>
          </a:ln>
        </p:spPr>
        <p:txBody>
          <a:bodyPr/>
          <a:lstStyle/>
          <a:p>
            <a:pPr>
              <a:defRPr/>
            </a:pPr>
            <a:endParaRPr lang="en-US"/>
          </a:p>
        </p:txBody>
      </p:sp>
      <p:sp>
        <p:nvSpPr>
          <p:cNvPr id="108716" name="Rectangle 172"/>
          <p:cNvSpPr>
            <a:spLocks noChangeArrowheads="1"/>
          </p:cNvSpPr>
          <p:nvPr/>
        </p:nvSpPr>
        <p:spPr bwMode="auto">
          <a:xfrm>
            <a:off x="6662738" y="1439148"/>
            <a:ext cx="1331912" cy="557054"/>
          </a:xfrm>
          <a:prstGeom prst="rect">
            <a:avLst/>
          </a:prstGeom>
          <a:solidFill>
            <a:srgbClr val="FF9900"/>
          </a:solidFill>
          <a:ln w="9525">
            <a:noFill/>
            <a:miter lim="800000"/>
            <a:headEnd/>
            <a:tailEnd/>
          </a:ln>
        </p:spPr>
        <p:txBody>
          <a:bodyPr/>
          <a:lstStyle/>
          <a:p>
            <a:pPr>
              <a:defRPr/>
            </a:pPr>
            <a:endParaRPr lang="en-US"/>
          </a:p>
        </p:txBody>
      </p:sp>
      <p:sp>
        <p:nvSpPr>
          <p:cNvPr id="29871" name="Rectangle 173"/>
          <p:cNvSpPr>
            <a:spLocks noChangeArrowheads="1"/>
          </p:cNvSpPr>
          <p:nvPr/>
        </p:nvSpPr>
        <p:spPr bwMode="auto">
          <a:xfrm>
            <a:off x="7031038" y="1501727"/>
            <a:ext cx="820737" cy="16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900">
                <a:solidFill>
                  <a:srgbClr val="000000"/>
                </a:solidFill>
                <a:effectLst/>
                <a:latin typeface="Comic Sans MS" pitchFamily="66" charset="0"/>
                <a:ea typeface="Times New Roman" pitchFamily="18" charset="0"/>
                <a:cs typeface="Comic Sans MS" pitchFamily="66" charset="0"/>
              </a:rPr>
              <a:t>4-H Foundation</a:t>
            </a:r>
            <a:endParaRPr lang="en-US" altLang="en-US" sz="3600">
              <a:effectLst/>
              <a:latin typeface="Comic Sans MS" pitchFamily="66" charset="0"/>
              <a:ea typeface="Times New Roman" pitchFamily="18" charset="0"/>
              <a:cs typeface="Comic Sans MS" pitchFamily="66" charset="0"/>
            </a:endParaRPr>
          </a:p>
        </p:txBody>
      </p:sp>
      <p:sp>
        <p:nvSpPr>
          <p:cNvPr id="108718" name="Rectangle 174"/>
          <p:cNvSpPr>
            <a:spLocks noChangeArrowheads="1"/>
          </p:cNvSpPr>
          <p:nvPr/>
        </p:nvSpPr>
        <p:spPr bwMode="auto">
          <a:xfrm>
            <a:off x="6662738" y="1439148"/>
            <a:ext cx="1331912" cy="557054"/>
          </a:xfrm>
          <a:prstGeom prst="rect">
            <a:avLst/>
          </a:prstGeom>
          <a:noFill/>
          <a:ln w="5080">
            <a:solidFill>
              <a:srgbClr val="000000"/>
            </a:solidFill>
            <a:miter lim="800000"/>
            <a:headEnd/>
            <a:tailEnd/>
          </a:ln>
        </p:spPr>
        <p:txBody>
          <a:bodyPr/>
          <a:lstStyle/>
          <a:p>
            <a:pPr>
              <a:defRPr/>
            </a:pPr>
            <a:endParaRPr lang="en-US"/>
          </a:p>
        </p:txBody>
      </p:sp>
      <p:sp>
        <p:nvSpPr>
          <p:cNvPr id="108719" name="Rectangle 175"/>
          <p:cNvSpPr>
            <a:spLocks noChangeArrowheads="1"/>
          </p:cNvSpPr>
          <p:nvPr/>
        </p:nvSpPr>
        <p:spPr bwMode="auto">
          <a:xfrm>
            <a:off x="3962400" y="1122831"/>
            <a:ext cx="1331913" cy="232427"/>
          </a:xfrm>
          <a:prstGeom prst="rect">
            <a:avLst/>
          </a:prstGeom>
          <a:solidFill>
            <a:srgbClr val="99CC00"/>
          </a:solidFill>
          <a:ln w="9525">
            <a:noFill/>
            <a:miter lim="800000"/>
            <a:headEnd/>
            <a:tailEnd/>
          </a:ln>
        </p:spPr>
        <p:txBody>
          <a:bodyPr/>
          <a:lstStyle/>
          <a:p>
            <a:pPr>
              <a:defRPr/>
            </a:pPr>
            <a:endParaRPr lang="en-US"/>
          </a:p>
        </p:txBody>
      </p:sp>
      <p:sp>
        <p:nvSpPr>
          <p:cNvPr id="29874" name="Rectangle 176"/>
          <p:cNvSpPr>
            <a:spLocks noChangeArrowheads="1"/>
          </p:cNvSpPr>
          <p:nvPr/>
        </p:nvSpPr>
        <p:spPr bwMode="auto">
          <a:xfrm>
            <a:off x="4338638" y="1160328"/>
            <a:ext cx="688975"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Local 4-H Club</a:t>
            </a:r>
            <a:endParaRPr lang="en-US" altLang="en-US" sz="3200">
              <a:effectLst/>
              <a:latin typeface="Comic Sans MS" pitchFamily="66" charset="0"/>
              <a:ea typeface="Times New Roman" pitchFamily="18" charset="0"/>
              <a:cs typeface="Comic Sans MS" pitchFamily="66" charset="0"/>
            </a:endParaRPr>
          </a:p>
        </p:txBody>
      </p:sp>
      <p:sp>
        <p:nvSpPr>
          <p:cNvPr id="108721" name="Rectangle 177"/>
          <p:cNvSpPr>
            <a:spLocks noChangeArrowheads="1"/>
          </p:cNvSpPr>
          <p:nvPr/>
        </p:nvSpPr>
        <p:spPr bwMode="auto">
          <a:xfrm>
            <a:off x="3976688" y="1122831"/>
            <a:ext cx="1331912" cy="232427"/>
          </a:xfrm>
          <a:prstGeom prst="rect">
            <a:avLst/>
          </a:prstGeom>
          <a:noFill/>
          <a:ln w="5080">
            <a:solidFill>
              <a:srgbClr val="000000"/>
            </a:solidFill>
            <a:miter lim="800000"/>
            <a:headEnd/>
            <a:tailEnd/>
          </a:ln>
        </p:spPr>
        <p:txBody>
          <a:bodyPr/>
          <a:lstStyle/>
          <a:p>
            <a:pPr>
              <a:defRPr/>
            </a:pPr>
            <a:endParaRPr lang="en-US"/>
          </a:p>
        </p:txBody>
      </p:sp>
      <p:sp>
        <p:nvSpPr>
          <p:cNvPr id="108723" name="Line 179"/>
          <p:cNvSpPr>
            <a:spLocks noChangeShapeType="1"/>
          </p:cNvSpPr>
          <p:nvPr/>
        </p:nvSpPr>
        <p:spPr bwMode="auto">
          <a:xfrm>
            <a:off x="4864100" y="5283200"/>
            <a:ext cx="0" cy="142875"/>
          </a:xfrm>
          <a:prstGeom prst="line">
            <a:avLst/>
          </a:prstGeom>
          <a:noFill/>
          <a:ln w="5080">
            <a:solidFill>
              <a:srgbClr val="000000"/>
            </a:solidFill>
            <a:round/>
            <a:headEnd/>
            <a:tailEnd/>
          </a:ln>
        </p:spPr>
        <p:txBody>
          <a:bodyPr/>
          <a:lstStyle/>
          <a:p>
            <a:pPr>
              <a:defRPr/>
            </a:pPr>
            <a:endParaRPr lang="en-US"/>
          </a:p>
        </p:txBody>
      </p:sp>
      <p:sp>
        <p:nvSpPr>
          <p:cNvPr id="108724" name="Line 180"/>
          <p:cNvSpPr>
            <a:spLocks noChangeShapeType="1"/>
          </p:cNvSpPr>
          <p:nvPr/>
        </p:nvSpPr>
        <p:spPr bwMode="auto">
          <a:xfrm>
            <a:off x="4864100" y="5711825"/>
            <a:ext cx="0" cy="192088"/>
          </a:xfrm>
          <a:prstGeom prst="line">
            <a:avLst/>
          </a:prstGeom>
          <a:noFill/>
          <a:ln w="5080">
            <a:solidFill>
              <a:srgbClr val="000000"/>
            </a:solidFill>
            <a:round/>
            <a:headEnd/>
            <a:tailEnd/>
          </a:ln>
        </p:spPr>
        <p:txBody>
          <a:bodyPr/>
          <a:lstStyle/>
          <a:p>
            <a:pPr>
              <a:defRPr/>
            </a:pPr>
            <a:endParaRPr lang="en-US"/>
          </a:p>
        </p:txBody>
      </p:sp>
      <p:sp>
        <p:nvSpPr>
          <p:cNvPr id="108725" name="Rectangle 181"/>
          <p:cNvSpPr>
            <a:spLocks noChangeArrowheads="1"/>
          </p:cNvSpPr>
          <p:nvPr/>
        </p:nvSpPr>
        <p:spPr bwMode="auto">
          <a:xfrm>
            <a:off x="1897063" y="2399014"/>
            <a:ext cx="1138237" cy="234347"/>
          </a:xfrm>
          <a:prstGeom prst="rect">
            <a:avLst/>
          </a:prstGeom>
          <a:noFill/>
          <a:ln w="5080">
            <a:solidFill>
              <a:srgbClr val="000000"/>
            </a:solidFill>
            <a:miter lim="800000"/>
            <a:headEnd/>
            <a:tailEnd/>
          </a:ln>
        </p:spPr>
        <p:txBody>
          <a:bodyPr/>
          <a:lstStyle/>
          <a:p>
            <a:pPr>
              <a:defRPr/>
            </a:pPr>
            <a:endParaRPr lang="en-US"/>
          </a:p>
        </p:txBody>
      </p:sp>
      <p:sp>
        <p:nvSpPr>
          <p:cNvPr id="108726" name="Line 182"/>
          <p:cNvSpPr>
            <a:spLocks noChangeShapeType="1"/>
          </p:cNvSpPr>
          <p:nvPr/>
        </p:nvSpPr>
        <p:spPr bwMode="auto">
          <a:xfrm>
            <a:off x="3103563" y="1371600"/>
            <a:ext cx="1409700" cy="1921"/>
          </a:xfrm>
          <a:prstGeom prst="line">
            <a:avLst/>
          </a:prstGeom>
          <a:noFill/>
          <a:ln w="5080">
            <a:solidFill>
              <a:srgbClr val="000000"/>
            </a:solidFill>
            <a:round/>
            <a:headEnd/>
            <a:tailEnd/>
          </a:ln>
        </p:spPr>
        <p:txBody>
          <a:bodyPr/>
          <a:lstStyle/>
          <a:p>
            <a:pPr>
              <a:defRPr/>
            </a:pPr>
            <a:endParaRPr lang="en-US"/>
          </a:p>
        </p:txBody>
      </p:sp>
      <p:sp>
        <p:nvSpPr>
          <p:cNvPr id="108727" name="Line 183"/>
          <p:cNvSpPr>
            <a:spLocks noChangeShapeType="1"/>
          </p:cNvSpPr>
          <p:nvPr/>
        </p:nvSpPr>
        <p:spPr bwMode="auto">
          <a:xfrm>
            <a:off x="3035300" y="1479550"/>
            <a:ext cx="0" cy="0"/>
          </a:xfrm>
          <a:prstGeom prst="line">
            <a:avLst/>
          </a:prstGeom>
          <a:noFill/>
          <a:ln w="9525">
            <a:solidFill>
              <a:srgbClr val="000000"/>
            </a:solidFill>
            <a:round/>
            <a:headEnd/>
            <a:tailEnd/>
          </a:ln>
        </p:spPr>
        <p:txBody>
          <a:bodyPr/>
          <a:lstStyle/>
          <a:p>
            <a:pPr>
              <a:defRPr/>
            </a:pPr>
            <a:endParaRPr lang="en-US"/>
          </a:p>
        </p:txBody>
      </p:sp>
      <p:sp>
        <p:nvSpPr>
          <p:cNvPr id="108728" name="Line 184"/>
          <p:cNvSpPr>
            <a:spLocks noChangeShapeType="1"/>
          </p:cNvSpPr>
          <p:nvPr/>
        </p:nvSpPr>
        <p:spPr bwMode="auto">
          <a:xfrm flipH="1">
            <a:off x="1676400" y="1285875"/>
            <a:ext cx="2286000" cy="0"/>
          </a:xfrm>
          <a:prstGeom prst="line">
            <a:avLst/>
          </a:prstGeom>
          <a:noFill/>
          <a:ln w="19050">
            <a:solidFill>
              <a:srgbClr val="000000"/>
            </a:solidFill>
            <a:round/>
            <a:headEnd type="triangle" w="med" len="med"/>
            <a:tailEnd/>
          </a:ln>
        </p:spPr>
        <p:txBody>
          <a:bodyPr/>
          <a:lstStyle/>
          <a:p>
            <a:pPr>
              <a:defRPr/>
            </a:pPr>
            <a:endParaRPr lang="en-US"/>
          </a:p>
        </p:txBody>
      </p:sp>
      <p:sp>
        <p:nvSpPr>
          <p:cNvPr id="108729" name="Line 185"/>
          <p:cNvSpPr>
            <a:spLocks noChangeShapeType="1"/>
          </p:cNvSpPr>
          <p:nvPr/>
        </p:nvSpPr>
        <p:spPr bwMode="auto">
          <a:xfrm>
            <a:off x="1665288" y="1280239"/>
            <a:ext cx="17462" cy="715963"/>
          </a:xfrm>
          <a:prstGeom prst="line">
            <a:avLst/>
          </a:prstGeom>
          <a:noFill/>
          <a:ln w="19050">
            <a:solidFill>
              <a:srgbClr val="000000"/>
            </a:solidFill>
            <a:round/>
            <a:headEnd/>
            <a:tailEnd type="triangle" w="med" len="med"/>
          </a:ln>
        </p:spPr>
        <p:txBody>
          <a:bodyPr/>
          <a:lstStyle/>
          <a:p>
            <a:pPr>
              <a:defRPr/>
            </a:pPr>
            <a:endParaRPr lang="en-US"/>
          </a:p>
        </p:txBody>
      </p:sp>
      <p:sp>
        <p:nvSpPr>
          <p:cNvPr id="108730" name="Line 186"/>
          <p:cNvSpPr>
            <a:spLocks noChangeShapeType="1"/>
          </p:cNvSpPr>
          <p:nvPr/>
        </p:nvSpPr>
        <p:spPr bwMode="auto">
          <a:xfrm flipH="1">
            <a:off x="1981200" y="1192213"/>
            <a:ext cx="1981200" cy="0"/>
          </a:xfrm>
          <a:prstGeom prst="line">
            <a:avLst/>
          </a:prstGeom>
          <a:noFill/>
          <a:ln w="19050">
            <a:solidFill>
              <a:srgbClr val="000000"/>
            </a:solidFill>
            <a:round/>
            <a:headEnd type="triangle" w="med" len="med"/>
            <a:tailEnd/>
          </a:ln>
        </p:spPr>
        <p:txBody>
          <a:bodyPr/>
          <a:lstStyle/>
          <a:p>
            <a:pPr>
              <a:defRPr/>
            </a:pPr>
            <a:endParaRPr lang="en-US"/>
          </a:p>
        </p:txBody>
      </p:sp>
      <p:sp>
        <p:nvSpPr>
          <p:cNvPr id="108731" name="Line 187"/>
          <p:cNvSpPr>
            <a:spLocks noChangeShapeType="1"/>
          </p:cNvSpPr>
          <p:nvPr/>
        </p:nvSpPr>
        <p:spPr bwMode="auto">
          <a:xfrm>
            <a:off x="1970088" y="1143001"/>
            <a:ext cx="11112" cy="843836"/>
          </a:xfrm>
          <a:prstGeom prst="line">
            <a:avLst/>
          </a:prstGeom>
          <a:noFill/>
          <a:ln w="19050">
            <a:solidFill>
              <a:srgbClr val="000000"/>
            </a:solidFill>
            <a:round/>
            <a:headEnd/>
            <a:tailEnd/>
          </a:ln>
        </p:spPr>
        <p:txBody>
          <a:bodyPr/>
          <a:lstStyle/>
          <a:p>
            <a:pPr>
              <a:defRPr/>
            </a:pPr>
            <a:endParaRPr lang="en-US"/>
          </a:p>
        </p:txBody>
      </p:sp>
      <p:sp>
        <p:nvSpPr>
          <p:cNvPr id="108732" name="Line 188"/>
          <p:cNvSpPr>
            <a:spLocks noChangeShapeType="1"/>
          </p:cNvSpPr>
          <p:nvPr/>
        </p:nvSpPr>
        <p:spPr bwMode="auto">
          <a:xfrm>
            <a:off x="1981200" y="2001838"/>
            <a:ext cx="1524000" cy="0"/>
          </a:xfrm>
          <a:prstGeom prst="line">
            <a:avLst/>
          </a:prstGeom>
          <a:noFill/>
          <a:ln w="19050">
            <a:solidFill>
              <a:srgbClr val="000000"/>
            </a:solidFill>
            <a:round/>
            <a:headEnd/>
            <a:tailEnd/>
          </a:ln>
        </p:spPr>
        <p:txBody>
          <a:bodyPr/>
          <a:lstStyle/>
          <a:p>
            <a:pPr>
              <a:defRPr/>
            </a:pPr>
            <a:endParaRPr lang="en-US"/>
          </a:p>
        </p:txBody>
      </p:sp>
      <p:sp>
        <p:nvSpPr>
          <p:cNvPr id="108733" name="Line 189"/>
          <p:cNvSpPr>
            <a:spLocks noChangeShapeType="1"/>
          </p:cNvSpPr>
          <p:nvPr/>
        </p:nvSpPr>
        <p:spPr bwMode="auto">
          <a:xfrm>
            <a:off x="3505200" y="1986836"/>
            <a:ext cx="304800" cy="172879"/>
          </a:xfrm>
          <a:prstGeom prst="line">
            <a:avLst/>
          </a:prstGeom>
          <a:noFill/>
          <a:ln w="19050">
            <a:solidFill>
              <a:srgbClr val="000000"/>
            </a:solidFill>
            <a:round/>
            <a:headEnd/>
            <a:tailEnd type="triangle" w="med" len="med"/>
          </a:ln>
        </p:spPr>
        <p:txBody>
          <a:bodyPr/>
          <a:lstStyle/>
          <a:p>
            <a:pPr>
              <a:defRPr/>
            </a:pPr>
            <a:endParaRPr lang="en-US"/>
          </a:p>
        </p:txBody>
      </p:sp>
      <p:sp>
        <p:nvSpPr>
          <p:cNvPr id="108734" name="Line 190"/>
          <p:cNvSpPr>
            <a:spLocks noChangeShapeType="1"/>
          </p:cNvSpPr>
          <p:nvPr/>
        </p:nvSpPr>
        <p:spPr bwMode="auto">
          <a:xfrm flipH="1">
            <a:off x="304800" y="1143000"/>
            <a:ext cx="3657600" cy="0"/>
          </a:xfrm>
          <a:prstGeom prst="line">
            <a:avLst/>
          </a:prstGeom>
          <a:noFill/>
          <a:ln w="19050">
            <a:solidFill>
              <a:srgbClr val="000000"/>
            </a:solidFill>
            <a:round/>
            <a:headEnd type="triangle" w="med" len="med"/>
            <a:tailEnd/>
          </a:ln>
        </p:spPr>
        <p:txBody>
          <a:bodyPr/>
          <a:lstStyle/>
          <a:p>
            <a:pPr>
              <a:defRPr/>
            </a:pPr>
            <a:endParaRPr lang="en-US"/>
          </a:p>
        </p:txBody>
      </p:sp>
      <p:sp>
        <p:nvSpPr>
          <p:cNvPr id="108735" name="Line 191"/>
          <p:cNvSpPr>
            <a:spLocks noChangeShapeType="1"/>
          </p:cNvSpPr>
          <p:nvPr/>
        </p:nvSpPr>
        <p:spPr bwMode="auto">
          <a:xfrm>
            <a:off x="304800" y="1143000"/>
            <a:ext cx="0" cy="2580402"/>
          </a:xfrm>
          <a:prstGeom prst="line">
            <a:avLst/>
          </a:prstGeom>
          <a:noFill/>
          <a:ln w="19050">
            <a:solidFill>
              <a:srgbClr val="000000"/>
            </a:solidFill>
            <a:round/>
            <a:headEnd/>
            <a:tailEnd/>
          </a:ln>
        </p:spPr>
        <p:txBody>
          <a:bodyPr/>
          <a:lstStyle/>
          <a:p>
            <a:pPr>
              <a:defRPr/>
            </a:pPr>
            <a:endParaRPr lang="en-US"/>
          </a:p>
        </p:txBody>
      </p:sp>
      <p:sp>
        <p:nvSpPr>
          <p:cNvPr id="108736" name="Line 192"/>
          <p:cNvSpPr>
            <a:spLocks noChangeShapeType="1"/>
          </p:cNvSpPr>
          <p:nvPr/>
        </p:nvSpPr>
        <p:spPr bwMode="auto">
          <a:xfrm>
            <a:off x="304800" y="3719513"/>
            <a:ext cx="1524000" cy="0"/>
          </a:xfrm>
          <a:prstGeom prst="line">
            <a:avLst/>
          </a:prstGeom>
          <a:noFill/>
          <a:ln w="19050">
            <a:solidFill>
              <a:srgbClr val="000000"/>
            </a:solidFill>
            <a:round/>
            <a:headEnd/>
            <a:tailEnd type="triangle" w="med" len="med"/>
          </a:ln>
        </p:spPr>
        <p:txBody>
          <a:bodyPr/>
          <a:lstStyle/>
          <a:p>
            <a:pPr>
              <a:defRPr/>
            </a:pPr>
            <a:endParaRPr lang="en-US"/>
          </a:p>
        </p:txBody>
      </p:sp>
      <p:sp>
        <p:nvSpPr>
          <p:cNvPr id="108740" name="Line 196"/>
          <p:cNvSpPr>
            <a:spLocks noChangeShapeType="1"/>
          </p:cNvSpPr>
          <p:nvPr/>
        </p:nvSpPr>
        <p:spPr bwMode="auto">
          <a:xfrm>
            <a:off x="3657600" y="1573213"/>
            <a:ext cx="304800" cy="0"/>
          </a:xfrm>
          <a:prstGeom prst="line">
            <a:avLst/>
          </a:prstGeom>
          <a:noFill/>
          <a:ln w="9525">
            <a:solidFill>
              <a:srgbClr val="000000"/>
            </a:solidFill>
            <a:round/>
            <a:headEnd type="triangle" w="med" len="med"/>
            <a:tailEnd type="triangle" w="med" len="med"/>
          </a:ln>
        </p:spPr>
        <p:txBody>
          <a:bodyPr/>
          <a:lstStyle/>
          <a:p>
            <a:pPr>
              <a:defRPr/>
            </a:pPr>
            <a:endParaRPr lang="en-US"/>
          </a:p>
        </p:txBody>
      </p:sp>
      <p:sp>
        <p:nvSpPr>
          <p:cNvPr id="108741" name="Line 197"/>
          <p:cNvSpPr>
            <a:spLocks noChangeShapeType="1"/>
          </p:cNvSpPr>
          <p:nvPr/>
        </p:nvSpPr>
        <p:spPr bwMode="auto">
          <a:xfrm>
            <a:off x="5029200" y="1573213"/>
            <a:ext cx="304800" cy="0"/>
          </a:xfrm>
          <a:prstGeom prst="line">
            <a:avLst/>
          </a:prstGeom>
          <a:noFill/>
          <a:ln w="9525">
            <a:solidFill>
              <a:srgbClr val="000000"/>
            </a:solidFill>
            <a:round/>
            <a:headEnd type="triangle" w="med" len="med"/>
            <a:tailEnd type="triangle" w="med" len="med"/>
          </a:ln>
        </p:spPr>
        <p:txBody>
          <a:bodyPr/>
          <a:lstStyle/>
          <a:p>
            <a:pPr>
              <a:defRPr/>
            </a:pPr>
            <a:endParaRPr lang="en-US"/>
          </a:p>
        </p:txBody>
      </p:sp>
      <p:sp>
        <p:nvSpPr>
          <p:cNvPr id="108742" name="Rectangle 198"/>
          <p:cNvSpPr>
            <a:spLocks noChangeArrowheads="1"/>
          </p:cNvSpPr>
          <p:nvPr/>
        </p:nvSpPr>
        <p:spPr bwMode="auto">
          <a:xfrm>
            <a:off x="114300" y="1450808"/>
            <a:ext cx="9144000" cy="1922"/>
          </a:xfrm>
          <a:prstGeom prst="rect">
            <a:avLst/>
          </a:prstGeom>
          <a:noFill/>
          <a:ln w="9525">
            <a:noFill/>
            <a:miter lim="800000"/>
            <a:headEnd/>
            <a:tailEnd/>
          </a:ln>
          <a:effectLst/>
        </p:spPr>
        <p:txBody>
          <a:bodyPr wrap="none" anchor="ctr">
            <a:spAutoFit/>
          </a:bodyPr>
          <a:lstStyle/>
          <a:p>
            <a:pPr>
              <a:defRPr/>
            </a:pPr>
            <a:endParaRPr lang="en-US"/>
          </a:p>
        </p:txBody>
      </p:sp>
      <p:sp>
        <p:nvSpPr>
          <p:cNvPr id="108560" name="Line 16"/>
          <p:cNvSpPr>
            <a:spLocks noChangeShapeType="1"/>
          </p:cNvSpPr>
          <p:nvPr/>
        </p:nvSpPr>
        <p:spPr bwMode="auto">
          <a:xfrm>
            <a:off x="4513263" y="1371600"/>
            <a:ext cx="0" cy="92202"/>
          </a:xfrm>
          <a:prstGeom prst="line">
            <a:avLst/>
          </a:prstGeom>
          <a:noFill/>
          <a:ln w="5080">
            <a:solidFill>
              <a:srgbClr val="000000"/>
            </a:solidFill>
            <a:round/>
            <a:headEnd/>
            <a:tailEnd type="triangle" w="med" len="med"/>
          </a:ln>
        </p:spPr>
        <p:txBody>
          <a:bodyPr/>
          <a:lstStyle/>
          <a:p>
            <a:pPr>
              <a:defRPr/>
            </a:pPr>
            <a:endParaRPr lang="en-US"/>
          </a:p>
        </p:txBody>
      </p:sp>
      <p:sp>
        <p:nvSpPr>
          <p:cNvPr id="108561" name="Line 17"/>
          <p:cNvSpPr>
            <a:spLocks noChangeShapeType="1"/>
          </p:cNvSpPr>
          <p:nvPr/>
        </p:nvSpPr>
        <p:spPr bwMode="auto">
          <a:xfrm>
            <a:off x="5919788" y="1371600"/>
            <a:ext cx="3175" cy="92202"/>
          </a:xfrm>
          <a:prstGeom prst="line">
            <a:avLst/>
          </a:prstGeom>
          <a:noFill/>
          <a:ln w="5080">
            <a:solidFill>
              <a:srgbClr val="000000"/>
            </a:solidFill>
            <a:round/>
            <a:headEnd/>
            <a:tailEnd type="triangle" w="med" len="med"/>
          </a:ln>
        </p:spPr>
        <p:txBody>
          <a:bodyPr/>
          <a:lstStyle/>
          <a:p>
            <a:pPr>
              <a:defRPr/>
            </a:pPr>
            <a:endParaRPr lang="en-US"/>
          </a:p>
        </p:txBody>
      </p:sp>
      <p:sp>
        <p:nvSpPr>
          <p:cNvPr id="108562" name="Line 18"/>
          <p:cNvSpPr>
            <a:spLocks noChangeShapeType="1"/>
          </p:cNvSpPr>
          <p:nvPr/>
        </p:nvSpPr>
        <p:spPr bwMode="auto">
          <a:xfrm>
            <a:off x="7327900" y="1371600"/>
            <a:ext cx="1588" cy="92202"/>
          </a:xfrm>
          <a:prstGeom prst="line">
            <a:avLst/>
          </a:prstGeom>
          <a:noFill/>
          <a:ln w="5080">
            <a:solidFill>
              <a:srgbClr val="000000"/>
            </a:solidFill>
            <a:round/>
            <a:headEnd/>
            <a:tailEnd type="triangle" w="med" len="med"/>
          </a:ln>
        </p:spPr>
        <p:txBody>
          <a:bodyPr/>
          <a:lstStyle/>
          <a:p>
            <a:pPr>
              <a:defRPr/>
            </a:pPr>
            <a:endParaRPr lang="en-US"/>
          </a:p>
        </p:txBody>
      </p:sp>
    </p:spTree>
    <p:extLst>
      <p:ext uri="{BB962C8B-B14F-4D97-AF65-F5344CB8AC3E}">
        <p14:creationId xmlns:p14="http://schemas.microsoft.com/office/powerpoint/2010/main" val="3523567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E78F6646-AAF9-48A2-869E-A92CC684B4B5}" type="slidenum">
              <a:rPr lang="en-US" altLang="en-US" sz="1400"/>
              <a:pPr eaLnBrk="1" hangingPunct="1"/>
              <a:t>3</a:t>
            </a:fld>
            <a:endParaRPr lang="en-US" altLang="en-US" sz="1400"/>
          </a:p>
        </p:txBody>
      </p:sp>
      <p:sp>
        <p:nvSpPr>
          <p:cNvPr id="30728" name="AutoShape 21"/>
          <p:cNvSpPr>
            <a:spLocks noChangeArrowheads="1"/>
          </p:cNvSpPr>
          <p:nvPr/>
        </p:nvSpPr>
        <p:spPr bwMode="auto">
          <a:xfrm rot="18687449">
            <a:off x="3144637" y="670812"/>
            <a:ext cx="2105122" cy="2002990"/>
          </a:xfrm>
          <a:custGeom>
            <a:avLst/>
            <a:gdLst>
              <a:gd name="T0" fmla="*/ 803 w 21600"/>
              <a:gd name="T1" fmla="*/ 148 h 21600"/>
              <a:gd name="T2" fmla="*/ 217 w 21600"/>
              <a:gd name="T3" fmla="*/ 731 h 21600"/>
              <a:gd name="T4" fmla="*/ 803 w 21600"/>
              <a:gd name="T5" fmla="*/ 1462 h 21600"/>
              <a:gd name="T6" fmla="*/ 1381 w 21600"/>
              <a:gd name="T7" fmla="*/ 731 h 21600"/>
              <a:gd name="T8" fmla="*/ 17694720 60000 65536"/>
              <a:gd name="T9" fmla="*/ 11796480 60000 65536"/>
              <a:gd name="T10" fmla="*/ 5898240 60000 65536"/>
              <a:gd name="T11" fmla="*/ 0 60000 65536"/>
              <a:gd name="T12" fmla="*/ 5042 w 21600"/>
              <a:gd name="T13" fmla="*/ 2275 h 21600"/>
              <a:gd name="T14" fmla="*/ 16558 w 21600"/>
              <a:gd name="T15" fmla="*/ 13681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B050"/>
          </a:solidFill>
          <a:ln w="9525">
            <a:solidFill>
              <a:schemeClr val="tx1"/>
            </a:solidFill>
            <a:miter lim="800000"/>
            <a:headEnd/>
            <a:tailEnd/>
          </a:ln>
        </p:spPr>
        <p:txBody>
          <a:bodyPr vert="eaVert" wrap="none" anchor="ctr"/>
          <a:lstStyle/>
          <a:p>
            <a:endParaRPr lang="en-US"/>
          </a:p>
        </p:txBody>
      </p:sp>
      <p:sp>
        <p:nvSpPr>
          <p:cNvPr id="15382" name="AutoShape 22"/>
          <p:cNvSpPr>
            <a:spLocks noChangeArrowheads="1"/>
          </p:cNvSpPr>
          <p:nvPr/>
        </p:nvSpPr>
        <p:spPr bwMode="auto">
          <a:xfrm rot="18687449" flipH="1" flipV="1">
            <a:off x="4788678" y="2029278"/>
            <a:ext cx="2105122" cy="200299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B050"/>
          </a:solidFill>
          <a:ln w="9525">
            <a:solidFill>
              <a:schemeClr val="tx1"/>
            </a:solidFill>
            <a:miter lim="800000"/>
            <a:headEnd/>
            <a:tailEnd/>
          </a:ln>
          <a:effectLst/>
        </p:spPr>
        <p:txBody>
          <a:bodyPr wrap="none" anchor="ctr"/>
          <a:lstStyle/>
          <a:p>
            <a:pPr>
              <a:defRPr/>
            </a:pPr>
            <a:endParaRPr lang="en-US"/>
          </a:p>
        </p:txBody>
      </p:sp>
      <p:sp>
        <p:nvSpPr>
          <p:cNvPr id="15383" name="AutoShape 23"/>
          <p:cNvSpPr>
            <a:spLocks noChangeArrowheads="1"/>
          </p:cNvSpPr>
          <p:nvPr/>
        </p:nvSpPr>
        <p:spPr bwMode="auto">
          <a:xfrm rot="2912551" flipV="1">
            <a:off x="3144637" y="2042412"/>
            <a:ext cx="2105122" cy="200299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B050"/>
          </a:solidFill>
          <a:ln w="9525">
            <a:solidFill>
              <a:schemeClr val="tx1"/>
            </a:solidFill>
            <a:miter lim="800000"/>
            <a:headEnd/>
            <a:tailEnd/>
          </a:ln>
          <a:effectLst/>
        </p:spPr>
        <p:txBody>
          <a:bodyPr wrap="none" anchor="ctr"/>
          <a:lstStyle/>
          <a:p>
            <a:pPr>
              <a:defRPr/>
            </a:pPr>
            <a:endParaRPr lang="en-US"/>
          </a:p>
        </p:txBody>
      </p:sp>
      <p:sp>
        <p:nvSpPr>
          <p:cNvPr id="15384" name="AutoShape 24"/>
          <p:cNvSpPr>
            <a:spLocks noChangeArrowheads="1"/>
          </p:cNvSpPr>
          <p:nvPr/>
        </p:nvSpPr>
        <p:spPr bwMode="auto">
          <a:xfrm rot="2912551" flipH="1">
            <a:off x="4788678" y="682948"/>
            <a:ext cx="2105122" cy="200299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B050"/>
          </a:solidFill>
          <a:ln w="9525">
            <a:solidFill>
              <a:schemeClr val="tx1"/>
            </a:solidFill>
            <a:miter lim="800000"/>
            <a:headEnd/>
            <a:tailEnd/>
          </a:ln>
          <a:effectLst/>
        </p:spPr>
        <p:txBody>
          <a:bodyPr wrap="none" anchor="ctr"/>
          <a:lstStyle/>
          <a:p>
            <a:pPr>
              <a:defRPr/>
            </a:pPr>
            <a:endParaRPr lang="en-US"/>
          </a:p>
        </p:txBody>
      </p:sp>
      <p:sp>
        <p:nvSpPr>
          <p:cNvPr id="30732" name="Text Box 25"/>
          <p:cNvSpPr txBox="1">
            <a:spLocks noChangeArrowheads="1"/>
          </p:cNvSpPr>
          <p:nvPr/>
        </p:nvSpPr>
        <p:spPr bwMode="auto">
          <a:xfrm>
            <a:off x="3048000" y="1117925"/>
            <a:ext cx="1907088" cy="101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en-US" dirty="0">
                <a:solidFill>
                  <a:schemeClr val="bg1"/>
                </a:solidFill>
                <a:effectLst/>
                <a:latin typeface="+mj-lt"/>
              </a:rPr>
              <a:t>Parent-Volunteer Association</a:t>
            </a:r>
          </a:p>
        </p:txBody>
      </p:sp>
      <p:sp>
        <p:nvSpPr>
          <p:cNvPr id="30733" name="Text Box 26"/>
          <p:cNvSpPr txBox="1">
            <a:spLocks noChangeArrowheads="1"/>
          </p:cNvSpPr>
          <p:nvPr/>
        </p:nvSpPr>
        <p:spPr bwMode="auto">
          <a:xfrm>
            <a:off x="5105400" y="1071042"/>
            <a:ext cx="1907088" cy="101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en-US" dirty="0">
                <a:solidFill>
                  <a:schemeClr val="bg1"/>
                </a:solidFill>
                <a:effectLst/>
                <a:latin typeface="+mj-lt"/>
              </a:rPr>
              <a:t>Program Advisory Committee</a:t>
            </a:r>
          </a:p>
        </p:txBody>
      </p:sp>
      <p:sp>
        <p:nvSpPr>
          <p:cNvPr id="30734" name="Text Box 27"/>
          <p:cNvSpPr txBox="1">
            <a:spLocks noChangeArrowheads="1"/>
          </p:cNvSpPr>
          <p:nvPr/>
        </p:nvSpPr>
        <p:spPr bwMode="auto">
          <a:xfrm>
            <a:off x="2895600" y="2668502"/>
            <a:ext cx="2038611" cy="70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en-US" dirty="0">
                <a:solidFill>
                  <a:schemeClr val="bg1"/>
                </a:solidFill>
                <a:effectLst/>
                <a:latin typeface="+mj-lt"/>
              </a:rPr>
              <a:t>4-H Foundation</a:t>
            </a:r>
          </a:p>
        </p:txBody>
      </p:sp>
      <p:sp>
        <p:nvSpPr>
          <p:cNvPr id="30735" name="Text Box 28"/>
          <p:cNvSpPr txBox="1">
            <a:spLocks noChangeArrowheads="1"/>
          </p:cNvSpPr>
          <p:nvPr/>
        </p:nvSpPr>
        <p:spPr bwMode="auto">
          <a:xfrm>
            <a:off x="5029200" y="2667000"/>
            <a:ext cx="1907088" cy="70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en-US" dirty="0">
                <a:solidFill>
                  <a:schemeClr val="bg1"/>
                </a:solidFill>
                <a:effectLst/>
                <a:latin typeface="+mj-lt"/>
              </a:rPr>
              <a:t>Youth Council</a:t>
            </a:r>
          </a:p>
        </p:txBody>
      </p:sp>
      <p:sp>
        <p:nvSpPr>
          <p:cNvPr id="30736" name="Rectangle 29"/>
          <p:cNvSpPr>
            <a:spLocks noChangeArrowheads="1"/>
          </p:cNvSpPr>
          <p:nvPr/>
        </p:nvSpPr>
        <p:spPr bwMode="auto">
          <a:xfrm>
            <a:off x="2603848" y="4552310"/>
            <a:ext cx="4800600" cy="461072"/>
          </a:xfrm>
          <a:prstGeom prst="rect">
            <a:avLst/>
          </a:prstGeom>
          <a:solidFill>
            <a:srgbClr val="00B050"/>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altLang="en-US" sz="1600" dirty="0">
                <a:solidFill>
                  <a:schemeClr val="bg1"/>
                </a:solidFill>
                <a:effectLst/>
                <a:latin typeface="+mj-lt"/>
              </a:rPr>
              <a:t>Committee(s) of Adult and Youth Volunteers</a:t>
            </a:r>
          </a:p>
        </p:txBody>
      </p:sp>
      <p:sp>
        <p:nvSpPr>
          <p:cNvPr id="15390" name="AutoShape 30"/>
          <p:cNvSpPr>
            <a:spLocks noChangeArrowheads="1"/>
          </p:cNvSpPr>
          <p:nvPr/>
        </p:nvSpPr>
        <p:spPr bwMode="auto">
          <a:xfrm>
            <a:off x="4708221" y="2908260"/>
            <a:ext cx="591855" cy="1644051"/>
          </a:xfrm>
          <a:prstGeom prst="triangle">
            <a:avLst>
              <a:gd name="adj" fmla="val 50000"/>
            </a:avLst>
          </a:prstGeom>
          <a:solidFill>
            <a:srgbClr val="00B050"/>
          </a:solidFill>
          <a:ln w="9525">
            <a:solidFill>
              <a:schemeClr val="tx1"/>
            </a:solidFill>
            <a:miter lim="800000"/>
            <a:headEnd/>
            <a:tailEnd/>
          </a:ln>
          <a:effectLst/>
        </p:spPr>
        <p:txBody>
          <a:bodyPr wrap="none" anchor="ctr"/>
          <a:lstStyle/>
          <a:p>
            <a:pPr>
              <a:defRPr/>
            </a:pPr>
            <a:endParaRPr lang="en-US"/>
          </a:p>
        </p:txBody>
      </p:sp>
      <p:sp>
        <p:nvSpPr>
          <p:cNvPr id="16" name="Rectangle 44"/>
          <p:cNvSpPr>
            <a:spLocks noChangeArrowheads="1"/>
          </p:cNvSpPr>
          <p:nvPr/>
        </p:nvSpPr>
        <p:spPr bwMode="auto">
          <a:xfrm rot="-5377461">
            <a:off x="-1549033" y="2323883"/>
            <a:ext cx="4496096" cy="762000"/>
          </a:xfrm>
          <a:prstGeom prst="rect">
            <a:avLst/>
          </a:prstGeom>
          <a:noFill/>
          <a:ln w="9525">
            <a:noFill/>
            <a:miter lim="800000"/>
            <a:headEnd/>
            <a:tailEnd/>
          </a:ln>
          <a:effectLst/>
        </p:spPr>
        <p:txBody>
          <a:bodyPr anchor="ctr"/>
          <a:lstStyle/>
          <a:p>
            <a:pPr>
              <a:defRPr/>
            </a:pPr>
            <a:r>
              <a:rPr lang="en-US" sz="2400" dirty="0" smtClean="0">
                <a:solidFill>
                  <a:schemeClr val="tx2"/>
                </a:solidFill>
                <a:effectLst/>
              </a:rPr>
              <a:t>County </a:t>
            </a:r>
            <a:r>
              <a:rPr lang="en-US" sz="2400" dirty="0">
                <a:solidFill>
                  <a:schemeClr val="accent3">
                    <a:lumMod val="75000"/>
                  </a:schemeClr>
                </a:solidFill>
                <a:effectLst/>
              </a:rPr>
              <a:t>4-H</a:t>
            </a:r>
            <a:r>
              <a:rPr lang="en-US" sz="2400" dirty="0">
                <a:solidFill>
                  <a:schemeClr val="tx2"/>
                </a:solidFill>
                <a:effectLst/>
              </a:rPr>
              <a:t> </a:t>
            </a:r>
            <a:r>
              <a:rPr lang="en-US" sz="2400" dirty="0" smtClean="0">
                <a:solidFill>
                  <a:schemeClr val="tx2"/>
                </a:solidFill>
                <a:effectLst/>
              </a:rPr>
              <a:t>Program </a:t>
            </a:r>
            <a:r>
              <a:rPr lang="en-US" sz="2400" dirty="0">
                <a:solidFill>
                  <a:schemeClr val="tx2"/>
                </a:solidFill>
                <a:effectLst/>
              </a:rPr>
              <a:t>Structure</a:t>
            </a:r>
            <a:endParaRPr lang="en-US" sz="1200" b="1" dirty="0">
              <a:solidFill>
                <a:schemeClr val="accent2"/>
              </a:solidFill>
              <a:effectLst>
                <a:outerShdw blurRad="38100" dist="38100" dir="2700000" algn="tl">
                  <a:srgbClr val="C0C0C0"/>
                </a:outerShdw>
              </a:effectLst>
            </a:endParaRPr>
          </a:p>
        </p:txBody>
      </p:sp>
      <p:sp>
        <p:nvSpPr>
          <p:cNvPr id="17" name="Line 46"/>
          <p:cNvSpPr>
            <a:spLocks noChangeShapeType="1"/>
          </p:cNvSpPr>
          <p:nvPr/>
        </p:nvSpPr>
        <p:spPr bwMode="auto">
          <a:xfrm>
            <a:off x="990600" y="533400"/>
            <a:ext cx="0" cy="4391226"/>
          </a:xfrm>
          <a:prstGeom prst="line">
            <a:avLst/>
          </a:prstGeom>
          <a:noFill/>
          <a:ln w="76200" cmpd="tri">
            <a:solidFill>
              <a:srgbClr val="00B050"/>
            </a:solidFill>
            <a:round/>
            <a:headEnd/>
            <a:tailEnd/>
          </a:ln>
          <a:effectLst/>
        </p:spPr>
        <p:txBody>
          <a:bodyPr/>
          <a:lstStyle/>
          <a:p>
            <a:pPr>
              <a:defRPr/>
            </a:pPr>
            <a:endParaRPr lang="en-US" sz="1400"/>
          </a:p>
        </p:txBody>
      </p:sp>
    </p:spTree>
    <p:extLst>
      <p:ext uri="{BB962C8B-B14F-4D97-AF65-F5344CB8AC3E}">
        <p14:creationId xmlns:p14="http://schemas.microsoft.com/office/powerpoint/2010/main" val="1375030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A0298C61-ED03-4E84-BCD3-93094162104D}" type="slidenum">
              <a:rPr lang="en-US" altLang="en-US" sz="1400"/>
              <a:pPr eaLnBrk="1" hangingPunct="1"/>
              <a:t>4</a:t>
            </a:fld>
            <a:endParaRPr lang="en-US" altLang="en-US" sz="1400"/>
          </a:p>
        </p:txBody>
      </p:sp>
      <p:sp>
        <p:nvSpPr>
          <p:cNvPr id="17443" name="Rectangle 35"/>
          <p:cNvSpPr>
            <a:spLocks noChangeArrowheads="1"/>
          </p:cNvSpPr>
          <p:nvPr/>
        </p:nvSpPr>
        <p:spPr bwMode="auto">
          <a:xfrm>
            <a:off x="1094746" y="561191"/>
            <a:ext cx="5083391" cy="413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Times New Roman" pitchFamily="18" charset="0"/>
              </a:defRPr>
            </a:lvl1pPr>
            <a:lvl2pPr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457200" indent="-457200" algn="l" eaLnBrk="1" hangingPunct="1">
              <a:spcBef>
                <a:spcPct val="50000"/>
              </a:spcBef>
              <a:buClr>
                <a:schemeClr val="accent2"/>
              </a:buClr>
              <a:buFont typeface="Wingdings" panose="05000000000000000000" pitchFamily="2" charset="2"/>
              <a:buChar char="§"/>
            </a:pPr>
            <a:r>
              <a:rPr lang="en-US" altLang="en-US" sz="2800" dirty="0">
                <a:solidFill>
                  <a:schemeClr val="tx1">
                    <a:lumMod val="50000"/>
                    <a:lumOff val="50000"/>
                  </a:schemeClr>
                </a:solidFill>
                <a:effectLst/>
                <a:latin typeface="+mj-lt"/>
              </a:rPr>
              <a:t>Committee(s)</a:t>
            </a:r>
          </a:p>
          <a:p>
            <a:pPr marL="800100" lvl="1" indent="-342900" algn="l" eaLnBrk="1" hangingPunct="1">
              <a:lnSpc>
                <a:spcPct val="60000"/>
              </a:lnSpc>
              <a:spcBef>
                <a:spcPct val="50000"/>
              </a:spcBef>
              <a:buClr>
                <a:schemeClr val="accent2"/>
              </a:buClr>
              <a:buFont typeface="Arial" panose="020B0604020202020204" pitchFamily="34" charset="0"/>
              <a:buChar char="•"/>
            </a:pPr>
            <a:r>
              <a:rPr lang="en-US" altLang="en-US" sz="2800" dirty="0">
                <a:solidFill>
                  <a:schemeClr val="tx1">
                    <a:lumMod val="50000"/>
                    <a:lumOff val="50000"/>
                  </a:schemeClr>
                </a:solidFill>
                <a:effectLst/>
                <a:latin typeface="+mj-lt"/>
              </a:rPr>
              <a:t>Activities</a:t>
            </a:r>
          </a:p>
          <a:p>
            <a:pPr marL="800100" lvl="1" indent="-342900" algn="l" eaLnBrk="1" hangingPunct="1">
              <a:lnSpc>
                <a:spcPct val="60000"/>
              </a:lnSpc>
              <a:spcBef>
                <a:spcPct val="50000"/>
              </a:spcBef>
              <a:buClr>
                <a:schemeClr val="accent2"/>
              </a:buClr>
              <a:buFont typeface="Arial" panose="020B0604020202020204" pitchFamily="34" charset="0"/>
              <a:buChar char="•"/>
            </a:pPr>
            <a:r>
              <a:rPr lang="en-US" altLang="en-US" sz="2800" dirty="0">
                <a:solidFill>
                  <a:schemeClr val="tx1">
                    <a:lumMod val="50000"/>
                    <a:lumOff val="50000"/>
                  </a:schemeClr>
                </a:solidFill>
                <a:effectLst/>
                <a:latin typeface="+mj-lt"/>
              </a:rPr>
              <a:t>Events</a:t>
            </a:r>
          </a:p>
          <a:p>
            <a:pPr marL="800100" lvl="1" indent="-342900" algn="l" eaLnBrk="1" hangingPunct="1">
              <a:spcBef>
                <a:spcPts val="600"/>
              </a:spcBef>
              <a:buClr>
                <a:schemeClr val="accent2"/>
              </a:buClr>
              <a:buFont typeface="Arial" panose="020B0604020202020204" pitchFamily="34" charset="0"/>
              <a:buChar char="•"/>
            </a:pPr>
            <a:r>
              <a:rPr lang="en-US" altLang="en-US" sz="2800" dirty="0">
                <a:solidFill>
                  <a:schemeClr val="tx1">
                    <a:lumMod val="50000"/>
                    <a:lumOff val="50000"/>
                  </a:schemeClr>
                </a:solidFill>
                <a:effectLst/>
                <a:latin typeface="+mj-lt"/>
              </a:rPr>
              <a:t>Parent-Volunteer Training</a:t>
            </a:r>
          </a:p>
          <a:p>
            <a:pPr marL="457200" indent="-457200" algn="l" eaLnBrk="1" hangingPunct="1">
              <a:spcBef>
                <a:spcPct val="50000"/>
              </a:spcBef>
              <a:buClr>
                <a:schemeClr val="accent2"/>
              </a:buClr>
              <a:buFont typeface="Wingdings" panose="05000000000000000000" pitchFamily="2" charset="2"/>
              <a:buChar char="§"/>
            </a:pPr>
            <a:r>
              <a:rPr lang="en-US" altLang="en-US" sz="2800" dirty="0">
                <a:solidFill>
                  <a:schemeClr val="tx1">
                    <a:lumMod val="50000"/>
                    <a:lumOff val="50000"/>
                  </a:schemeClr>
                </a:solidFill>
                <a:effectLst/>
                <a:latin typeface="+mj-lt"/>
              </a:rPr>
              <a:t>Club Representation</a:t>
            </a:r>
          </a:p>
          <a:p>
            <a:pPr algn="l" eaLnBrk="1" hangingPunct="1">
              <a:spcBef>
                <a:spcPct val="50000"/>
              </a:spcBef>
              <a:buClr>
                <a:schemeClr val="accent2"/>
              </a:buClr>
              <a:buFont typeface="Wingdings" panose="05000000000000000000" pitchFamily="2" charset="2"/>
              <a:buChar char="§"/>
            </a:pPr>
            <a:r>
              <a:rPr lang="en-US" altLang="en-US" sz="2800" dirty="0">
                <a:solidFill>
                  <a:schemeClr val="tx1">
                    <a:lumMod val="50000"/>
                    <a:lumOff val="50000"/>
                  </a:schemeClr>
                </a:solidFill>
                <a:effectLst/>
                <a:latin typeface="+mj-lt"/>
              </a:rPr>
              <a:t>Youth-Adult Partnership with </a:t>
            </a:r>
            <a:r>
              <a:rPr lang="en-US" altLang="en-US" sz="2800" dirty="0" smtClean="0">
                <a:solidFill>
                  <a:schemeClr val="tx1">
                    <a:lumMod val="50000"/>
                    <a:lumOff val="50000"/>
                  </a:schemeClr>
                </a:solidFill>
                <a:effectLst/>
                <a:latin typeface="+mj-lt"/>
              </a:rPr>
              <a:t>Youth </a:t>
            </a:r>
            <a:r>
              <a:rPr lang="en-US" altLang="en-US" sz="2800" dirty="0">
                <a:solidFill>
                  <a:schemeClr val="tx1">
                    <a:lumMod val="50000"/>
                    <a:lumOff val="50000"/>
                  </a:schemeClr>
                </a:solidFill>
                <a:effectLst/>
                <a:latin typeface="+mj-lt"/>
              </a:rPr>
              <a:t>Council</a:t>
            </a:r>
          </a:p>
        </p:txBody>
      </p:sp>
      <p:sp>
        <p:nvSpPr>
          <p:cNvPr id="9" name="Rectangle 44"/>
          <p:cNvSpPr>
            <a:spLocks noChangeArrowheads="1"/>
          </p:cNvSpPr>
          <p:nvPr/>
        </p:nvSpPr>
        <p:spPr bwMode="auto">
          <a:xfrm rot="-5377461">
            <a:off x="-1549033" y="2323883"/>
            <a:ext cx="4496096" cy="762000"/>
          </a:xfrm>
          <a:prstGeom prst="rect">
            <a:avLst/>
          </a:prstGeom>
          <a:noFill/>
          <a:ln w="9525">
            <a:noFill/>
            <a:miter lim="800000"/>
            <a:headEnd/>
            <a:tailEnd/>
          </a:ln>
          <a:effectLst/>
        </p:spPr>
        <p:txBody>
          <a:bodyPr anchor="ctr"/>
          <a:lstStyle/>
          <a:p>
            <a:pPr>
              <a:defRPr/>
            </a:pPr>
            <a:r>
              <a:rPr lang="en-US" sz="2400" dirty="0" smtClean="0">
                <a:solidFill>
                  <a:schemeClr val="tx2"/>
                </a:solidFill>
                <a:effectLst/>
              </a:rPr>
              <a:t>County </a:t>
            </a:r>
            <a:r>
              <a:rPr lang="en-US" sz="2400" dirty="0">
                <a:solidFill>
                  <a:schemeClr val="accent3">
                    <a:lumMod val="75000"/>
                  </a:schemeClr>
                </a:solidFill>
                <a:effectLst/>
              </a:rPr>
              <a:t>4-H</a:t>
            </a:r>
            <a:r>
              <a:rPr lang="en-US" sz="2400" dirty="0">
                <a:solidFill>
                  <a:schemeClr val="tx2"/>
                </a:solidFill>
                <a:effectLst/>
              </a:rPr>
              <a:t> </a:t>
            </a:r>
            <a:r>
              <a:rPr lang="en-US" sz="2400" dirty="0" smtClean="0">
                <a:solidFill>
                  <a:schemeClr val="tx2"/>
                </a:solidFill>
                <a:effectLst/>
              </a:rPr>
              <a:t>Program </a:t>
            </a:r>
            <a:r>
              <a:rPr lang="en-US" sz="2400" dirty="0">
                <a:solidFill>
                  <a:schemeClr val="tx2"/>
                </a:solidFill>
                <a:effectLst/>
              </a:rPr>
              <a:t>Structure</a:t>
            </a:r>
            <a:endParaRPr lang="en-US" sz="1200" b="1" dirty="0">
              <a:solidFill>
                <a:schemeClr val="accent2"/>
              </a:solidFill>
              <a:effectLst>
                <a:outerShdw blurRad="38100" dist="38100" dir="2700000" algn="tl">
                  <a:srgbClr val="C0C0C0"/>
                </a:outerShdw>
              </a:effectLst>
            </a:endParaRPr>
          </a:p>
        </p:txBody>
      </p:sp>
      <p:sp>
        <p:nvSpPr>
          <p:cNvPr id="10" name="Line 46"/>
          <p:cNvSpPr>
            <a:spLocks noChangeShapeType="1"/>
          </p:cNvSpPr>
          <p:nvPr/>
        </p:nvSpPr>
        <p:spPr bwMode="auto">
          <a:xfrm>
            <a:off x="990600" y="533400"/>
            <a:ext cx="0" cy="4391226"/>
          </a:xfrm>
          <a:prstGeom prst="line">
            <a:avLst/>
          </a:prstGeom>
          <a:noFill/>
          <a:ln w="76200" cmpd="tri">
            <a:solidFill>
              <a:srgbClr val="00B050"/>
            </a:solidFill>
            <a:round/>
            <a:headEnd/>
            <a:tailEnd/>
          </a:ln>
          <a:effectLst/>
        </p:spPr>
        <p:txBody>
          <a:bodyPr/>
          <a:lstStyle/>
          <a:p>
            <a:pPr>
              <a:defRPr/>
            </a:pPr>
            <a:endParaRPr lang="en-US" sz="1400"/>
          </a:p>
        </p:txBody>
      </p:sp>
      <p:grpSp>
        <p:nvGrpSpPr>
          <p:cNvPr id="2" name="Group 1"/>
          <p:cNvGrpSpPr/>
          <p:nvPr/>
        </p:nvGrpSpPr>
        <p:grpSpPr>
          <a:xfrm>
            <a:off x="5028939" y="482176"/>
            <a:ext cx="2150693" cy="2105122"/>
            <a:chOff x="3048000" y="619746"/>
            <a:chExt cx="2150693" cy="2105122"/>
          </a:xfrm>
        </p:grpSpPr>
        <p:sp>
          <p:nvSpPr>
            <p:cNvPr id="11" name="AutoShape 21"/>
            <p:cNvSpPr>
              <a:spLocks noChangeArrowheads="1"/>
            </p:cNvSpPr>
            <p:nvPr/>
          </p:nvSpPr>
          <p:spPr bwMode="auto">
            <a:xfrm rot="18687449">
              <a:off x="3144637" y="670812"/>
              <a:ext cx="2105122" cy="2002990"/>
            </a:xfrm>
            <a:custGeom>
              <a:avLst/>
              <a:gdLst>
                <a:gd name="T0" fmla="*/ 803 w 21600"/>
                <a:gd name="T1" fmla="*/ 148 h 21600"/>
                <a:gd name="T2" fmla="*/ 217 w 21600"/>
                <a:gd name="T3" fmla="*/ 731 h 21600"/>
                <a:gd name="T4" fmla="*/ 803 w 21600"/>
                <a:gd name="T5" fmla="*/ 1462 h 21600"/>
                <a:gd name="T6" fmla="*/ 1381 w 21600"/>
                <a:gd name="T7" fmla="*/ 731 h 21600"/>
                <a:gd name="T8" fmla="*/ 17694720 60000 65536"/>
                <a:gd name="T9" fmla="*/ 11796480 60000 65536"/>
                <a:gd name="T10" fmla="*/ 5898240 60000 65536"/>
                <a:gd name="T11" fmla="*/ 0 60000 65536"/>
                <a:gd name="T12" fmla="*/ 5042 w 21600"/>
                <a:gd name="T13" fmla="*/ 2275 h 21600"/>
                <a:gd name="T14" fmla="*/ 16558 w 21600"/>
                <a:gd name="T15" fmla="*/ 13681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B050"/>
            </a:solidFill>
            <a:ln w="9525">
              <a:solidFill>
                <a:schemeClr val="tx1"/>
              </a:solidFill>
              <a:miter lim="800000"/>
              <a:headEnd/>
              <a:tailEnd/>
            </a:ln>
          </p:spPr>
          <p:txBody>
            <a:bodyPr vert="eaVert" wrap="none" anchor="ctr"/>
            <a:lstStyle/>
            <a:p>
              <a:endParaRPr lang="en-US"/>
            </a:p>
          </p:txBody>
        </p:sp>
        <p:sp>
          <p:nvSpPr>
            <p:cNvPr id="12" name="Text Box 25"/>
            <p:cNvSpPr txBox="1">
              <a:spLocks noChangeArrowheads="1"/>
            </p:cNvSpPr>
            <p:nvPr/>
          </p:nvSpPr>
          <p:spPr bwMode="auto">
            <a:xfrm>
              <a:off x="3048000" y="1117925"/>
              <a:ext cx="1907088" cy="101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en-US" dirty="0">
                  <a:solidFill>
                    <a:schemeClr val="bg1"/>
                  </a:solidFill>
                  <a:effectLst/>
                  <a:latin typeface="+mj-lt"/>
                </a:rPr>
                <a:t>Parent-Volunteer Association</a:t>
              </a:r>
            </a:p>
          </p:txBody>
        </p:sp>
      </p:grpSp>
    </p:spTree>
    <p:extLst>
      <p:ext uri="{BB962C8B-B14F-4D97-AF65-F5344CB8AC3E}">
        <p14:creationId xmlns:p14="http://schemas.microsoft.com/office/powerpoint/2010/main" val="1413478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43">
                                            <p:txEl>
                                              <p:pRg st="0" end="0"/>
                                            </p:txEl>
                                          </p:spTgt>
                                        </p:tgtEl>
                                        <p:attrNameLst>
                                          <p:attrName>style.visibility</p:attrName>
                                        </p:attrNameLst>
                                      </p:cBhvr>
                                      <p:to>
                                        <p:strVal val="visible"/>
                                      </p:to>
                                    </p:set>
                                    <p:animEffect transition="in" filter="dissolve">
                                      <p:cBhvr>
                                        <p:cTn id="7" dur="500"/>
                                        <p:tgtEl>
                                          <p:spTgt spid="17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43">
                                            <p:txEl>
                                              <p:pRg st="1" end="1"/>
                                            </p:txEl>
                                          </p:spTgt>
                                        </p:tgtEl>
                                        <p:attrNameLst>
                                          <p:attrName>style.visibility</p:attrName>
                                        </p:attrNameLst>
                                      </p:cBhvr>
                                      <p:to>
                                        <p:strVal val="visible"/>
                                      </p:to>
                                    </p:set>
                                    <p:animEffect transition="in" filter="dissolve">
                                      <p:cBhvr>
                                        <p:cTn id="12" dur="500"/>
                                        <p:tgtEl>
                                          <p:spTgt spid="17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43">
                                            <p:txEl>
                                              <p:pRg st="2" end="2"/>
                                            </p:txEl>
                                          </p:spTgt>
                                        </p:tgtEl>
                                        <p:attrNameLst>
                                          <p:attrName>style.visibility</p:attrName>
                                        </p:attrNameLst>
                                      </p:cBhvr>
                                      <p:to>
                                        <p:strVal val="visible"/>
                                      </p:to>
                                    </p:set>
                                    <p:animEffect transition="in" filter="dissolve">
                                      <p:cBhvr>
                                        <p:cTn id="17" dur="500"/>
                                        <p:tgtEl>
                                          <p:spTgt spid="17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43">
                                            <p:txEl>
                                              <p:pRg st="3" end="3"/>
                                            </p:txEl>
                                          </p:spTgt>
                                        </p:tgtEl>
                                        <p:attrNameLst>
                                          <p:attrName>style.visibility</p:attrName>
                                        </p:attrNameLst>
                                      </p:cBhvr>
                                      <p:to>
                                        <p:strVal val="visible"/>
                                      </p:to>
                                    </p:set>
                                    <p:animEffect transition="in" filter="dissolve">
                                      <p:cBhvr>
                                        <p:cTn id="22" dur="500"/>
                                        <p:tgtEl>
                                          <p:spTgt spid="174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43">
                                            <p:txEl>
                                              <p:pRg st="4" end="4"/>
                                            </p:txEl>
                                          </p:spTgt>
                                        </p:tgtEl>
                                        <p:attrNameLst>
                                          <p:attrName>style.visibility</p:attrName>
                                        </p:attrNameLst>
                                      </p:cBhvr>
                                      <p:to>
                                        <p:strVal val="visible"/>
                                      </p:to>
                                    </p:set>
                                    <p:animEffect transition="in" filter="dissolve">
                                      <p:cBhvr>
                                        <p:cTn id="27" dur="500"/>
                                        <p:tgtEl>
                                          <p:spTgt spid="174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443">
                                            <p:txEl>
                                              <p:pRg st="5" end="5"/>
                                            </p:txEl>
                                          </p:spTgt>
                                        </p:tgtEl>
                                        <p:attrNameLst>
                                          <p:attrName>style.visibility</p:attrName>
                                        </p:attrNameLst>
                                      </p:cBhvr>
                                      <p:to>
                                        <p:strVal val="visible"/>
                                      </p:to>
                                    </p:set>
                                    <p:animEffect transition="in" filter="dissolve">
                                      <p:cBhvr>
                                        <p:cTn id="32" dur="500"/>
                                        <p:tgtEl>
                                          <p:spTgt spid="17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3"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C1846D46-3EF7-4E80-A553-EE3A2015F3C7}" type="slidenum">
              <a:rPr lang="en-US" altLang="en-US" sz="1400"/>
              <a:pPr eaLnBrk="1" hangingPunct="1"/>
              <a:t>5</a:t>
            </a:fld>
            <a:endParaRPr lang="en-US" altLang="en-US" sz="1400"/>
          </a:p>
        </p:txBody>
      </p:sp>
      <p:sp>
        <p:nvSpPr>
          <p:cNvPr id="18465" name="Rectangle 33"/>
          <p:cNvSpPr>
            <a:spLocks noChangeArrowheads="1"/>
          </p:cNvSpPr>
          <p:nvPr/>
        </p:nvSpPr>
        <p:spPr bwMode="auto">
          <a:xfrm>
            <a:off x="1094746" y="589780"/>
            <a:ext cx="5867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457200" indent="-457200" algn="l" eaLnBrk="1" hangingPunct="1">
              <a:spcBef>
                <a:spcPct val="50000"/>
              </a:spcBef>
              <a:buClr>
                <a:schemeClr val="accent2"/>
              </a:buClr>
              <a:buFont typeface="Wingdings" panose="05000000000000000000" pitchFamily="2" charset="2"/>
              <a:buChar char="§"/>
            </a:pPr>
            <a:r>
              <a:rPr lang="en-US" altLang="en-US" sz="2400" dirty="0">
                <a:solidFill>
                  <a:schemeClr val="tx1">
                    <a:lumMod val="50000"/>
                    <a:lumOff val="50000"/>
                  </a:schemeClr>
                </a:solidFill>
                <a:effectLst/>
                <a:latin typeface="+mj-lt"/>
              </a:rPr>
              <a:t>Diverse Group of Perspectives</a:t>
            </a:r>
          </a:p>
          <a:p>
            <a:pPr marL="457200" indent="-457200" algn="l" eaLnBrk="1" hangingPunct="1">
              <a:spcBef>
                <a:spcPct val="50000"/>
              </a:spcBef>
              <a:buClr>
                <a:schemeClr val="accent2"/>
              </a:buClr>
              <a:buFont typeface="Wingdings" panose="05000000000000000000" pitchFamily="2" charset="2"/>
              <a:buChar char="§"/>
            </a:pPr>
            <a:r>
              <a:rPr lang="en-US" altLang="en-US" sz="2400" dirty="0">
                <a:solidFill>
                  <a:schemeClr val="tx1">
                    <a:lumMod val="50000"/>
                    <a:lumOff val="50000"/>
                  </a:schemeClr>
                </a:solidFill>
                <a:effectLst/>
                <a:latin typeface="+mj-lt"/>
              </a:rPr>
              <a:t>Representative of County Geographically and Ethnically</a:t>
            </a:r>
          </a:p>
          <a:p>
            <a:pPr marL="457200" indent="-457200" algn="l" eaLnBrk="1" hangingPunct="1">
              <a:spcBef>
                <a:spcPct val="50000"/>
              </a:spcBef>
              <a:buClr>
                <a:schemeClr val="accent2"/>
              </a:buClr>
              <a:buFont typeface="Wingdings" panose="05000000000000000000" pitchFamily="2" charset="2"/>
              <a:buChar char="§"/>
            </a:pPr>
            <a:r>
              <a:rPr lang="en-US" altLang="en-US" sz="2400" dirty="0">
                <a:solidFill>
                  <a:schemeClr val="tx1">
                    <a:lumMod val="50000"/>
                    <a:lumOff val="50000"/>
                  </a:schemeClr>
                </a:solidFill>
                <a:effectLst/>
                <a:latin typeface="+mj-lt"/>
              </a:rPr>
              <a:t>Assists in Identifying Needs and Trends</a:t>
            </a:r>
          </a:p>
        </p:txBody>
      </p:sp>
      <p:sp>
        <p:nvSpPr>
          <p:cNvPr id="9" name="Rectangle 44"/>
          <p:cNvSpPr>
            <a:spLocks noChangeArrowheads="1"/>
          </p:cNvSpPr>
          <p:nvPr/>
        </p:nvSpPr>
        <p:spPr bwMode="auto">
          <a:xfrm rot="-5377461">
            <a:off x="-1549033" y="2323883"/>
            <a:ext cx="4496096" cy="762000"/>
          </a:xfrm>
          <a:prstGeom prst="rect">
            <a:avLst/>
          </a:prstGeom>
          <a:noFill/>
          <a:ln w="9525">
            <a:noFill/>
            <a:miter lim="800000"/>
            <a:headEnd/>
            <a:tailEnd/>
          </a:ln>
          <a:effectLst/>
        </p:spPr>
        <p:txBody>
          <a:bodyPr anchor="ctr"/>
          <a:lstStyle/>
          <a:p>
            <a:pPr>
              <a:defRPr/>
            </a:pPr>
            <a:r>
              <a:rPr lang="en-US" sz="2400" dirty="0" smtClean="0">
                <a:solidFill>
                  <a:schemeClr val="tx2"/>
                </a:solidFill>
                <a:effectLst/>
              </a:rPr>
              <a:t>County </a:t>
            </a:r>
            <a:r>
              <a:rPr lang="en-US" sz="2400" dirty="0">
                <a:solidFill>
                  <a:schemeClr val="accent3">
                    <a:lumMod val="75000"/>
                  </a:schemeClr>
                </a:solidFill>
                <a:effectLst/>
              </a:rPr>
              <a:t>4-H</a:t>
            </a:r>
            <a:r>
              <a:rPr lang="en-US" sz="2400" dirty="0">
                <a:solidFill>
                  <a:schemeClr val="tx2"/>
                </a:solidFill>
                <a:effectLst/>
              </a:rPr>
              <a:t> </a:t>
            </a:r>
            <a:r>
              <a:rPr lang="en-US" sz="2400" dirty="0" smtClean="0">
                <a:solidFill>
                  <a:schemeClr val="tx2"/>
                </a:solidFill>
                <a:effectLst/>
              </a:rPr>
              <a:t>Program </a:t>
            </a:r>
            <a:r>
              <a:rPr lang="en-US" sz="2400" dirty="0">
                <a:solidFill>
                  <a:schemeClr val="tx2"/>
                </a:solidFill>
                <a:effectLst/>
              </a:rPr>
              <a:t>Structure</a:t>
            </a:r>
            <a:endParaRPr lang="en-US" sz="1200" b="1" dirty="0">
              <a:solidFill>
                <a:schemeClr val="accent2"/>
              </a:solidFill>
              <a:effectLst>
                <a:outerShdw blurRad="38100" dist="38100" dir="2700000" algn="tl">
                  <a:srgbClr val="C0C0C0"/>
                </a:outerShdw>
              </a:effectLst>
            </a:endParaRPr>
          </a:p>
        </p:txBody>
      </p:sp>
      <p:sp>
        <p:nvSpPr>
          <p:cNvPr id="10" name="Line 46"/>
          <p:cNvSpPr>
            <a:spLocks noChangeShapeType="1"/>
          </p:cNvSpPr>
          <p:nvPr/>
        </p:nvSpPr>
        <p:spPr bwMode="auto">
          <a:xfrm>
            <a:off x="990600" y="533400"/>
            <a:ext cx="0" cy="4391226"/>
          </a:xfrm>
          <a:prstGeom prst="line">
            <a:avLst/>
          </a:prstGeom>
          <a:noFill/>
          <a:ln w="76200" cmpd="tri">
            <a:solidFill>
              <a:srgbClr val="00B050"/>
            </a:solidFill>
            <a:round/>
            <a:headEnd/>
            <a:tailEnd/>
          </a:ln>
          <a:effectLst/>
        </p:spPr>
        <p:txBody>
          <a:bodyPr/>
          <a:lstStyle/>
          <a:p>
            <a:pPr>
              <a:defRPr/>
            </a:pPr>
            <a:endParaRPr lang="en-US" sz="1400"/>
          </a:p>
        </p:txBody>
      </p:sp>
      <p:grpSp>
        <p:nvGrpSpPr>
          <p:cNvPr id="2" name="Group 1"/>
          <p:cNvGrpSpPr/>
          <p:nvPr/>
        </p:nvGrpSpPr>
        <p:grpSpPr>
          <a:xfrm>
            <a:off x="6477000" y="631882"/>
            <a:ext cx="2172744" cy="2105122"/>
            <a:chOff x="4839744" y="631882"/>
            <a:chExt cx="2172744" cy="2105122"/>
          </a:xfrm>
        </p:grpSpPr>
        <p:sp>
          <p:nvSpPr>
            <p:cNvPr id="11" name="AutoShape 24"/>
            <p:cNvSpPr>
              <a:spLocks noChangeArrowheads="1"/>
            </p:cNvSpPr>
            <p:nvPr/>
          </p:nvSpPr>
          <p:spPr bwMode="auto">
            <a:xfrm rot="2912551" flipH="1">
              <a:off x="4788678" y="682948"/>
              <a:ext cx="2105122" cy="200299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B050"/>
            </a:solidFill>
            <a:ln w="9525">
              <a:solidFill>
                <a:schemeClr val="tx1"/>
              </a:solidFill>
              <a:miter lim="800000"/>
              <a:headEnd/>
              <a:tailEnd/>
            </a:ln>
            <a:effectLst/>
          </p:spPr>
          <p:txBody>
            <a:bodyPr wrap="none" anchor="ctr"/>
            <a:lstStyle/>
            <a:p>
              <a:pPr>
                <a:defRPr/>
              </a:pPr>
              <a:endParaRPr lang="en-US"/>
            </a:p>
          </p:txBody>
        </p:sp>
        <p:sp>
          <p:nvSpPr>
            <p:cNvPr id="12" name="Text Box 26"/>
            <p:cNvSpPr txBox="1">
              <a:spLocks noChangeArrowheads="1"/>
            </p:cNvSpPr>
            <p:nvPr/>
          </p:nvSpPr>
          <p:spPr bwMode="auto">
            <a:xfrm>
              <a:off x="5105400" y="1071042"/>
              <a:ext cx="1907088" cy="101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en-US" dirty="0">
                  <a:solidFill>
                    <a:schemeClr val="bg1"/>
                  </a:solidFill>
                  <a:effectLst/>
                  <a:latin typeface="+mj-lt"/>
                </a:rPr>
                <a:t>Program Advisory Committee</a:t>
              </a:r>
            </a:p>
          </p:txBody>
        </p:sp>
      </p:grpSp>
    </p:spTree>
    <p:extLst>
      <p:ext uri="{BB962C8B-B14F-4D97-AF65-F5344CB8AC3E}">
        <p14:creationId xmlns:p14="http://schemas.microsoft.com/office/powerpoint/2010/main" val="3839322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465">
                                            <p:txEl>
                                              <p:pRg st="0" end="0"/>
                                            </p:txEl>
                                          </p:spTgt>
                                        </p:tgtEl>
                                        <p:attrNameLst>
                                          <p:attrName>style.visibility</p:attrName>
                                        </p:attrNameLst>
                                      </p:cBhvr>
                                      <p:to>
                                        <p:strVal val="visible"/>
                                      </p:to>
                                    </p:set>
                                    <p:animEffect transition="in" filter="strips(downRight)">
                                      <p:cBhvr>
                                        <p:cTn id="7" dur="500"/>
                                        <p:tgtEl>
                                          <p:spTgt spid="184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465">
                                            <p:txEl>
                                              <p:pRg st="1" end="1"/>
                                            </p:txEl>
                                          </p:spTgt>
                                        </p:tgtEl>
                                        <p:attrNameLst>
                                          <p:attrName>style.visibility</p:attrName>
                                        </p:attrNameLst>
                                      </p:cBhvr>
                                      <p:to>
                                        <p:strVal val="visible"/>
                                      </p:to>
                                    </p:set>
                                    <p:animEffect transition="in" filter="strips(downRight)">
                                      <p:cBhvr>
                                        <p:cTn id="12" dur="500"/>
                                        <p:tgtEl>
                                          <p:spTgt spid="184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465">
                                            <p:txEl>
                                              <p:pRg st="2" end="2"/>
                                            </p:txEl>
                                          </p:spTgt>
                                        </p:tgtEl>
                                        <p:attrNameLst>
                                          <p:attrName>style.visibility</p:attrName>
                                        </p:attrNameLst>
                                      </p:cBhvr>
                                      <p:to>
                                        <p:strVal val="visible"/>
                                      </p:to>
                                    </p:set>
                                    <p:animEffect transition="in" filter="strips(downRight)">
                                      <p:cBhvr>
                                        <p:cTn id="17" dur="500"/>
                                        <p:tgtEl>
                                          <p:spTgt spid="184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5AEC1E3B-3663-43F3-86E4-F66CC3616012}" type="slidenum">
              <a:rPr lang="en-US" altLang="en-US" sz="1400"/>
              <a:pPr eaLnBrk="1" hangingPunct="1"/>
              <a:t>6</a:t>
            </a:fld>
            <a:endParaRPr lang="en-US" altLang="en-US" sz="1400"/>
          </a:p>
        </p:txBody>
      </p:sp>
      <p:sp>
        <p:nvSpPr>
          <p:cNvPr id="20514" name="Rectangle 34"/>
          <p:cNvSpPr>
            <a:spLocks noChangeArrowheads="1"/>
          </p:cNvSpPr>
          <p:nvPr/>
        </p:nvSpPr>
        <p:spPr bwMode="auto">
          <a:xfrm>
            <a:off x="1094746" y="454385"/>
            <a:ext cx="5562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457200" indent="-457200" algn="l" eaLnBrk="1" hangingPunct="1">
              <a:spcBef>
                <a:spcPct val="50000"/>
              </a:spcBef>
              <a:buClr>
                <a:schemeClr val="accent2"/>
              </a:buClr>
              <a:buFont typeface="Wingdings" panose="05000000000000000000" pitchFamily="2" charset="2"/>
              <a:buChar char="§"/>
            </a:pPr>
            <a:r>
              <a:rPr lang="en-US" altLang="en-US" sz="2400" dirty="0">
                <a:solidFill>
                  <a:schemeClr val="tx1">
                    <a:lumMod val="50000"/>
                    <a:lumOff val="50000"/>
                  </a:schemeClr>
                </a:solidFill>
                <a:effectLst/>
                <a:latin typeface="+mj-lt"/>
              </a:rPr>
              <a:t>Works in Cooperation with Parent-Volunteer Association</a:t>
            </a:r>
          </a:p>
          <a:p>
            <a:pPr marL="457200" indent="-457200" algn="l" eaLnBrk="1" hangingPunct="1">
              <a:spcBef>
                <a:spcPct val="50000"/>
              </a:spcBef>
              <a:buClr>
                <a:schemeClr val="accent2"/>
              </a:buClr>
              <a:buFont typeface="Wingdings" panose="05000000000000000000" pitchFamily="2" charset="2"/>
              <a:buChar char="§"/>
            </a:pPr>
            <a:r>
              <a:rPr lang="en-US" altLang="en-US" sz="2400" dirty="0">
                <a:solidFill>
                  <a:schemeClr val="tx1">
                    <a:lumMod val="50000"/>
                    <a:lumOff val="50000"/>
                  </a:schemeClr>
                </a:solidFill>
                <a:effectLst/>
                <a:latin typeface="+mj-lt"/>
              </a:rPr>
              <a:t>Representative of All Clubs and Ages</a:t>
            </a:r>
          </a:p>
          <a:p>
            <a:pPr marL="457200" indent="-457200" algn="l" eaLnBrk="1" hangingPunct="1">
              <a:spcBef>
                <a:spcPct val="50000"/>
              </a:spcBef>
              <a:buClr>
                <a:schemeClr val="accent2"/>
              </a:buClr>
              <a:buFont typeface="Wingdings" panose="05000000000000000000" pitchFamily="2" charset="2"/>
              <a:buChar char="§"/>
            </a:pPr>
            <a:r>
              <a:rPr lang="en-US" altLang="en-US" sz="2400" dirty="0">
                <a:solidFill>
                  <a:schemeClr val="tx1">
                    <a:lumMod val="50000"/>
                    <a:lumOff val="50000"/>
                  </a:schemeClr>
                </a:solidFill>
                <a:effectLst/>
                <a:latin typeface="+mj-lt"/>
              </a:rPr>
              <a:t>Youth are Active Participants on County Planning Committees</a:t>
            </a:r>
          </a:p>
        </p:txBody>
      </p:sp>
      <p:sp>
        <p:nvSpPr>
          <p:cNvPr id="9" name="Rectangle 44"/>
          <p:cNvSpPr>
            <a:spLocks noChangeArrowheads="1"/>
          </p:cNvSpPr>
          <p:nvPr/>
        </p:nvSpPr>
        <p:spPr bwMode="auto">
          <a:xfrm rot="-5377461">
            <a:off x="-1549033" y="2323883"/>
            <a:ext cx="4496096" cy="762000"/>
          </a:xfrm>
          <a:prstGeom prst="rect">
            <a:avLst/>
          </a:prstGeom>
          <a:noFill/>
          <a:ln w="9525">
            <a:noFill/>
            <a:miter lim="800000"/>
            <a:headEnd/>
            <a:tailEnd/>
          </a:ln>
          <a:effectLst/>
        </p:spPr>
        <p:txBody>
          <a:bodyPr anchor="ctr"/>
          <a:lstStyle/>
          <a:p>
            <a:pPr>
              <a:defRPr/>
            </a:pPr>
            <a:r>
              <a:rPr lang="en-US" sz="2400" dirty="0" smtClean="0">
                <a:solidFill>
                  <a:schemeClr val="tx2"/>
                </a:solidFill>
                <a:effectLst/>
              </a:rPr>
              <a:t>County </a:t>
            </a:r>
            <a:r>
              <a:rPr lang="en-US" sz="2400" dirty="0">
                <a:solidFill>
                  <a:schemeClr val="accent3">
                    <a:lumMod val="75000"/>
                  </a:schemeClr>
                </a:solidFill>
                <a:effectLst/>
              </a:rPr>
              <a:t>4-H</a:t>
            </a:r>
            <a:r>
              <a:rPr lang="en-US" sz="2400" dirty="0">
                <a:solidFill>
                  <a:schemeClr val="tx2"/>
                </a:solidFill>
                <a:effectLst/>
              </a:rPr>
              <a:t> </a:t>
            </a:r>
            <a:r>
              <a:rPr lang="en-US" sz="2400" dirty="0" smtClean="0">
                <a:solidFill>
                  <a:schemeClr val="tx2"/>
                </a:solidFill>
                <a:effectLst/>
              </a:rPr>
              <a:t>Program </a:t>
            </a:r>
            <a:r>
              <a:rPr lang="en-US" sz="2400" dirty="0">
                <a:solidFill>
                  <a:schemeClr val="tx2"/>
                </a:solidFill>
                <a:effectLst/>
              </a:rPr>
              <a:t>Structure</a:t>
            </a:r>
            <a:endParaRPr lang="en-US" sz="1200" b="1" dirty="0">
              <a:solidFill>
                <a:schemeClr val="accent2"/>
              </a:solidFill>
              <a:effectLst>
                <a:outerShdw blurRad="38100" dist="38100" dir="2700000" algn="tl">
                  <a:srgbClr val="C0C0C0"/>
                </a:outerShdw>
              </a:effectLst>
            </a:endParaRPr>
          </a:p>
        </p:txBody>
      </p:sp>
      <p:sp>
        <p:nvSpPr>
          <p:cNvPr id="10" name="Line 46"/>
          <p:cNvSpPr>
            <a:spLocks noChangeShapeType="1"/>
          </p:cNvSpPr>
          <p:nvPr/>
        </p:nvSpPr>
        <p:spPr bwMode="auto">
          <a:xfrm>
            <a:off x="990600" y="533400"/>
            <a:ext cx="0" cy="4391226"/>
          </a:xfrm>
          <a:prstGeom prst="line">
            <a:avLst/>
          </a:prstGeom>
          <a:noFill/>
          <a:ln w="76200" cmpd="tri">
            <a:solidFill>
              <a:srgbClr val="00B050"/>
            </a:solidFill>
            <a:round/>
            <a:headEnd/>
            <a:tailEnd/>
          </a:ln>
          <a:effectLst/>
        </p:spPr>
        <p:txBody>
          <a:bodyPr/>
          <a:lstStyle/>
          <a:p>
            <a:pPr>
              <a:defRPr/>
            </a:pPr>
            <a:endParaRPr lang="en-US" sz="1400"/>
          </a:p>
        </p:txBody>
      </p:sp>
      <p:grpSp>
        <p:nvGrpSpPr>
          <p:cNvPr id="2" name="Group 1"/>
          <p:cNvGrpSpPr/>
          <p:nvPr/>
        </p:nvGrpSpPr>
        <p:grpSpPr>
          <a:xfrm>
            <a:off x="6361656" y="2390678"/>
            <a:ext cx="2096544" cy="2105122"/>
            <a:chOff x="6314074" y="2304332"/>
            <a:chExt cx="2096544" cy="2105122"/>
          </a:xfrm>
        </p:grpSpPr>
        <p:sp>
          <p:nvSpPr>
            <p:cNvPr id="11" name="AutoShape 22"/>
            <p:cNvSpPr>
              <a:spLocks noChangeArrowheads="1"/>
            </p:cNvSpPr>
            <p:nvPr/>
          </p:nvSpPr>
          <p:spPr bwMode="auto">
            <a:xfrm rot="18687449" flipH="1" flipV="1">
              <a:off x="6263008" y="2355398"/>
              <a:ext cx="2105122" cy="200299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B050"/>
            </a:solidFill>
            <a:ln w="9525">
              <a:solidFill>
                <a:schemeClr val="tx1"/>
              </a:solidFill>
              <a:miter lim="800000"/>
              <a:headEnd/>
              <a:tailEnd/>
            </a:ln>
            <a:effectLst/>
          </p:spPr>
          <p:txBody>
            <a:bodyPr wrap="none" anchor="ctr"/>
            <a:lstStyle/>
            <a:p>
              <a:pPr>
                <a:defRPr/>
              </a:pPr>
              <a:endParaRPr lang="en-US"/>
            </a:p>
          </p:txBody>
        </p:sp>
        <p:sp>
          <p:nvSpPr>
            <p:cNvPr id="12" name="Text Box 28"/>
            <p:cNvSpPr txBox="1">
              <a:spLocks noChangeArrowheads="1"/>
            </p:cNvSpPr>
            <p:nvPr/>
          </p:nvSpPr>
          <p:spPr bwMode="auto">
            <a:xfrm>
              <a:off x="6503530" y="2993120"/>
              <a:ext cx="1907088" cy="70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en-US" dirty="0">
                  <a:solidFill>
                    <a:schemeClr val="bg1"/>
                  </a:solidFill>
                  <a:effectLst/>
                  <a:latin typeface="+mj-lt"/>
                </a:rPr>
                <a:t>Youth Council</a:t>
              </a:r>
            </a:p>
          </p:txBody>
        </p:sp>
      </p:grpSp>
    </p:spTree>
    <p:extLst>
      <p:ext uri="{BB962C8B-B14F-4D97-AF65-F5344CB8AC3E}">
        <p14:creationId xmlns:p14="http://schemas.microsoft.com/office/powerpoint/2010/main" val="4148426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14">
                                            <p:txEl>
                                              <p:pRg st="0" end="0"/>
                                            </p:txEl>
                                          </p:spTgt>
                                        </p:tgtEl>
                                        <p:attrNameLst>
                                          <p:attrName>style.visibility</p:attrName>
                                        </p:attrNameLst>
                                      </p:cBhvr>
                                      <p:to>
                                        <p:strVal val="visible"/>
                                      </p:to>
                                    </p:set>
                                    <p:animEffect transition="in" filter="dissolve">
                                      <p:cBhvr>
                                        <p:cTn id="7" dur="500"/>
                                        <p:tgtEl>
                                          <p:spTgt spid="205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14">
                                            <p:txEl>
                                              <p:pRg st="1" end="1"/>
                                            </p:txEl>
                                          </p:spTgt>
                                        </p:tgtEl>
                                        <p:attrNameLst>
                                          <p:attrName>style.visibility</p:attrName>
                                        </p:attrNameLst>
                                      </p:cBhvr>
                                      <p:to>
                                        <p:strVal val="visible"/>
                                      </p:to>
                                    </p:set>
                                    <p:animEffect transition="in" filter="dissolve">
                                      <p:cBhvr>
                                        <p:cTn id="12" dur="500"/>
                                        <p:tgtEl>
                                          <p:spTgt spid="205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14">
                                            <p:txEl>
                                              <p:pRg st="2" end="2"/>
                                            </p:txEl>
                                          </p:spTgt>
                                        </p:tgtEl>
                                        <p:attrNameLst>
                                          <p:attrName>style.visibility</p:attrName>
                                        </p:attrNameLst>
                                      </p:cBhvr>
                                      <p:to>
                                        <p:strVal val="visible"/>
                                      </p:to>
                                    </p:set>
                                    <p:animEffect transition="in" filter="dissolve">
                                      <p:cBhvr>
                                        <p:cTn id="17" dur="500"/>
                                        <p:tgtEl>
                                          <p:spTgt spid="205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4C3F0222-9A2D-4B92-949A-7F7A52302C98}" type="slidenum">
              <a:rPr lang="en-US" altLang="en-US" sz="1400"/>
              <a:pPr eaLnBrk="1" hangingPunct="1"/>
              <a:t>7</a:t>
            </a:fld>
            <a:endParaRPr lang="en-US" altLang="en-US" sz="1400"/>
          </a:p>
        </p:txBody>
      </p:sp>
      <p:sp>
        <p:nvSpPr>
          <p:cNvPr id="19490" name="Rectangle 34"/>
          <p:cNvSpPr>
            <a:spLocks noChangeArrowheads="1"/>
          </p:cNvSpPr>
          <p:nvPr/>
        </p:nvSpPr>
        <p:spPr bwMode="auto">
          <a:xfrm>
            <a:off x="1094746" y="533400"/>
            <a:ext cx="774445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457200" indent="-457200" algn="l" eaLnBrk="1" hangingPunct="1">
              <a:spcBef>
                <a:spcPct val="50000"/>
              </a:spcBef>
              <a:buClr>
                <a:schemeClr val="accent2"/>
              </a:buClr>
              <a:buFont typeface="Wingdings" panose="05000000000000000000" pitchFamily="2" charset="2"/>
              <a:buChar char="§"/>
            </a:pPr>
            <a:r>
              <a:rPr lang="en-US" altLang="en-US" sz="2800" dirty="0">
                <a:solidFill>
                  <a:schemeClr val="tx1">
                    <a:lumMod val="50000"/>
                    <a:lumOff val="50000"/>
                  </a:schemeClr>
                </a:solidFill>
                <a:effectLst/>
                <a:latin typeface="+mj-lt"/>
              </a:rPr>
              <a:t>Primary Purpose is Strong Financial Backing</a:t>
            </a:r>
          </a:p>
          <a:p>
            <a:pPr marL="457200" indent="-457200" algn="l" eaLnBrk="1" hangingPunct="1">
              <a:spcBef>
                <a:spcPct val="50000"/>
              </a:spcBef>
              <a:buClr>
                <a:schemeClr val="accent2"/>
              </a:buClr>
              <a:buFont typeface="Wingdings" panose="05000000000000000000" pitchFamily="2" charset="2"/>
              <a:buChar char="§"/>
            </a:pPr>
            <a:r>
              <a:rPr lang="en-US" altLang="en-US" sz="2800" dirty="0">
                <a:solidFill>
                  <a:schemeClr val="tx1">
                    <a:lumMod val="50000"/>
                    <a:lumOff val="50000"/>
                  </a:schemeClr>
                </a:solidFill>
                <a:effectLst/>
                <a:latin typeface="+mj-lt"/>
              </a:rPr>
              <a:t>Board of Directors Assist the 4-H Program through the Development of Funds</a:t>
            </a:r>
          </a:p>
          <a:p>
            <a:pPr marL="457200" indent="-457200" algn="l" eaLnBrk="1" hangingPunct="1">
              <a:spcBef>
                <a:spcPct val="50000"/>
              </a:spcBef>
              <a:buClr>
                <a:schemeClr val="accent2"/>
              </a:buClr>
              <a:buFont typeface="Wingdings" panose="05000000000000000000" pitchFamily="2" charset="2"/>
              <a:buChar char="§"/>
            </a:pPr>
            <a:r>
              <a:rPr lang="en-US" altLang="en-US" sz="2800" dirty="0">
                <a:solidFill>
                  <a:schemeClr val="tx1">
                    <a:lumMod val="50000"/>
                    <a:lumOff val="50000"/>
                  </a:schemeClr>
                </a:solidFill>
                <a:effectLst/>
                <a:latin typeface="+mj-lt"/>
              </a:rPr>
              <a:t>Cooperation with Parent-Volunteer Association</a:t>
            </a:r>
          </a:p>
        </p:txBody>
      </p:sp>
      <p:sp>
        <p:nvSpPr>
          <p:cNvPr id="9" name="Rectangle 44"/>
          <p:cNvSpPr>
            <a:spLocks noChangeArrowheads="1"/>
          </p:cNvSpPr>
          <p:nvPr/>
        </p:nvSpPr>
        <p:spPr bwMode="auto">
          <a:xfrm rot="-5377461">
            <a:off x="-1549033" y="2323883"/>
            <a:ext cx="4496096" cy="762000"/>
          </a:xfrm>
          <a:prstGeom prst="rect">
            <a:avLst/>
          </a:prstGeom>
          <a:noFill/>
          <a:ln w="9525">
            <a:noFill/>
            <a:miter lim="800000"/>
            <a:headEnd/>
            <a:tailEnd/>
          </a:ln>
          <a:effectLst/>
        </p:spPr>
        <p:txBody>
          <a:bodyPr anchor="ctr"/>
          <a:lstStyle/>
          <a:p>
            <a:pPr>
              <a:defRPr/>
            </a:pPr>
            <a:r>
              <a:rPr lang="en-US" sz="2400" dirty="0" smtClean="0">
                <a:solidFill>
                  <a:schemeClr val="tx2"/>
                </a:solidFill>
                <a:effectLst/>
              </a:rPr>
              <a:t>County </a:t>
            </a:r>
            <a:r>
              <a:rPr lang="en-US" sz="2400" dirty="0">
                <a:solidFill>
                  <a:schemeClr val="accent3">
                    <a:lumMod val="75000"/>
                  </a:schemeClr>
                </a:solidFill>
                <a:effectLst/>
              </a:rPr>
              <a:t>4-H</a:t>
            </a:r>
            <a:r>
              <a:rPr lang="en-US" sz="2400" dirty="0">
                <a:solidFill>
                  <a:schemeClr val="tx2"/>
                </a:solidFill>
                <a:effectLst/>
              </a:rPr>
              <a:t> </a:t>
            </a:r>
            <a:r>
              <a:rPr lang="en-US" sz="2400" dirty="0" smtClean="0">
                <a:solidFill>
                  <a:schemeClr val="tx2"/>
                </a:solidFill>
                <a:effectLst/>
              </a:rPr>
              <a:t>Program </a:t>
            </a:r>
            <a:r>
              <a:rPr lang="en-US" sz="2400" dirty="0">
                <a:solidFill>
                  <a:schemeClr val="tx2"/>
                </a:solidFill>
                <a:effectLst/>
              </a:rPr>
              <a:t>Structure</a:t>
            </a:r>
            <a:endParaRPr lang="en-US" sz="1200" b="1" dirty="0">
              <a:solidFill>
                <a:schemeClr val="accent2"/>
              </a:solidFill>
              <a:effectLst>
                <a:outerShdw blurRad="38100" dist="38100" dir="2700000" algn="tl">
                  <a:srgbClr val="C0C0C0"/>
                </a:outerShdw>
              </a:effectLst>
            </a:endParaRPr>
          </a:p>
        </p:txBody>
      </p:sp>
      <p:sp>
        <p:nvSpPr>
          <p:cNvPr id="10" name="Line 46"/>
          <p:cNvSpPr>
            <a:spLocks noChangeShapeType="1"/>
          </p:cNvSpPr>
          <p:nvPr/>
        </p:nvSpPr>
        <p:spPr bwMode="auto">
          <a:xfrm>
            <a:off x="990600" y="533400"/>
            <a:ext cx="0" cy="4391226"/>
          </a:xfrm>
          <a:prstGeom prst="line">
            <a:avLst/>
          </a:prstGeom>
          <a:noFill/>
          <a:ln w="76200" cmpd="tri">
            <a:solidFill>
              <a:srgbClr val="00B050"/>
            </a:solidFill>
            <a:round/>
            <a:headEnd/>
            <a:tailEnd/>
          </a:ln>
          <a:effectLst/>
        </p:spPr>
        <p:txBody>
          <a:bodyPr/>
          <a:lstStyle/>
          <a:p>
            <a:pPr>
              <a:defRPr/>
            </a:pPr>
            <a:endParaRPr lang="en-US" sz="1400"/>
          </a:p>
        </p:txBody>
      </p:sp>
      <p:grpSp>
        <p:nvGrpSpPr>
          <p:cNvPr id="2" name="Group 1"/>
          <p:cNvGrpSpPr/>
          <p:nvPr/>
        </p:nvGrpSpPr>
        <p:grpSpPr>
          <a:xfrm>
            <a:off x="4176579" y="2782938"/>
            <a:ext cx="2303093" cy="2105122"/>
            <a:chOff x="1427550" y="2450927"/>
            <a:chExt cx="2303093" cy="2105122"/>
          </a:xfrm>
        </p:grpSpPr>
        <p:sp>
          <p:nvSpPr>
            <p:cNvPr id="11" name="AutoShape 23"/>
            <p:cNvSpPr>
              <a:spLocks noChangeArrowheads="1"/>
            </p:cNvSpPr>
            <p:nvPr/>
          </p:nvSpPr>
          <p:spPr bwMode="auto">
            <a:xfrm rot="2912551" flipV="1">
              <a:off x="1676587" y="2501993"/>
              <a:ext cx="2105122" cy="200299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B050"/>
            </a:solidFill>
            <a:ln w="9525">
              <a:solidFill>
                <a:schemeClr val="tx1"/>
              </a:solidFill>
              <a:miter lim="800000"/>
              <a:headEnd/>
              <a:tailEnd/>
            </a:ln>
            <a:effectLst/>
          </p:spPr>
          <p:txBody>
            <a:bodyPr wrap="none" anchor="ctr"/>
            <a:lstStyle/>
            <a:p>
              <a:pPr>
                <a:defRPr/>
              </a:pPr>
              <a:endParaRPr lang="en-US"/>
            </a:p>
          </p:txBody>
        </p:sp>
        <p:sp>
          <p:nvSpPr>
            <p:cNvPr id="12" name="Text Box 27"/>
            <p:cNvSpPr txBox="1">
              <a:spLocks noChangeArrowheads="1"/>
            </p:cNvSpPr>
            <p:nvPr/>
          </p:nvSpPr>
          <p:spPr bwMode="auto">
            <a:xfrm>
              <a:off x="1427550" y="3128083"/>
              <a:ext cx="2038611" cy="70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en-US" dirty="0">
                  <a:solidFill>
                    <a:schemeClr val="bg1"/>
                  </a:solidFill>
                  <a:effectLst/>
                  <a:latin typeface="+mj-lt"/>
                </a:rPr>
                <a:t>4-H Foundation</a:t>
              </a:r>
            </a:p>
          </p:txBody>
        </p:sp>
      </p:grpSp>
    </p:spTree>
    <p:extLst>
      <p:ext uri="{BB962C8B-B14F-4D97-AF65-F5344CB8AC3E}">
        <p14:creationId xmlns:p14="http://schemas.microsoft.com/office/powerpoint/2010/main" val="743687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490">
                                            <p:txEl>
                                              <p:pRg st="0" end="0"/>
                                            </p:txEl>
                                          </p:spTgt>
                                        </p:tgtEl>
                                        <p:attrNameLst>
                                          <p:attrName>style.visibility</p:attrName>
                                        </p:attrNameLst>
                                      </p:cBhvr>
                                      <p:to>
                                        <p:strVal val="visible"/>
                                      </p:to>
                                    </p:set>
                                    <p:animEffect transition="in" filter="strips(downLeft)">
                                      <p:cBhvr>
                                        <p:cTn id="7" dur="500"/>
                                        <p:tgtEl>
                                          <p:spTgt spid="194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9490">
                                            <p:txEl>
                                              <p:pRg st="1" end="1"/>
                                            </p:txEl>
                                          </p:spTgt>
                                        </p:tgtEl>
                                        <p:attrNameLst>
                                          <p:attrName>style.visibility</p:attrName>
                                        </p:attrNameLst>
                                      </p:cBhvr>
                                      <p:to>
                                        <p:strVal val="visible"/>
                                      </p:to>
                                    </p:set>
                                    <p:animEffect transition="in" filter="strips(downLeft)">
                                      <p:cBhvr>
                                        <p:cTn id="12" dur="500"/>
                                        <p:tgtEl>
                                          <p:spTgt spid="194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9490">
                                            <p:txEl>
                                              <p:pRg st="2" end="2"/>
                                            </p:txEl>
                                          </p:spTgt>
                                        </p:tgtEl>
                                        <p:attrNameLst>
                                          <p:attrName>style.visibility</p:attrName>
                                        </p:attrNameLst>
                                      </p:cBhvr>
                                      <p:to>
                                        <p:strVal val="visible"/>
                                      </p:to>
                                    </p:set>
                                    <p:animEffect transition="in" filter="strips(downLeft)">
                                      <p:cBhvr>
                                        <p:cTn id="17" dur="500"/>
                                        <p:tgtEl>
                                          <p:spTgt spid="194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2AC054AE-40C8-46B6-BF49-8267D649E18C}" type="slidenum">
              <a:rPr lang="en-US" altLang="en-US" sz="1400"/>
              <a:pPr eaLnBrk="1" hangingPunct="1"/>
              <a:t>8</a:t>
            </a:fld>
            <a:endParaRPr lang="en-US" altLang="en-US" sz="1400"/>
          </a:p>
        </p:txBody>
      </p:sp>
      <p:grpSp>
        <p:nvGrpSpPr>
          <p:cNvPr id="3" name="Group 34"/>
          <p:cNvGrpSpPr>
            <a:grpSpLocks/>
          </p:cNvGrpSpPr>
          <p:nvPr/>
        </p:nvGrpSpPr>
        <p:grpSpPr bwMode="auto">
          <a:xfrm>
            <a:off x="4724400" y="3278981"/>
            <a:ext cx="4038600" cy="1676400"/>
            <a:chOff x="1968" y="2160"/>
            <a:chExt cx="3600" cy="1598"/>
          </a:xfrm>
        </p:grpSpPr>
        <p:sp>
          <p:nvSpPr>
            <p:cNvPr id="35849" name="Rectangle 29"/>
            <p:cNvSpPr>
              <a:spLocks noChangeArrowheads="1"/>
            </p:cNvSpPr>
            <p:nvPr/>
          </p:nvSpPr>
          <p:spPr bwMode="auto">
            <a:xfrm>
              <a:off x="1968" y="3408"/>
              <a:ext cx="3600" cy="350"/>
            </a:xfrm>
            <a:prstGeom prst="rect">
              <a:avLst/>
            </a:prstGeom>
            <a:solidFill>
              <a:srgbClr val="00B050"/>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400" dirty="0">
                  <a:solidFill>
                    <a:schemeClr val="bg1"/>
                  </a:solidFill>
                  <a:effectLst/>
                  <a:latin typeface="+mj-lt"/>
                </a:rPr>
                <a:t>Committee(s) of Adult and Youth Volunteers</a:t>
              </a:r>
            </a:p>
          </p:txBody>
        </p:sp>
        <p:sp>
          <p:nvSpPr>
            <p:cNvPr id="21534" name="AutoShape 30"/>
            <p:cNvSpPr>
              <a:spLocks noChangeArrowheads="1"/>
            </p:cNvSpPr>
            <p:nvPr/>
          </p:nvSpPr>
          <p:spPr bwMode="auto">
            <a:xfrm>
              <a:off x="3504" y="2160"/>
              <a:ext cx="432" cy="1248"/>
            </a:xfrm>
            <a:prstGeom prst="triangle">
              <a:avLst>
                <a:gd name="adj" fmla="val 50000"/>
              </a:avLst>
            </a:prstGeom>
            <a:solidFill>
              <a:srgbClr val="00B050"/>
            </a:solidFill>
            <a:ln w="9525">
              <a:solidFill>
                <a:schemeClr val="tx1"/>
              </a:solidFill>
              <a:miter lim="800000"/>
              <a:headEnd/>
              <a:tailEnd/>
            </a:ln>
            <a:effectLst/>
          </p:spPr>
          <p:txBody>
            <a:bodyPr wrap="none" anchor="ctr"/>
            <a:lstStyle/>
            <a:p>
              <a:pPr>
                <a:defRPr/>
              </a:pPr>
              <a:endParaRPr lang="en-US"/>
            </a:p>
          </p:txBody>
        </p:sp>
      </p:grpSp>
      <p:sp>
        <p:nvSpPr>
          <p:cNvPr id="21537" name="Rectangle 33"/>
          <p:cNvSpPr>
            <a:spLocks noChangeArrowheads="1"/>
          </p:cNvSpPr>
          <p:nvPr/>
        </p:nvSpPr>
        <p:spPr bwMode="auto">
          <a:xfrm>
            <a:off x="1094746" y="519056"/>
            <a:ext cx="58674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457200" indent="-457200" algn="l" eaLnBrk="1" hangingPunct="1">
              <a:spcBef>
                <a:spcPct val="50000"/>
              </a:spcBef>
              <a:buClr>
                <a:schemeClr val="accent2"/>
              </a:buClr>
              <a:buFont typeface="Wingdings" panose="05000000000000000000" pitchFamily="2" charset="2"/>
              <a:buChar char="§"/>
            </a:pPr>
            <a:r>
              <a:rPr lang="en-US" altLang="en-US" sz="2800" dirty="0">
                <a:solidFill>
                  <a:schemeClr val="tx1">
                    <a:lumMod val="50000"/>
                    <a:lumOff val="50000"/>
                  </a:schemeClr>
                </a:solidFill>
                <a:effectLst/>
                <a:latin typeface="+mj-lt"/>
              </a:rPr>
              <a:t>Committee(s) Empowered to Plan, Conduct and Evaluate County Programs, Activities and Events</a:t>
            </a:r>
          </a:p>
          <a:p>
            <a:pPr marL="457200" indent="-457200" algn="l" eaLnBrk="1" hangingPunct="1">
              <a:spcBef>
                <a:spcPct val="50000"/>
              </a:spcBef>
              <a:buClr>
                <a:schemeClr val="accent2"/>
              </a:buClr>
              <a:buFont typeface="Wingdings" panose="05000000000000000000" pitchFamily="2" charset="2"/>
              <a:buChar char="§"/>
            </a:pPr>
            <a:r>
              <a:rPr lang="en-US" altLang="en-US" sz="2800" dirty="0">
                <a:solidFill>
                  <a:schemeClr val="tx1">
                    <a:lumMod val="50000"/>
                    <a:lumOff val="50000"/>
                  </a:schemeClr>
                </a:solidFill>
                <a:effectLst/>
                <a:latin typeface="+mj-lt"/>
              </a:rPr>
              <a:t>Establish and Maintain a Strong Youth-Adult Partnership</a:t>
            </a:r>
          </a:p>
        </p:txBody>
      </p:sp>
      <p:sp>
        <p:nvSpPr>
          <p:cNvPr id="9" name="Rectangle 44"/>
          <p:cNvSpPr>
            <a:spLocks noChangeArrowheads="1"/>
          </p:cNvSpPr>
          <p:nvPr/>
        </p:nvSpPr>
        <p:spPr bwMode="auto">
          <a:xfrm rot="-5377461">
            <a:off x="-1549033" y="2323883"/>
            <a:ext cx="4496096" cy="762000"/>
          </a:xfrm>
          <a:prstGeom prst="rect">
            <a:avLst/>
          </a:prstGeom>
          <a:noFill/>
          <a:ln w="9525">
            <a:noFill/>
            <a:miter lim="800000"/>
            <a:headEnd/>
            <a:tailEnd/>
          </a:ln>
          <a:effectLst/>
        </p:spPr>
        <p:txBody>
          <a:bodyPr anchor="ctr"/>
          <a:lstStyle/>
          <a:p>
            <a:pPr>
              <a:defRPr/>
            </a:pPr>
            <a:r>
              <a:rPr lang="en-US" sz="2400" dirty="0" smtClean="0">
                <a:solidFill>
                  <a:schemeClr val="tx2"/>
                </a:solidFill>
                <a:effectLst/>
              </a:rPr>
              <a:t>County </a:t>
            </a:r>
            <a:r>
              <a:rPr lang="en-US" sz="2400" dirty="0">
                <a:solidFill>
                  <a:schemeClr val="accent3">
                    <a:lumMod val="75000"/>
                  </a:schemeClr>
                </a:solidFill>
                <a:effectLst/>
              </a:rPr>
              <a:t>4-H</a:t>
            </a:r>
            <a:r>
              <a:rPr lang="en-US" sz="2400" dirty="0">
                <a:solidFill>
                  <a:schemeClr val="tx2"/>
                </a:solidFill>
                <a:effectLst/>
              </a:rPr>
              <a:t> </a:t>
            </a:r>
            <a:r>
              <a:rPr lang="en-US" sz="2400" dirty="0" smtClean="0">
                <a:solidFill>
                  <a:schemeClr val="tx2"/>
                </a:solidFill>
                <a:effectLst/>
              </a:rPr>
              <a:t>Program </a:t>
            </a:r>
            <a:r>
              <a:rPr lang="en-US" sz="2400" dirty="0">
                <a:solidFill>
                  <a:schemeClr val="tx2"/>
                </a:solidFill>
                <a:effectLst/>
              </a:rPr>
              <a:t>Structure</a:t>
            </a:r>
            <a:endParaRPr lang="en-US" sz="1200" b="1" dirty="0">
              <a:solidFill>
                <a:schemeClr val="accent2"/>
              </a:solidFill>
              <a:effectLst>
                <a:outerShdw blurRad="38100" dist="38100" dir="2700000" algn="tl">
                  <a:srgbClr val="C0C0C0"/>
                </a:outerShdw>
              </a:effectLst>
            </a:endParaRPr>
          </a:p>
        </p:txBody>
      </p:sp>
      <p:sp>
        <p:nvSpPr>
          <p:cNvPr id="10" name="Line 46"/>
          <p:cNvSpPr>
            <a:spLocks noChangeShapeType="1"/>
          </p:cNvSpPr>
          <p:nvPr/>
        </p:nvSpPr>
        <p:spPr bwMode="auto">
          <a:xfrm>
            <a:off x="990600" y="533400"/>
            <a:ext cx="0" cy="4391226"/>
          </a:xfrm>
          <a:prstGeom prst="line">
            <a:avLst/>
          </a:prstGeom>
          <a:noFill/>
          <a:ln w="76200" cmpd="tri">
            <a:solidFill>
              <a:srgbClr val="00B050"/>
            </a:solidFill>
            <a:round/>
            <a:headEnd/>
            <a:tailEnd/>
          </a:ln>
          <a:effectLst/>
        </p:spPr>
        <p:txBody>
          <a:bodyPr/>
          <a:lstStyle/>
          <a:p>
            <a:pPr>
              <a:defRPr/>
            </a:pPr>
            <a:endParaRPr lang="en-US" sz="1400"/>
          </a:p>
        </p:txBody>
      </p:sp>
    </p:spTree>
    <p:extLst>
      <p:ext uri="{BB962C8B-B14F-4D97-AF65-F5344CB8AC3E}">
        <p14:creationId xmlns:p14="http://schemas.microsoft.com/office/powerpoint/2010/main" val="1169098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537">
                                            <p:txEl>
                                              <p:pRg st="0" end="0"/>
                                            </p:txEl>
                                          </p:spTgt>
                                        </p:tgtEl>
                                        <p:attrNameLst>
                                          <p:attrName>style.visibility</p:attrName>
                                        </p:attrNameLst>
                                      </p:cBhvr>
                                      <p:to>
                                        <p:strVal val="visible"/>
                                      </p:to>
                                    </p:set>
                                    <p:animEffect transition="in" filter="strips(downRight)">
                                      <p:cBhvr>
                                        <p:cTn id="12" dur="500"/>
                                        <p:tgtEl>
                                          <p:spTgt spid="2153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537">
                                            <p:txEl>
                                              <p:pRg st="1" end="1"/>
                                            </p:txEl>
                                          </p:spTgt>
                                        </p:tgtEl>
                                        <p:attrNameLst>
                                          <p:attrName>style.visibility</p:attrName>
                                        </p:attrNameLst>
                                      </p:cBhvr>
                                      <p:to>
                                        <p:strVal val="visible"/>
                                      </p:to>
                                    </p:set>
                                    <p:animEffect transition="in" filter="strips(downRight)">
                                      <p:cBhvr>
                                        <p:cTn id="17" dur="500"/>
                                        <p:tgtEl>
                                          <p:spTgt spid="215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DDA82C64-6B2D-47C5-87FF-E62B95E6DCE9}" type="slidenum">
              <a:rPr lang="en-US" altLang="en-US" sz="1400"/>
              <a:pPr eaLnBrk="1" hangingPunct="1"/>
              <a:t>9</a:t>
            </a:fld>
            <a:endParaRPr lang="en-US" altLang="en-US" sz="1400"/>
          </a:p>
        </p:txBody>
      </p:sp>
      <p:sp>
        <p:nvSpPr>
          <p:cNvPr id="108546" name="Rectangle 2"/>
          <p:cNvSpPr>
            <a:spLocks noGrp="1" noChangeArrowheads="1"/>
          </p:cNvSpPr>
          <p:nvPr>
            <p:ph type="title"/>
          </p:nvPr>
        </p:nvSpPr>
        <p:spPr>
          <a:xfrm>
            <a:off x="1371600" y="228600"/>
            <a:ext cx="6400800" cy="838200"/>
          </a:xfrm>
        </p:spPr>
        <p:txBody>
          <a:bodyPr/>
          <a:lstStyle/>
          <a:p>
            <a:pPr eaLnBrk="1" hangingPunct="1">
              <a:defRPr/>
            </a:pPr>
            <a:r>
              <a:rPr lang="en-US" sz="3600" dirty="0" smtClean="0"/>
              <a:t>The “</a:t>
            </a:r>
            <a:r>
              <a:rPr lang="en-US" sz="3600" b="1" dirty="0" smtClean="0">
                <a:effectLst>
                  <a:outerShdw blurRad="38100" dist="38100" dir="2700000" algn="tl">
                    <a:srgbClr val="C0C0C0"/>
                  </a:outerShdw>
                </a:effectLst>
              </a:rPr>
              <a:t>Big</a:t>
            </a:r>
            <a:r>
              <a:rPr lang="en-US" sz="3600" dirty="0" smtClean="0"/>
              <a:t>” Picture</a:t>
            </a:r>
          </a:p>
        </p:txBody>
      </p:sp>
      <p:sp>
        <p:nvSpPr>
          <p:cNvPr id="108547" name="Rectangle 3"/>
          <p:cNvSpPr>
            <a:spLocks noChangeArrowheads="1"/>
          </p:cNvSpPr>
          <p:nvPr/>
        </p:nvSpPr>
        <p:spPr bwMode="auto">
          <a:xfrm>
            <a:off x="3176587" y="3531259"/>
            <a:ext cx="1635125" cy="339995"/>
          </a:xfrm>
          <a:prstGeom prst="rect">
            <a:avLst/>
          </a:prstGeom>
          <a:solidFill>
            <a:srgbClr val="FFFF00"/>
          </a:solidFill>
          <a:ln w="5080">
            <a:solidFill>
              <a:srgbClr val="000000"/>
            </a:solidFill>
            <a:miter lim="800000"/>
            <a:headEnd/>
            <a:tailEnd/>
          </a:ln>
        </p:spPr>
        <p:txBody>
          <a:bodyPr/>
          <a:lstStyle/>
          <a:p>
            <a:pPr>
              <a:defRPr/>
            </a:pPr>
            <a:endParaRPr lang="en-US"/>
          </a:p>
        </p:txBody>
      </p:sp>
      <p:sp>
        <p:nvSpPr>
          <p:cNvPr id="108548" name="Rectangle 4"/>
          <p:cNvSpPr>
            <a:spLocks noChangeArrowheads="1"/>
          </p:cNvSpPr>
          <p:nvPr/>
        </p:nvSpPr>
        <p:spPr bwMode="auto">
          <a:xfrm>
            <a:off x="3751263" y="1992734"/>
            <a:ext cx="1273175" cy="397620"/>
          </a:xfrm>
          <a:prstGeom prst="rect">
            <a:avLst/>
          </a:prstGeom>
          <a:solidFill>
            <a:srgbClr val="FFFF00"/>
          </a:solidFill>
          <a:ln w="5080">
            <a:solidFill>
              <a:srgbClr val="000000"/>
            </a:solidFill>
            <a:miter lim="800000"/>
            <a:headEnd/>
            <a:tailEnd/>
          </a:ln>
        </p:spPr>
        <p:txBody>
          <a:bodyPr/>
          <a:lstStyle/>
          <a:p>
            <a:pPr>
              <a:defRPr/>
            </a:pPr>
            <a:endParaRPr lang="en-US"/>
          </a:p>
        </p:txBody>
      </p:sp>
      <p:sp>
        <p:nvSpPr>
          <p:cNvPr id="108549" name="Rectangle 5"/>
          <p:cNvSpPr>
            <a:spLocks noChangeArrowheads="1"/>
          </p:cNvSpPr>
          <p:nvPr/>
        </p:nvSpPr>
        <p:spPr bwMode="auto">
          <a:xfrm>
            <a:off x="2133600" y="1439148"/>
            <a:ext cx="1636713" cy="557054"/>
          </a:xfrm>
          <a:prstGeom prst="rect">
            <a:avLst/>
          </a:prstGeom>
          <a:solidFill>
            <a:srgbClr val="FF9900"/>
          </a:solidFill>
          <a:ln w="5080">
            <a:solidFill>
              <a:srgbClr val="000000"/>
            </a:solidFill>
            <a:miter lim="800000"/>
            <a:headEnd/>
            <a:tailEnd/>
          </a:ln>
        </p:spPr>
        <p:txBody>
          <a:bodyPr/>
          <a:lstStyle/>
          <a:p>
            <a:pPr>
              <a:defRPr/>
            </a:pPr>
            <a:endParaRPr lang="en-US"/>
          </a:p>
        </p:txBody>
      </p:sp>
      <p:sp>
        <p:nvSpPr>
          <p:cNvPr id="29704" name="Rectangle 6"/>
          <p:cNvSpPr>
            <a:spLocks noChangeArrowheads="1"/>
          </p:cNvSpPr>
          <p:nvPr/>
        </p:nvSpPr>
        <p:spPr bwMode="auto">
          <a:xfrm>
            <a:off x="1816100" y="2389346"/>
            <a:ext cx="1290638" cy="345758"/>
          </a:xfrm>
          <a:prstGeom prst="rect">
            <a:avLst/>
          </a:prstGeom>
          <a:solidFill>
            <a:srgbClr val="FFFFFF"/>
          </a:solidFill>
          <a:ln>
            <a:noFill/>
          </a:ln>
          <a:extLst>
            <a:ext uri="{91240B29-F687-4F45-9708-019B960494DF}">
              <a14:hiddenLine xmlns:a14="http://schemas.microsoft.com/office/drawing/2010/main" w="5080">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800">
                <a:effectLst/>
                <a:latin typeface="Comic Sans MS" pitchFamily="66" charset="0"/>
                <a:cs typeface="Times New Roman" pitchFamily="18" charset="0"/>
              </a:rPr>
              <a:t>Parent-Vol. Training</a:t>
            </a:r>
            <a:endParaRPr lang="en-US" altLang="en-US" sz="3200">
              <a:effectLst/>
              <a:latin typeface="Comic Sans MS" pitchFamily="66" charset="0"/>
            </a:endParaRPr>
          </a:p>
        </p:txBody>
      </p:sp>
      <p:sp>
        <p:nvSpPr>
          <p:cNvPr id="108558" name="Line 14"/>
          <p:cNvSpPr>
            <a:spLocks noChangeShapeType="1"/>
          </p:cNvSpPr>
          <p:nvPr/>
        </p:nvSpPr>
        <p:spPr bwMode="auto">
          <a:xfrm>
            <a:off x="4643438" y="1355598"/>
            <a:ext cx="0" cy="92202"/>
          </a:xfrm>
          <a:prstGeom prst="line">
            <a:avLst/>
          </a:prstGeom>
          <a:noFill/>
          <a:ln w="5080">
            <a:solidFill>
              <a:srgbClr val="000000"/>
            </a:solidFill>
            <a:round/>
            <a:headEnd/>
            <a:tailEnd type="triangle" w="med" len="med"/>
          </a:ln>
        </p:spPr>
        <p:txBody>
          <a:bodyPr/>
          <a:lstStyle/>
          <a:p>
            <a:pPr>
              <a:defRPr/>
            </a:pPr>
            <a:endParaRPr lang="en-US"/>
          </a:p>
        </p:txBody>
      </p:sp>
      <p:sp>
        <p:nvSpPr>
          <p:cNvPr id="108559" name="Line 15"/>
          <p:cNvSpPr>
            <a:spLocks noChangeShapeType="1"/>
          </p:cNvSpPr>
          <p:nvPr/>
        </p:nvSpPr>
        <p:spPr bwMode="auto">
          <a:xfrm>
            <a:off x="3103563" y="1371600"/>
            <a:ext cx="1587" cy="92202"/>
          </a:xfrm>
          <a:prstGeom prst="line">
            <a:avLst/>
          </a:prstGeom>
          <a:noFill/>
          <a:ln w="5080">
            <a:solidFill>
              <a:srgbClr val="000000"/>
            </a:solidFill>
            <a:round/>
            <a:headEnd/>
            <a:tailEnd type="triangle" w="med" len="med"/>
          </a:ln>
        </p:spPr>
        <p:txBody>
          <a:bodyPr/>
          <a:lstStyle/>
          <a:p>
            <a:pPr>
              <a:defRPr/>
            </a:pPr>
            <a:endParaRPr lang="en-US"/>
          </a:p>
        </p:txBody>
      </p:sp>
      <p:sp>
        <p:nvSpPr>
          <p:cNvPr id="108563" name="Line 19"/>
          <p:cNvSpPr>
            <a:spLocks noChangeShapeType="1"/>
          </p:cNvSpPr>
          <p:nvPr/>
        </p:nvSpPr>
        <p:spPr bwMode="auto">
          <a:xfrm>
            <a:off x="4513263" y="1445879"/>
            <a:ext cx="130175" cy="1921"/>
          </a:xfrm>
          <a:prstGeom prst="line">
            <a:avLst/>
          </a:prstGeom>
          <a:noFill/>
          <a:ln w="5080">
            <a:solidFill>
              <a:srgbClr val="000000"/>
            </a:solidFill>
            <a:round/>
            <a:headEnd/>
            <a:tailEnd/>
          </a:ln>
        </p:spPr>
        <p:txBody>
          <a:bodyPr/>
          <a:lstStyle/>
          <a:p>
            <a:pPr>
              <a:defRPr/>
            </a:pPr>
            <a:endParaRPr lang="en-US"/>
          </a:p>
        </p:txBody>
      </p:sp>
      <p:sp>
        <p:nvSpPr>
          <p:cNvPr id="108564" name="Line 20"/>
          <p:cNvSpPr>
            <a:spLocks noChangeShapeType="1"/>
          </p:cNvSpPr>
          <p:nvPr/>
        </p:nvSpPr>
        <p:spPr bwMode="auto">
          <a:xfrm>
            <a:off x="4643438" y="1371600"/>
            <a:ext cx="1276350" cy="1921"/>
          </a:xfrm>
          <a:prstGeom prst="line">
            <a:avLst/>
          </a:prstGeom>
          <a:noFill/>
          <a:ln w="5080">
            <a:solidFill>
              <a:srgbClr val="000000"/>
            </a:solidFill>
            <a:round/>
            <a:headEnd/>
            <a:tailEnd/>
          </a:ln>
        </p:spPr>
        <p:txBody>
          <a:bodyPr/>
          <a:lstStyle/>
          <a:p>
            <a:pPr>
              <a:defRPr/>
            </a:pPr>
            <a:endParaRPr lang="en-US"/>
          </a:p>
        </p:txBody>
      </p:sp>
      <p:sp>
        <p:nvSpPr>
          <p:cNvPr id="108565" name="Line 21"/>
          <p:cNvSpPr>
            <a:spLocks noChangeShapeType="1"/>
          </p:cNvSpPr>
          <p:nvPr/>
        </p:nvSpPr>
        <p:spPr bwMode="auto">
          <a:xfrm>
            <a:off x="5919788" y="1371600"/>
            <a:ext cx="1408112" cy="1921"/>
          </a:xfrm>
          <a:prstGeom prst="line">
            <a:avLst/>
          </a:prstGeom>
          <a:noFill/>
          <a:ln w="5080">
            <a:solidFill>
              <a:srgbClr val="000000"/>
            </a:solidFill>
            <a:round/>
            <a:headEnd/>
            <a:tailEnd/>
          </a:ln>
        </p:spPr>
        <p:txBody>
          <a:bodyPr/>
          <a:lstStyle/>
          <a:p>
            <a:pPr>
              <a:defRPr/>
            </a:pPr>
            <a:endParaRPr lang="en-US"/>
          </a:p>
        </p:txBody>
      </p:sp>
      <p:sp>
        <p:nvSpPr>
          <p:cNvPr id="108566" name="Line 22"/>
          <p:cNvSpPr>
            <a:spLocks noChangeShapeType="1"/>
          </p:cNvSpPr>
          <p:nvPr/>
        </p:nvSpPr>
        <p:spPr bwMode="auto">
          <a:xfrm flipH="1" flipV="1">
            <a:off x="3103562" y="2001837"/>
            <a:ext cx="1" cy="214415"/>
          </a:xfrm>
          <a:prstGeom prst="line">
            <a:avLst/>
          </a:prstGeom>
          <a:noFill/>
          <a:ln w="5080">
            <a:solidFill>
              <a:srgbClr val="000000"/>
            </a:solidFill>
            <a:round/>
            <a:headEnd/>
            <a:tailEnd/>
          </a:ln>
        </p:spPr>
        <p:txBody>
          <a:bodyPr/>
          <a:lstStyle/>
          <a:p>
            <a:pPr>
              <a:defRPr/>
            </a:pPr>
            <a:endParaRPr lang="en-US"/>
          </a:p>
        </p:txBody>
      </p:sp>
      <p:sp>
        <p:nvSpPr>
          <p:cNvPr id="108567" name="Line 23"/>
          <p:cNvSpPr>
            <a:spLocks noChangeShapeType="1"/>
          </p:cNvSpPr>
          <p:nvPr/>
        </p:nvSpPr>
        <p:spPr bwMode="auto">
          <a:xfrm>
            <a:off x="3103562" y="2001838"/>
            <a:ext cx="1587" cy="214414"/>
          </a:xfrm>
          <a:prstGeom prst="line">
            <a:avLst/>
          </a:prstGeom>
          <a:noFill/>
          <a:ln w="12700">
            <a:solidFill>
              <a:srgbClr val="000000"/>
            </a:solidFill>
            <a:round/>
            <a:headEnd/>
            <a:tailEnd type="triangle" w="med" len="med"/>
          </a:ln>
        </p:spPr>
        <p:txBody>
          <a:bodyPr/>
          <a:lstStyle/>
          <a:p>
            <a:pPr>
              <a:defRPr/>
            </a:pPr>
            <a:endParaRPr lang="en-US"/>
          </a:p>
        </p:txBody>
      </p:sp>
      <p:sp>
        <p:nvSpPr>
          <p:cNvPr id="108568" name="Line 24"/>
          <p:cNvSpPr>
            <a:spLocks noChangeShapeType="1"/>
          </p:cNvSpPr>
          <p:nvPr/>
        </p:nvSpPr>
        <p:spPr bwMode="auto">
          <a:xfrm>
            <a:off x="2457450" y="2190583"/>
            <a:ext cx="646113" cy="1922"/>
          </a:xfrm>
          <a:prstGeom prst="line">
            <a:avLst/>
          </a:prstGeom>
          <a:noFill/>
          <a:ln w="12700">
            <a:solidFill>
              <a:srgbClr val="000000"/>
            </a:solidFill>
            <a:round/>
            <a:headEnd type="triangle" w="med" len="med"/>
            <a:tailEnd/>
          </a:ln>
        </p:spPr>
        <p:txBody>
          <a:bodyPr/>
          <a:lstStyle/>
          <a:p>
            <a:pPr>
              <a:defRPr/>
            </a:pPr>
            <a:endParaRPr lang="en-US"/>
          </a:p>
        </p:txBody>
      </p:sp>
      <p:sp>
        <p:nvSpPr>
          <p:cNvPr id="108569" name="Line 25"/>
          <p:cNvSpPr>
            <a:spLocks noChangeShapeType="1"/>
          </p:cNvSpPr>
          <p:nvPr/>
        </p:nvSpPr>
        <p:spPr bwMode="auto">
          <a:xfrm>
            <a:off x="3103563" y="2190583"/>
            <a:ext cx="647700" cy="1922"/>
          </a:xfrm>
          <a:prstGeom prst="line">
            <a:avLst/>
          </a:prstGeom>
          <a:noFill/>
          <a:ln w="12700">
            <a:solidFill>
              <a:srgbClr val="000000"/>
            </a:solidFill>
            <a:round/>
            <a:headEnd/>
            <a:tailEnd type="triangle" w="med" len="med"/>
          </a:ln>
        </p:spPr>
        <p:txBody>
          <a:bodyPr/>
          <a:lstStyle/>
          <a:p>
            <a:pPr>
              <a:defRPr/>
            </a:pPr>
            <a:endParaRPr lang="en-US"/>
          </a:p>
        </p:txBody>
      </p:sp>
      <p:sp>
        <p:nvSpPr>
          <p:cNvPr id="108570" name="Line 26"/>
          <p:cNvSpPr>
            <a:spLocks noChangeShapeType="1"/>
          </p:cNvSpPr>
          <p:nvPr/>
        </p:nvSpPr>
        <p:spPr bwMode="auto">
          <a:xfrm flipV="1">
            <a:off x="1820863" y="2337681"/>
            <a:ext cx="0" cy="209376"/>
          </a:xfrm>
          <a:prstGeom prst="line">
            <a:avLst/>
          </a:prstGeom>
          <a:noFill/>
          <a:ln w="5080">
            <a:solidFill>
              <a:srgbClr val="000000"/>
            </a:solidFill>
            <a:round/>
            <a:headEnd/>
            <a:tailEnd/>
          </a:ln>
        </p:spPr>
        <p:txBody>
          <a:bodyPr/>
          <a:lstStyle/>
          <a:p>
            <a:pPr>
              <a:defRPr/>
            </a:pPr>
            <a:endParaRPr lang="en-US"/>
          </a:p>
        </p:txBody>
      </p:sp>
      <p:sp>
        <p:nvSpPr>
          <p:cNvPr id="108571" name="Line 27"/>
          <p:cNvSpPr>
            <a:spLocks noChangeShapeType="1"/>
          </p:cNvSpPr>
          <p:nvPr/>
        </p:nvSpPr>
        <p:spPr bwMode="auto">
          <a:xfrm>
            <a:off x="1820863" y="2337681"/>
            <a:ext cx="0" cy="209376"/>
          </a:xfrm>
          <a:prstGeom prst="line">
            <a:avLst/>
          </a:prstGeom>
          <a:noFill/>
          <a:ln w="12700">
            <a:solidFill>
              <a:srgbClr val="000000"/>
            </a:solidFill>
            <a:round/>
            <a:headEnd/>
            <a:tailEnd type="triangle" w="med" len="med"/>
          </a:ln>
        </p:spPr>
        <p:txBody>
          <a:bodyPr/>
          <a:lstStyle/>
          <a:p>
            <a:pPr>
              <a:defRPr/>
            </a:pPr>
            <a:endParaRPr lang="en-US"/>
          </a:p>
        </p:txBody>
      </p:sp>
      <p:sp>
        <p:nvSpPr>
          <p:cNvPr id="108572" name="Line 28"/>
          <p:cNvSpPr>
            <a:spLocks noChangeShapeType="1"/>
          </p:cNvSpPr>
          <p:nvPr/>
        </p:nvSpPr>
        <p:spPr bwMode="auto">
          <a:xfrm>
            <a:off x="1746250" y="2528888"/>
            <a:ext cx="74613" cy="0"/>
          </a:xfrm>
          <a:prstGeom prst="line">
            <a:avLst/>
          </a:prstGeom>
          <a:noFill/>
          <a:ln w="12700">
            <a:solidFill>
              <a:srgbClr val="000000"/>
            </a:solidFill>
            <a:round/>
            <a:headEnd/>
            <a:tailEnd/>
          </a:ln>
        </p:spPr>
        <p:txBody>
          <a:bodyPr/>
          <a:lstStyle/>
          <a:p>
            <a:pPr>
              <a:defRPr/>
            </a:pPr>
            <a:endParaRPr lang="en-US"/>
          </a:p>
        </p:txBody>
      </p:sp>
      <p:sp>
        <p:nvSpPr>
          <p:cNvPr id="108573" name="Line 29"/>
          <p:cNvSpPr>
            <a:spLocks noChangeShapeType="1"/>
          </p:cNvSpPr>
          <p:nvPr/>
        </p:nvSpPr>
        <p:spPr bwMode="auto">
          <a:xfrm>
            <a:off x="1820863" y="2528888"/>
            <a:ext cx="71437" cy="0"/>
          </a:xfrm>
          <a:prstGeom prst="line">
            <a:avLst/>
          </a:prstGeom>
          <a:noFill/>
          <a:ln w="12700">
            <a:solidFill>
              <a:srgbClr val="000000"/>
            </a:solidFill>
            <a:round/>
            <a:headEnd/>
            <a:tailEnd/>
          </a:ln>
        </p:spPr>
        <p:txBody>
          <a:bodyPr/>
          <a:lstStyle/>
          <a:p>
            <a:pPr>
              <a:defRPr/>
            </a:pPr>
            <a:endParaRPr lang="en-US"/>
          </a:p>
        </p:txBody>
      </p:sp>
      <p:sp>
        <p:nvSpPr>
          <p:cNvPr id="108574" name="Line 30"/>
          <p:cNvSpPr>
            <a:spLocks noChangeShapeType="1"/>
          </p:cNvSpPr>
          <p:nvPr/>
        </p:nvSpPr>
        <p:spPr bwMode="auto">
          <a:xfrm>
            <a:off x="1746250" y="2773363"/>
            <a:ext cx="74613" cy="0"/>
          </a:xfrm>
          <a:prstGeom prst="line">
            <a:avLst/>
          </a:prstGeom>
          <a:noFill/>
          <a:ln w="12700">
            <a:solidFill>
              <a:srgbClr val="000000"/>
            </a:solidFill>
            <a:round/>
            <a:headEnd/>
            <a:tailEnd/>
          </a:ln>
        </p:spPr>
        <p:txBody>
          <a:bodyPr/>
          <a:lstStyle/>
          <a:p>
            <a:pPr>
              <a:defRPr/>
            </a:pPr>
            <a:endParaRPr lang="en-US"/>
          </a:p>
        </p:txBody>
      </p:sp>
      <p:sp>
        <p:nvSpPr>
          <p:cNvPr id="108575" name="Line 31"/>
          <p:cNvSpPr>
            <a:spLocks noChangeShapeType="1"/>
          </p:cNvSpPr>
          <p:nvPr/>
        </p:nvSpPr>
        <p:spPr bwMode="auto">
          <a:xfrm>
            <a:off x="1820863" y="2773363"/>
            <a:ext cx="71437" cy="0"/>
          </a:xfrm>
          <a:prstGeom prst="line">
            <a:avLst/>
          </a:prstGeom>
          <a:noFill/>
          <a:ln w="12700">
            <a:solidFill>
              <a:srgbClr val="000000"/>
            </a:solidFill>
            <a:round/>
            <a:headEnd/>
            <a:tailEnd/>
          </a:ln>
        </p:spPr>
        <p:txBody>
          <a:bodyPr/>
          <a:lstStyle/>
          <a:p>
            <a:pPr>
              <a:defRPr/>
            </a:pPr>
            <a:endParaRPr lang="en-US"/>
          </a:p>
        </p:txBody>
      </p:sp>
      <p:sp>
        <p:nvSpPr>
          <p:cNvPr id="108576" name="Line 32"/>
          <p:cNvSpPr>
            <a:spLocks noChangeShapeType="1"/>
          </p:cNvSpPr>
          <p:nvPr/>
        </p:nvSpPr>
        <p:spPr bwMode="auto">
          <a:xfrm>
            <a:off x="1746250" y="3019425"/>
            <a:ext cx="74613" cy="0"/>
          </a:xfrm>
          <a:prstGeom prst="line">
            <a:avLst/>
          </a:prstGeom>
          <a:noFill/>
          <a:ln w="12700">
            <a:solidFill>
              <a:srgbClr val="000000"/>
            </a:solidFill>
            <a:round/>
            <a:headEnd/>
            <a:tailEnd/>
          </a:ln>
        </p:spPr>
        <p:txBody>
          <a:bodyPr/>
          <a:lstStyle/>
          <a:p>
            <a:pPr>
              <a:defRPr/>
            </a:pPr>
            <a:endParaRPr lang="en-US"/>
          </a:p>
        </p:txBody>
      </p:sp>
      <p:sp>
        <p:nvSpPr>
          <p:cNvPr id="108577" name="Line 33"/>
          <p:cNvSpPr>
            <a:spLocks noChangeShapeType="1"/>
          </p:cNvSpPr>
          <p:nvPr/>
        </p:nvSpPr>
        <p:spPr bwMode="auto">
          <a:xfrm>
            <a:off x="1820863" y="3019425"/>
            <a:ext cx="71437" cy="0"/>
          </a:xfrm>
          <a:prstGeom prst="line">
            <a:avLst/>
          </a:prstGeom>
          <a:noFill/>
          <a:ln w="12700">
            <a:solidFill>
              <a:srgbClr val="000000"/>
            </a:solidFill>
            <a:round/>
            <a:headEnd/>
            <a:tailEnd/>
          </a:ln>
        </p:spPr>
        <p:txBody>
          <a:bodyPr/>
          <a:lstStyle/>
          <a:p>
            <a:pPr>
              <a:defRPr/>
            </a:pPr>
            <a:endParaRPr lang="en-US"/>
          </a:p>
        </p:txBody>
      </p:sp>
      <p:sp>
        <p:nvSpPr>
          <p:cNvPr id="108578" name="Line 34"/>
          <p:cNvSpPr>
            <a:spLocks noChangeShapeType="1"/>
          </p:cNvSpPr>
          <p:nvPr/>
        </p:nvSpPr>
        <p:spPr bwMode="auto">
          <a:xfrm>
            <a:off x="1746250" y="3263566"/>
            <a:ext cx="74613" cy="3842"/>
          </a:xfrm>
          <a:prstGeom prst="line">
            <a:avLst/>
          </a:prstGeom>
          <a:noFill/>
          <a:ln w="12700">
            <a:solidFill>
              <a:srgbClr val="000000"/>
            </a:solidFill>
            <a:round/>
            <a:headEnd/>
            <a:tailEnd/>
          </a:ln>
        </p:spPr>
        <p:txBody>
          <a:bodyPr/>
          <a:lstStyle/>
          <a:p>
            <a:pPr>
              <a:defRPr/>
            </a:pPr>
            <a:endParaRPr lang="en-US"/>
          </a:p>
        </p:txBody>
      </p:sp>
      <p:sp>
        <p:nvSpPr>
          <p:cNvPr id="108579" name="Line 35"/>
          <p:cNvSpPr>
            <a:spLocks noChangeShapeType="1"/>
          </p:cNvSpPr>
          <p:nvPr/>
        </p:nvSpPr>
        <p:spPr bwMode="auto">
          <a:xfrm>
            <a:off x="1820863" y="3263566"/>
            <a:ext cx="71437" cy="3842"/>
          </a:xfrm>
          <a:prstGeom prst="line">
            <a:avLst/>
          </a:prstGeom>
          <a:noFill/>
          <a:ln w="12700">
            <a:solidFill>
              <a:srgbClr val="000000"/>
            </a:solidFill>
            <a:round/>
            <a:headEnd/>
            <a:tailEnd/>
          </a:ln>
        </p:spPr>
        <p:txBody>
          <a:bodyPr/>
          <a:lstStyle/>
          <a:p>
            <a:pPr>
              <a:defRPr/>
            </a:pPr>
            <a:endParaRPr lang="en-US"/>
          </a:p>
        </p:txBody>
      </p:sp>
      <p:sp>
        <p:nvSpPr>
          <p:cNvPr id="108580" name="Line 36"/>
          <p:cNvSpPr>
            <a:spLocks noChangeShapeType="1"/>
          </p:cNvSpPr>
          <p:nvPr/>
        </p:nvSpPr>
        <p:spPr bwMode="auto">
          <a:xfrm flipV="1">
            <a:off x="1820863" y="2503218"/>
            <a:ext cx="0" cy="295815"/>
          </a:xfrm>
          <a:prstGeom prst="line">
            <a:avLst/>
          </a:prstGeom>
          <a:noFill/>
          <a:ln w="5080">
            <a:solidFill>
              <a:srgbClr val="000000"/>
            </a:solidFill>
            <a:round/>
            <a:headEnd/>
            <a:tailEnd/>
          </a:ln>
        </p:spPr>
        <p:txBody>
          <a:bodyPr/>
          <a:lstStyle/>
          <a:p>
            <a:pPr>
              <a:defRPr/>
            </a:pPr>
            <a:endParaRPr lang="en-US"/>
          </a:p>
        </p:txBody>
      </p:sp>
      <p:sp>
        <p:nvSpPr>
          <p:cNvPr id="108581" name="Line 37"/>
          <p:cNvSpPr>
            <a:spLocks noChangeShapeType="1"/>
          </p:cNvSpPr>
          <p:nvPr/>
        </p:nvSpPr>
        <p:spPr bwMode="auto">
          <a:xfrm>
            <a:off x="1820863" y="2503218"/>
            <a:ext cx="0" cy="295815"/>
          </a:xfrm>
          <a:prstGeom prst="line">
            <a:avLst/>
          </a:prstGeom>
          <a:noFill/>
          <a:ln w="12700">
            <a:solidFill>
              <a:srgbClr val="000000"/>
            </a:solidFill>
            <a:round/>
            <a:headEnd/>
            <a:tailEnd/>
          </a:ln>
        </p:spPr>
        <p:txBody>
          <a:bodyPr/>
          <a:lstStyle/>
          <a:p>
            <a:pPr>
              <a:defRPr/>
            </a:pPr>
            <a:endParaRPr lang="en-US"/>
          </a:p>
        </p:txBody>
      </p:sp>
      <p:sp>
        <p:nvSpPr>
          <p:cNvPr id="108582" name="Line 38"/>
          <p:cNvSpPr>
            <a:spLocks noChangeShapeType="1"/>
          </p:cNvSpPr>
          <p:nvPr/>
        </p:nvSpPr>
        <p:spPr bwMode="auto">
          <a:xfrm flipV="1">
            <a:off x="1820863" y="2747527"/>
            <a:ext cx="0" cy="297735"/>
          </a:xfrm>
          <a:prstGeom prst="line">
            <a:avLst/>
          </a:prstGeom>
          <a:noFill/>
          <a:ln w="5080">
            <a:solidFill>
              <a:srgbClr val="000000"/>
            </a:solidFill>
            <a:round/>
            <a:headEnd/>
            <a:tailEnd/>
          </a:ln>
        </p:spPr>
        <p:txBody>
          <a:bodyPr/>
          <a:lstStyle/>
          <a:p>
            <a:pPr>
              <a:defRPr/>
            </a:pPr>
            <a:endParaRPr lang="en-US"/>
          </a:p>
        </p:txBody>
      </p:sp>
      <p:sp>
        <p:nvSpPr>
          <p:cNvPr id="108583" name="Line 39"/>
          <p:cNvSpPr>
            <a:spLocks noChangeShapeType="1"/>
          </p:cNvSpPr>
          <p:nvPr/>
        </p:nvSpPr>
        <p:spPr bwMode="auto">
          <a:xfrm>
            <a:off x="1820863" y="2747527"/>
            <a:ext cx="0" cy="297735"/>
          </a:xfrm>
          <a:prstGeom prst="line">
            <a:avLst/>
          </a:prstGeom>
          <a:noFill/>
          <a:ln w="12700">
            <a:solidFill>
              <a:srgbClr val="000000"/>
            </a:solidFill>
            <a:round/>
            <a:headEnd/>
            <a:tailEnd/>
          </a:ln>
        </p:spPr>
        <p:txBody>
          <a:bodyPr/>
          <a:lstStyle/>
          <a:p>
            <a:pPr>
              <a:defRPr/>
            </a:pPr>
            <a:endParaRPr lang="en-US"/>
          </a:p>
        </p:txBody>
      </p:sp>
      <p:sp>
        <p:nvSpPr>
          <p:cNvPr id="108584" name="Line 40"/>
          <p:cNvSpPr>
            <a:spLocks noChangeShapeType="1"/>
          </p:cNvSpPr>
          <p:nvPr/>
        </p:nvSpPr>
        <p:spPr bwMode="auto">
          <a:xfrm flipV="1">
            <a:off x="1820863" y="2993755"/>
            <a:ext cx="0" cy="295815"/>
          </a:xfrm>
          <a:prstGeom prst="line">
            <a:avLst/>
          </a:prstGeom>
          <a:noFill/>
          <a:ln w="5080">
            <a:solidFill>
              <a:srgbClr val="000000"/>
            </a:solidFill>
            <a:round/>
            <a:headEnd/>
            <a:tailEnd/>
          </a:ln>
        </p:spPr>
        <p:txBody>
          <a:bodyPr/>
          <a:lstStyle/>
          <a:p>
            <a:pPr>
              <a:defRPr/>
            </a:pPr>
            <a:endParaRPr lang="en-US"/>
          </a:p>
        </p:txBody>
      </p:sp>
      <p:sp>
        <p:nvSpPr>
          <p:cNvPr id="108585" name="Line 41"/>
          <p:cNvSpPr>
            <a:spLocks noChangeShapeType="1"/>
          </p:cNvSpPr>
          <p:nvPr/>
        </p:nvSpPr>
        <p:spPr bwMode="auto">
          <a:xfrm>
            <a:off x="1820863" y="2993755"/>
            <a:ext cx="0" cy="295815"/>
          </a:xfrm>
          <a:prstGeom prst="line">
            <a:avLst/>
          </a:prstGeom>
          <a:noFill/>
          <a:ln w="12700">
            <a:solidFill>
              <a:srgbClr val="000000"/>
            </a:solidFill>
            <a:round/>
            <a:headEnd/>
            <a:tailEnd/>
          </a:ln>
        </p:spPr>
        <p:txBody>
          <a:bodyPr/>
          <a:lstStyle/>
          <a:p>
            <a:pPr>
              <a:defRPr/>
            </a:pPr>
            <a:endParaRPr lang="en-US"/>
          </a:p>
        </p:txBody>
      </p:sp>
      <p:sp>
        <p:nvSpPr>
          <p:cNvPr id="108586" name="Rectangle 42"/>
          <p:cNvSpPr>
            <a:spLocks noChangeArrowheads="1"/>
          </p:cNvSpPr>
          <p:nvPr/>
        </p:nvSpPr>
        <p:spPr bwMode="auto">
          <a:xfrm>
            <a:off x="609600" y="2413468"/>
            <a:ext cx="1136650" cy="232426"/>
          </a:xfrm>
          <a:prstGeom prst="rect">
            <a:avLst/>
          </a:prstGeom>
          <a:solidFill>
            <a:srgbClr val="FFFFFF"/>
          </a:solidFill>
          <a:ln w="9525">
            <a:noFill/>
            <a:miter lim="800000"/>
            <a:headEnd/>
            <a:tailEnd/>
          </a:ln>
        </p:spPr>
        <p:txBody>
          <a:bodyPr/>
          <a:lstStyle/>
          <a:p>
            <a:pPr>
              <a:defRPr/>
            </a:pPr>
            <a:endParaRPr lang="en-US"/>
          </a:p>
        </p:txBody>
      </p:sp>
      <p:sp>
        <p:nvSpPr>
          <p:cNvPr id="29741" name="Rectangle 43"/>
          <p:cNvSpPr>
            <a:spLocks noChangeArrowheads="1"/>
          </p:cNvSpPr>
          <p:nvPr/>
        </p:nvSpPr>
        <p:spPr bwMode="auto">
          <a:xfrm>
            <a:off x="1068388" y="2450965"/>
            <a:ext cx="247650"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Camp</a:t>
            </a:r>
            <a:endParaRPr lang="en-US" altLang="en-US" sz="3200">
              <a:effectLst/>
              <a:latin typeface="Comic Sans MS" pitchFamily="66" charset="0"/>
              <a:ea typeface="Times New Roman" pitchFamily="18" charset="0"/>
              <a:cs typeface="Comic Sans MS" pitchFamily="66" charset="0"/>
            </a:endParaRPr>
          </a:p>
        </p:txBody>
      </p:sp>
      <p:sp>
        <p:nvSpPr>
          <p:cNvPr id="108588" name="Rectangle 44"/>
          <p:cNvSpPr>
            <a:spLocks noChangeArrowheads="1"/>
          </p:cNvSpPr>
          <p:nvPr/>
        </p:nvSpPr>
        <p:spPr bwMode="auto">
          <a:xfrm>
            <a:off x="609600" y="2413468"/>
            <a:ext cx="1136650" cy="232426"/>
          </a:xfrm>
          <a:prstGeom prst="rect">
            <a:avLst/>
          </a:prstGeom>
          <a:noFill/>
          <a:ln w="5080">
            <a:solidFill>
              <a:srgbClr val="000000"/>
            </a:solidFill>
            <a:miter lim="800000"/>
            <a:headEnd/>
            <a:tailEnd/>
          </a:ln>
        </p:spPr>
        <p:txBody>
          <a:bodyPr/>
          <a:lstStyle/>
          <a:p>
            <a:pPr>
              <a:defRPr/>
            </a:pPr>
            <a:endParaRPr lang="en-US"/>
          </a:p>
        </p:txBody>
      </p:sp>
      <p:sp>
        <p:nvSpPr>
          <p:cNvPr id="108589" name="Rectangle 45"/>
          <p:cNvSpPr>
            <a:spLocks noChangeArrowheads="1"/>
          </p:cNvSpPr>
          <p:nvPr/>
        </p:nvSpPr>
        <p:spPr bwMode="auto">
          <a:xfrm>
            <a:off x="609600" y="2657943"/>
            <a:ext cx="1136650" cy="232426"/>
          </a:xfrm>
          <a:prstGeom prst="rect">
            <a:avLst/>
          </a:prstGeom>
          <a:solidFill>
            <a:srgbClr val="FFFFFF"/>
          </a:solidFill>
          <a:ln w="9525">
            <a:noFill/>
            <a:miter lim="800000"/>
            <a:headEnd/>
            <a:tailEnd/>
          </a:ln>
        </p:spPr>
        <p:txBody>
          <a:bodyPr/>
          <a:lstStyle/>
          <a:p>
            <a:pPr>
              <a:defRPr/>
            </a:pPr>
            <a:endParaRPr lang="en-US"/>
          </a:p>
        </p:txBody>
      </p:sp>
      <p:sp>
        <p:nvSpPr>
          <p:cNvPr id="29744" name="Rectangle 46"/>
          <p:cNvSpPr>
            <a:spLocks noChangeArrowheads="1"/>
          </p:cNvSpPr>
          <p:nvPr/>
        </p:nvSpPr>
        <p:spPr bwMode="auto">
          <a:xfrm>
            <a:off x="649288" y="2692265"/>
            <a:ext cx="1016000"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Jr. Achievement Trip</a:t>
            </a:r>
            <a:endParaRPr lang="en-US" altLang="en-US" sz="3200">
              <a:effectLst/>
              <a:latin typeface="Comic Sans MS" pitchFamily="66" charset="0"/>
              <a:ea typeface="Times New Roman" pitchFamily="18" charset="0"/>
              <a:cs typeface="Comic Sans MS" pitchFamily="66" charset="0"/>
            </a:endParaRPr>
          </a:p>
        </p:txBody>
      </p:sp>
      <p:sp>
        <p:nvSpPr>
          <p:cNvPr id="108591" name="Rectangle 47"/>
          <p:cNvSpPr>
            <a:spLocks noChangeArrowheads="1"/>
          </p:cNvSpPr>
          <p:nvPr/>
        </p:nvSpPr>
        <p:spPr bwMode="auto">
          <a:xfrm>
            <a:off x="609600" y="2657943"/>
            <a:ext cx="1136650" cy="232426"/>
          </a:xfrm>
          <a:prstGeom prst="rect">
            <a:avLst/>
          </a:prstGeom>
          <a:noFill/>
          <a:ln w="5080">
            <a:solidFill>
              <a:srgbClr val="000000"/>
            </a:solidFill>
            <a:miter lim="800000"/>
            <a:headEnd/>
            <a:tailEnd/>
          </a:ln>
        </p:spPr>
        <p:txBody>
          <a:bodyPr/>
          <a:lstStyle/>
          <a:p>
            <a:pPr>
              <a:defRPr/>
            </a:pPr>
            <a:endParaRPr lang="en-US"/>
          </a:p>
        </p:txBody>
      </p:sp>
      <p:sp>
        <p:nvSpPr>
          <p:cNvPr id="108592" name="Rectangle 48"/>
          <p:cNvSpPr>
            <a:spLocks noChangeArrowheads="1"/>
          </p:cNvSpPr>
          <p:nvPr/>
        </p:nvSpPr>
        <p:spPr bwMode="auto">
          <a:xfrm>
            <a:off x="1892300" y="2657943"/>
            <a:ext cx="1138238" cy="232426"/>
          </a:xfrm>
          <a:prstGeom prst="rect">
            <a:avLst/>
          </a:prstGeom>
          <a:solidFill>
            <a:srgbClr val="FFFFFF"/>
          </a:solidFill>
          <a:ln w="9525">
            <a:noFill/>
            <a:miter lim="800000"/>
            <a:headEnd/>
            <a:tailEnd/>
          </a:ln>
        </p:spPr>
        <p:txBody>
          <a:bodyPr/>
          <a:lstStyle/>
          <a:p>
            <a:pPr>
              <a:defRPr/>
            </a:pPr>
            <a:endParaRPr lang="en-US"/>
          </a:p>
        </p:txBody>
      </p:sp>
      <p:sp>
        <p:nvSpPr>
          <p:cNvPr id="29747" name="Rectangle 49"/>
          <p:cNvSpPr>
            <a:spLocks noChangeArrowheads="1"/>
          </p:cNvSpPr>
          <p:nvPr/>
        </p:nvSpPr>
        <p:spPr bwMode="auto">
          <a:xfrm>
            <a:off x="2222500" y="2695440"/>
            <a:ext cx="544513"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County Fair</a:t>
            </a:r>
            <a:endParaRPr lang="en-US" altLang="en-US" sz="3200">
              <a:effectLst/>
              <a:latin typeface="Comic Sans MS" pitchFamily="66" charset="0"/>
              <a:ea typeface="Times New Roman" pitchFamily="18" charset="0"/>
              <a:cs typeface="Comic Sans MS" pitchFamily="66" charset="0"/>
            </a:endParaRPr>
          </a:p>
        </p:txBody>
      </p:sp>
      <p:sp>
        <p:nvSpPr>
          <p:cNvPr id="108594" name="Rectangle 50"/>
          <p:cNvSpPr>
            <a:spLocks noChangeArrowheads="1"/>
          </p:cNvSpPr>
          <p:nvPr/>
        </p:nvSpPr>
        <p:spPr bwMode="auto">
          <a:xfrm>
            <a:off x="1892300" y="2657943"/>
            <a:ext cx="1138238" cy="232426"/>
          </a:xfrm>
          <a:prstGeom prst="rect">
            <a:avLst/>
          </a:prstGeom>
          <a:noFill/>
          <a:ln w="5080">
            <a:solidFill>
              <a:srgbClr val="000000"/>
            </a:solidFill>
            <a:miter lim="800000"/>
            <a:headEnd/>
            <a:tailEnd/>
          </a:ln>
        </p:spPr>
        <p:txBody>
          <a:bodyPr/>
          <a:lstStyle/>
          <a:p>
            <a:pPr>
              <a:defRPr/>
            </a:pPr>
            <a:endParaRPr lang="en-US"/>
          </a:p>
        </p:txBody>
      </p:sp>
      <p:sp>
        <p:nvSpPr>
          <p:cNvPr id="108595" name="Rectangle 51"/>
          <p:cNvSpPr>
            <a:spLocks noChangeArrowheads="1"/>
          </p:cNvSpPr>
          <p:nvPr/>
        </p:nvSpPr>
        <p:spPr bwMode="auto">
          <a:xfrm>
            <a:off x="609600" y="2903839"/>
            <a:ext cx="1136650" cy="234347"/>
          </a:xfrm>
          <a:prstGeom prst="rect">
            <a:avLst/>
          </a:prstGeom>
          <a:solidFill>
            <a:srgbClr val="FFFFFF"/>
          </a:solidFill>
          <a:ln w="9525">
            <a:noFill/>
            <a:miter lim="800000"/>
            <a:headEnd/>
            <a:tailEnd/>
          </a:ln>
        </p:spPr>
        <p:txBody>
          <a:bodyPr/>
          <a:lstStyle/>
          <a:p>
            <a:pPr>
              <a:defRPr/>
            </a:pPr>
            <a:endParaRPr lang="en-US"/>
          </a:p>
        </p:txBody>
      </p:sp>
      <p:sp>
        <p:nvSpPr>
          <p:cNvPr id="29750" name="Rectangle 52"/>
          <p:cNvSpPr>
            <a:spLocks noChangeArrowheads="1"/>
          </p:cNvSpPr>
          <p:nvPr/>
        </p:nvSpPr>
        <p:spPr bwMode="auto">
          <a:xfrm>
            <a:off x="1062038" y="2939915"/>
            <a:ext cx="268287"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Picnic</a:t>
            </a:r>
            <a:endParaRPr lang="en-US" altLang="en-US" sz="3200">
              <a:effectLst/>
              <a:latin typeface="Comic Sans MS" pitchFamily="66" charset="0"/>
              <a:ea typeface="Times New Roman" pitchFamily="18" charset="0"/>
              <a:cs typeface="Comic Sans MS" pitchFamily="66" charset="0"/>
            </a:endParaRPr>
          </a:p>
        </p:txBody>
      </p:sp>
      <p:sp>
        <p:nvSpPr>
          <p:cNvPr id="108597" name="Rectangle 53"/>
          <p:cNvSpPr>
            <a:spLocks noChangeArrowheads="1"/>
          </p:cNvSpPr>
          <p:nvPr/>
        </p:nvSpPr>
        <p:spPr bwMode="auto">
          <a:xfrm>
            <a:off x="609600" y="2903839"/>
            <a:ext cx="1136650" cy="234347"/>
          </a:xfrm>
          <a:prstGeom prst="rect">
            <a:avLst/>
          </a:prstGeom>
          <a:noFill/>
          <a:ln w="5080">
            <a:solidFill>
              <a:srgbClr val="000000"/>
            </a:solidFill>
            <a:miter lim="800000"/>
            <a:headEnd/>
            <a:tailEnd/>
          </a:ln>
        </p:spPr>
        <p:txBody>
          <a:bodyPr/>
          <a:lstStyle/>
          <a:p>
            <a:pPr>
              <a:defRPr/>
            </a:pPr>
            <a:endParaRPr lang="en-US"/>
          </a:p>
        </p:txBody>
      </p:sp>
      <p:sp>
        <p:nvSpPr>
          <p:cNvPr id="108598" name="Rectangle 54"/>
          <p:cNvSpPr>
            <a:spLocks noChangeArrowheads="1"/>
          </p:cNvSpPr>
          <p:nvPr/>
        </p:nvSpPr>
        <p:spPr bwMode="auto">
          <a:xfrm>
            <a:off x="1892300" y="2903839"/>
            <a:ext cx="1138238" cy="234347"/>
          </a:xfrm>
          <a:prstGeom prst="rect">
            <a:avLst/>
          </a:prstGeom>
          <a:solidFill>
            <a:srgbClr val="FFFFFF"/>
          </a:solidFill>
          <a:ln w="9525">
            <a:noFill/>
            <a:miter lim="800000"/>
            <a:headEnd/>
            <a:tailEnd/>
          </a:ln>
        </p:spPr>
        <p:txBody>
          <a:bodyPr/>
          <a:lstStyle/>
          <a:p>
            <a:pPr>
              <a:defRPr/>
            </a:pPr>
            <a:endParaRPr lang="en-US"/>
          </a:p>
        </p:txBody>
      </p:sp>
      <p:sp>
        <p:nvSpPr>
          <p:cNvPr id="29753" name="Rectangle 55"/>
          <p:cNvSpPr>
            <a:spLocks noChangeArrowheads="1"/>
          </p:cNvSpPr>
          <p:nvPr/>
        </p:nvSpPr>
        <p:spPr bwMode="auto">
          <a:xfrm>
            <a:off x="2120900" y="2939915"/>
            <a:ext cx="776288"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Awards Program</a:t>
            </a:r>
            <a:endParaRPr lang="en-US" altLang="en-US" sz="3200">
              <a:effectLst/>
              <a:latin typeface="Comic Sans MS" pitchFamily="66" charset="0"/>
              <a:ea typeface="Times New Roman" pitchFamily="18" charset="0"/>
              <a:cs typeface="Comic Sans MS" pitchFamily="66" charset="0"/>
            </a:endParaRPr>
          </a:p>
        </p:txBody>
      </p:sp>
      <p:sp>
        <p:nvSpPr>
          <p:cNvPr id="108600" name="Rectangle 56"/>
          <p:cNvSpPr>
            <a:spLocks noChangeArrowheads="1"/>
          </p:cNvSpPr>
          <p:nvPr/>
        </p:nvSpPr>
        <p:spPr bwMode="auto">
          <a:xfrm>
            <a:off x="1892300" y="2903839"/>
            <a:ext cx="1138238" cy="234347"/>
          </a:xfrm>
          <a:prstGeom prst="rect">
            <a:avLst/>
          </a:prstGeom>
          <a:noFill/>
          <a:ln w="5080">
            <a:solidFill>
              <a:srgbClr val="000000"/>
            </a:solidFill>
            <a:miter lim="800000"/>
            <a:headEnd/>
            <a:tailEnd/>
          </a:ln>
        </p:spPr>
        <p:txBody>
          <a:bodyPr/>
          <a:lstStyle/>
          <a:p>
            <a:pPr>
              <a:defRPr/>
            </a:pPr>
            <a:endParaRPr lang="en-US"/>
          </a:p>
        </p:txBody>
      </p:sp>
      <p:sp>
        <p:nvSpPr>
          <p:cNvPr id="108601" name="Rectangle 57"/>
          <p:cNvSpPr>
            <a:spLocks noChangeArrowheads="1"/>
          </p:cNvSpPr>
          <p:nvPr/>
        </p:nvSpPr>
        <p:spPr bwMode="auto">
          <a:xfrm>
            <a:off x="609600" y="3151656"/>
            <a:ext cx="1136650" cy="232427"/>
          </a:xfrm>
          <a:prstGeom prst="rect">
            <a:avLst/>
          </a:prstGeom>
          <a:solidFill>
            <a:srgbClr val="FFFFFF"/>
          </a:solidFill>
          <a:ln w="9525">
            <a:noFill/>
            <a:miter lim="800000"/>
            <a:headEnd/>
            <a:tailEnd/>
          </a:ln>
        </p:spPr>
        <p:txBody>
          <a:bodyPr/>
          <a:lstStyle/>
          <a:p>
            <a:pPr>
              <a:defRPr/>
            </a:pPr>
            <a:endParaRPr lang="en-US"/>
          </a:p>
        </p:txBody>
      </p:sp>
      <p:sp>
        <p:nvSpPr>
          <p:cNvPr id="29756" name="Rectangle 58"/>
          <p:cNvSpPr>
            <a:spLocks noChangeArrowheads="1"/>
          </p:cNvSpPr>
          <p:nvPr/>
        </p:nvSpPr>
        <p:spPr bwMode="auto">
          <a:xfrm>
            <a:off x="1001713" y="3185978"/>
            <a:ext cx="407987"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Mall Day</a:t>
            </a:r>
            <a:endParaRPr lang="en-US" altLang="en-US" sz="3200">
              <a:effectLst/>
              <a:latin typeface="Comic Sans MS" pitchFamily="66" charset="0"/>
              <a:ea typeface="Times New Roman" pitchFamily="18" charset="0"/>
              <a:cs typeface="Comic Sans MS" pitchFamily="66" charset="0"/>
            </a:endParaRPr>
          </a:p>
        </p:txBody>
      </p:sp>
      <p:sp>
        <p:nvSpPr>
          <p:cNvPr id="108603" name="Rectangle 59"/>
          <p:cNvSpPr>
            <a:spLocks noChangeArrowheads="1"/>
          </p:cNvSpPr>
          <p:nvPr/>
        </p:nvSpPr>
        <p:spPr bwMode="auto">
          <a:xfrm>
            <a:off x="609600" y="3151656"/>
            <a:ext cx="1136650" cy="232427"/>
          </a:xfrm>
          <a:prstGeom prst="rect">
            <a:avLst/>
          </a:prstGeom>
          <a:noFill/>
          <a:ln w="5080">
            <a:solidFill>
              <a:srgbClr val="000000"/>
            </a:solidFill>
            <a:miter lim="800000"/>
            <a:headEnd/>
            <a:tailEnd/>
          </a:ln>
        </p:spPr>
        <p:txBody>
          <a:bodyPr/>
          <a:lstStyle/>
          <a:p>
            <a:pPr>
              <a:defRPr/>
            </a:pPr>
            <a:endParaRPr lang="en-US"/>
          </a:p>
        </p:txBody>
      </p:sp>
      <p:sp>
        <p:nvSpPr>
          <p:cNvPr id="108604" name="Rectangle 60"/>
          <p:cNvSpPr>
            <a:spLocks noChangeArrowheads="1"/>
          </p:cNvSpPr>
          <p:nvPr/>
        </p:nvSpPr>
        <p:spPr bwMode="auto">
          <a:xfrm>
            <a:off x="1892300" y="3151656"/>
            <a:ext cx="1138238" cy="232427"/>
          </a:xfrm>
          <a:prstGeom prst="rect">
            <a:avLst/>
          </a:prstGeom>
          <a:solidFill>
            <a:srgbClr val="FFFFFF"/>
          </a:solidFill>
          <a:ln w="9525">
            <a:noFill/>
            <a:miter lim="800000"/>
            <a:headEnd/>
            <a:tailEnd/>
          </a:ln>
        </p:spPr>
        <p:txBody>
          <a:bodyPr/>
          <a:lstStyle/>
          <a:p>
            <a:pPr>
              <a:defRPr/>
            </a:pPr>
            <a:endParaRPr lang="en-US"/>
          </a:p>
        </p:txBody>
      </p:sp>
      <p:sp>
        <p:nvSpPr>
          <p:cNvPr id="29759" name="Rectangle 61"/>
          <p:cNvSpPr>
            <a:spLocks noChangeArrowheads="1"/>
          </p:cNvSpPr>
          <p:nvPr/>
        </p:nvSpPr>
        <p:spPr bwMode="auto">
          <a:xfrm>
            <a:off x="1905000" y="3185978"/>
            <a:ext cx="1128713"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Awards and Recognition</a:t>
            </a:r>
            <a:endParaRPr lang="en-US" altLang="en-US" sz="800">
              <a:effectLst/>
              <a:latin typeface="Comic Sans MS" pitchFamily="66" charset="0"/>
              <a:ea typeface="Times New Roman" pitchFamily="18" charset="0"/>
              <a:cs typeface="Comic Sans MS" pitchFamily="66" charset="0"/>
            </a:endParaRPr>
          </a:p>
        </p:txBody>
      </p:sp>
      <p:sp>
        <p:nvSpPr>
          <p:cNvPr id="108606" name="Rectangle 62"/>
          <p:cNvSpPr>
            <a:spLocks noChangeArrowheads="1"/>
          </p:cNvSpPr>
          <p:nvPr/>
        </p:nvSpPr>
        <p:spPr bwMode="auto">
          <a:xfrm>
            <a:off x="1892300" y="3151656"/>
            <a:ext cx="1138238" cy="232427"/>
          </a:xfrm>
          <a:prstGeom prst="rect">
            <a:avLst/>
          </a:prstGeom>
          <a:noFill/>
          <a:ln w="5080">
            <a:solidFill>
              <a:srgbClr val="000000"/>
            </a:solidFill>
            <a:miter lim="800000"/>
            <a:headEnd/>
            <a:tailEnd/>
          </a:ln>
        </p:spPr>
        <p:txBody>
          <a:bodyPr/>
          <a:lstStyle/>
          <a:p>
            <a:pPr>
              <a:defRPr/>
            </a:pPr>
            <a:endParaRPr lang="en-US"/>
          </a:p>
        </p:txBody>
      </p:sp>
      <p:sp>
        <p:nvSpPr>
          <p:cNvPr id="108607" name="Rectangle 63"/>
          <p:cNvSpPr>
            <a:spLocks noChangeArrowheads="1"/>
          </p:cNvSpPr>
          <p:nvPr/>
        </p:nvSpPr>
        <p:spPr bwMode="auto">
          <a:xfrm>
            <a:off x="1182688" y="1992734"/>
            <a:ext cx="1274762" cy="397620"/>
          </a:xfrm>
          <a:prstGeom prst="rect">
            <a:avLst/>
          </a:prstGeom>
          <a:solidFill>
            <a:srgbClr val="FFFF00"/>
          </a:solidFill>
          <a:ln w="9525">
            <a:noFill/>
            <a:miter lim="800000"/>
            <a:headEnd/>
            <a:tailEnd/>
          </a:ln>
        </p:spPr>
        <p:txBody>
          <a:bodyPr/>
          <a:lstStyle/>
          <a:p>
            <a:pPr>
              <a:defRPr/>
            </a:pPr>
            <a:endParaRPr lang="en-US"/>
          </a:p>
        </p:txBody>
      </p:sp>
      <p:sp>
        <p:nvSpPr>
          <p:cNvPr id="29762" name="Rectangle 64"/>
          <p:cNvSpPr>
            <a:spLocks noChangeArrowheads="1"/>
          </p:cNvSpPr>
          <p:nvPr/>
        </p:nvSpPr>
        <p:spPr bwMode="auto">
          <a:xfrm>
            <a:off x="1417638" y="2044565"/>
            <a:ext cx="920750"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Activity Committee</a:t>
            </a:r>
            <a:endParaRPr lang="en-US" altLang="en-US" sz="3200">
              <a:effectLst/>
              <a:latin typeface="Comic Sans MS" pitchFamily="66" charset="0"/>
              <a:ea typeface="Times New Roman" pitchFamily="18" charset="0"/>
              <a:cs typeface="Comic Sans MS" pitchFamily="66" charset="0"/>
            </a:endParaRPr>
          </a:p>
        </p:txBody>
      </p:sp>
      <p:sp>
        <p:nvSpPr>
          <p:cNvPr id="108609" name="Rectangle 65"/>
          <p:cNvSpPr>
            <a:spLocks noChangeArrowheads="1"/>
          </p:cNvSpPr>
          <p:nvPr/>
        </p:nvSpPr>
        <p:spPr bwMode="auto">
          <a:xfrm>
            <a:off x="1182688" y="1992734"/>
            <a:ext cx="1274762" cy="397620"/>
          </a:xfrm>
          <a:prstGeom prst="rect">
            <a:avLst/>
          </a:prstGeom>
          <a:noFill/>
          <a:ln w="5080">
            <a:solidFill>
              <a:srgbClr val="000000"/>
            </a:solidFill>
            <a:miter lim="800000"/>
            <a:headEnd/>
            <a:tailEnd/>
          </a:ln>
        </p:spPr>
        <p:txBody>
          <a:bodyPr/>
          <a:lstStyle/>
          <a:p>
            <a:pPr>
              <a:defRPr/>
            </a:pPr>
            <a:endParaRPr lang="en-US"/>
          </a:p>
        </p:txBody>
      </p:sp>
      <p:sp>
        <p:nvSpPr>
          <p:cNvPr id="108610" name="Line 66"/>
          <p:cNvSpPr>
            <a:spLocks noChangeShapeType="1"/>
          </p:cNvSpPr>
          <p:nvPr/>
        </p:nvSpPr>
        <p:spPr bwMode="auto">
          <a:xfrm flipV="1">
            <a:off x="4387850" y="2330180"/>
            <a:ext cx="1588" cy="295815"/>
          </a:xfrm>
          <a:prstGeom prst="line">
            <a:avLst/>
          </a:prstGeom>
          <a:noFill/>
          <a:ln w="5080">
            <a:solidFill>
              <a:srgbClr val="000000"/>
            </a:solidFill>
            <a:round/>
            <a:headEnd/>
            <a:tailEnd/>
          </a:ln>
        </p:spPr>
        <p:txBody>
          <a:bodyPr/>
          <a:lstStyle/>
          <a:p>
            <a:pPr>
              <a:defRPr/>
            </a:pPr>
            <a:endParaRPr lang="en-US"/>
          </a:p>
        </p:txBody>
      </p:sp>
      <p:sp>
        <p:nvSpPr>
          <p:cNvPr id="108611" name="Line 67"/>
          <p:cNvSpPr>
            <a:spLocks noChangeShapeType="1"/>
          </p:cNvSpPr>
          <p:nvPr/>
        </p:nvSpPr>
        <p:spPr bwMode="auto">
          <a:xfrm>
            <a:off x="4387850" y="2399014"/>
            <a:ext cx="1588" cy="226981"/>
          </a:xfrm>
          <a:prstGeom prst="line">
            <a:avLst/>
          </a:prstGeom>
          <a:noFill/>
          <a:ln w="12700">
            <a:solidFill>
              <a:srgbClr val="000000"/>
            </a:solidFill>
            <a:round/>
            <a:headEnd/>
            <a:tailEnd type="triangle" w="med" len="med"/>
          </a:ln>
        </p:spPr>
        <p:txBody>
          <a:bodyPr/>
          <a:lstStyle/>
          <a:p>
            <a:pPr>
              <a:defRPr/>
            </a:pPr>
            <a:endParaRPr lang="en-US"/>
          </a:p>
        </p:txBody>
      </p:sp>
      <p:sp>
        <p:nvSpPr>
          <p:cNvPr id="108612" name="Line 68"/>
          <p:cNvSpPr>
            <a:spLocks noChangeShapeType="1"/>
          </p:cNvSpPr>
          <p:nvPr/>
        </p:nvSpPr>
        <p:spPr bwMode="auto">
          <a:xfrm>
            <a:off x="4313238" y="2600325"/>
            <a:ext cx="74612" cy="0"/>
          </a:xfrm>
          <a:prstGeom prst="line">
            <a:avLst/>
          </a:prstGeom>
          <a:noFill/>
          <a:ln w="12700">
            <a:solidFill>
              <a:srgbClr val="000000"/>
            </a:solidFill>
            <a:round/>
            <a:headEnd/>
            <a:tailEnd/>
          </a:ln>
        </p:spPr>
        <p:txBody>
          <a:bodyPr/>
          <a:lstStyle/>
          <a:p>
            <a:pPr>
              <a:defRPr/>
            </a:pPr>
            <a:endParaRPr lang="en-US"/>
          </a:p>
        </p:txBody>
      </p:sp>
      <p:sp>
        <p:nvSpPr>
          <p:cNvPr id="108613" name="Line 69"/>
          <p:cNvSpPr>
            <a:spLocks noChangeShapeType="1"/>
          </p:cNvSpPr>
          <p:nvPr/>
        </p:nvSpPr>
        <p:spPr bwMode="auto">
          <a:xfrm>
            <a:off x="4387850" y="2600325"/>
            <a:ext cx="74613" cy="0"/>
          </a:xfrm>
          <a:prstGeom prst="line">
            <a:avLst/>
          </a:prstGeom>
          <a:noFill/>
          <a:ln w="12700">
            <a:solidFill>
              <a:srgbClr val="000000"/>
            </a:solidFill>
            <a:round/>
            <a:headEnd/>
            <a:tailEnd/>
          </a:ln>
        </p:spPr>
        <p:txBody>
          <a:bodyPr/>
          <a:lstStyle/>
          <a:p>
            <a:pPr>
              <a:defRPr/>
            </a:pPr>
            <a:endParaRPr lang="en-US"/>
          </a:p>
        </p:txBody>
      </p:sp>
      <p:sp>
        <p:nvSpPr>
          <p:cNvPr id="108614" name="Line 70"/>
          <p:cNvSpPr>
            <a:spLocks noChangeShapeType="1"/>
          </p:cNvSpPr>
          <p:nvPr/>
        </p:nvSpPr>
        <p:spPr bwMode="auto">
          <a:xfrm>
            <a:off x="4313238" y="2844633"/>
            <a:ext cx="74612" cy="1922"/>
          </a:xfrm>
          <a:prstGeom prst="line">
            <a:avLst/>
          </a:prstGeom>
          <a:noFill/>
          <a:ln w="12700">
            <a:solidFill>
              <a:srgbClr val="000000"/>
            </a:solidFill>
            <a:round/>
            <a:headEnd/>
            <a:tailEnd/>
          </a:ln>
        </p:spPr>
        <p:txBody>
          <a:bodyPr/>
          <a:lstStyle/>
          <a:p>
            <a:pPr>
              <a:defRPr/>
            </a:pPr>
            <a:endParaRPr lang="en-US"/>
          </a:p>
        </p:txBody>
      </p:sp>
      <p:sp>
        <p:nvSpPr>
          <p:cNvPr id="108615" name="Line 71"/>
          <p:cNvSpPr>
            <a:spLocks noChangeShapeType="1"/>
          </p:cNvSpPr>
          <p:nvPr/>
        </p:nvSpPr>
        <p:spPr bwMode="auto">
          <a:xfrm>
            <a:off x="4387850" y="2844633"/>
            <a:ext cx="74613" cy="1922"/>
          </a:xfrm>
          <a:prstGeom prst="line">
            <a:avLst/>
          </a:prstGeom>
          <a:noFill/>
          <a:ln w="12700">
            <a:solidFill>
              <a:srgbClr val="000000"/>
            </a:solidFill>
            <a:round/>
            <a:headEnd/>
            <a:tailEnd/>
          </a:ln>
        </p:spPr>
        <p:txBody>
          <a:bodyPr/>
          <a:lstStyle/>
          <a:p>
            <a:pPr>
              <a:defRPr/>
            </a:pPr>
            <a:endParaRPr lang="en-US"/>
          </a:p>
        </p:txBody>
      </p:sp>
      <p:sp>
        <p:nvSpPr>
          <p:cNvPr id="108616" name="Line 72"/>
          <p:cNvSpPr>
            <a:spLocks noChangeShapeType="1"/>
          </p:cNvSpPr>
          <p:nvPr/>
        </p:nvSpPr>
        <p:spPr bwMode="auto">
          <a:xfrm>
            <a:off x="4313238" y="3090863"/>
            <a:ext cx="74612" cy="0"/>
          </a:xfrm>
          <a:prstGeom prst="line">
            <a:avLst/>
          </a:prstGeom>
          <a:noFill/>
          <a:ln w="12700">
            <a:solidFill>
              <a:srgbClr val="000000"/>
            </a:solidFill>
            <a:round/>
            <a:headEnd/>
            <a:tailEnd/>
          </a:ln>
        </p:spPr>
        <p:txBody>
          <a:bodyPr/>
          <a:lstStyle/>
          <a:p>
            <a:pPr>
              <a:defRPr/>
            </a:pPr>
            <a:endParaRPr lang="en-US"/>
          </a:p>
        </p:txBody>
      </p:sp>
      <p:sp>
        <p:nvSpPr>
          <p:cNvPr id="108617" name="Line 73"/>
          <p:cNvSpPr>
            <a:spLocks noChangeShapeType="1"/>
          </p:cNvSpPr>
          <p:nvPr/>
        </p:nvSpPr>
        <p:spPr bwMode="auto">
          <a:xfrm>
            <a:off x="4387850" y="3090863"/>
            <a:ext cx="74613" cy="0"/>
          </a:xfrm>
          <a:prstGeom prst="line">
            <a:avLst/>
          </a:prstGeom>
          <a:noFill/>
          <a:ln w="12700">
            <a:solidFill>
              <a:srgbClr val="000000"/>
            </a:solidFill>
            <a:round/>
            <a:headEnd/>
            <a:tailEnd/>
          </a:ln>
        </p:spPr>
        <p:txBody>
          <a:bodyPr/>
          <a:lstStyle/>
          <a:p>
            <a:pPr>
              <a:defRPr/>
            </a:pPr>
            <a:endParaRPr lang="en-US"/>
          </a:p>
        </p:txBody>
      </p:sp>
      <p:sp>
        <p:nvSpPr>
          <p:cNvPr id="108618" name="Line 74"/>
          <p:cNvSpPr>
            <a:spLocks noChangeShapeType="1"/>
          </p:cNvSpPr>
          <p:nvPr/>
        </p:nvSpPr>
        <p:spPr bwMode="auto">
          <a:xfrm flipV="1">
            <a:off x="4387850" y="2574655"/>
            <a:ext cx="1588" cy="295815"/>
          </a:xfrm>
          <a:prstGeom prst="line">
            <a:avLst/>
          </a:prstGeom>
          <a:noFill/>
          <a:ln w="5080">
            <a:solidFill>
              <a:srgbClr val="000000"/>
            </a:solidFill>
            <a:round/>
            <a:headEnd/>
            <a:tailEnd/>
          </a:ln>
        </p:spPr>
        <p:txBody>
          <a:bodyPr/>
          <a:lstStyle/>
          <a:p>
            <a:pPr>
              <a:defRPr/>
            </a:pPr>
            <a:endParaRPr lang="en-US"/>
          </a:p>
        </p:txBody>
      </p:sp>
      <p:sp>
        <p:nvSpPr>
          <p:cNvPr id="108619" name="Line 75"/>
          <p:cNvSpPr>
            <a:spLocks noChangeShapeType="1"/>
          </p:cNvSpPr>
          <p:nvPr/>
        </p:nvSpPr>
        <p:spPr bwMode="auto">
          <a:xfrm>
            <a:off x="4387850" y="2574655"/>
            <a:ext cx="1588" cy="295815"/>
          </a:xfrm>
          <a:prstGeom prst="line">
            <a:avLst/>
          </a:prstGeom>
          <a:noFill/>
          <a:ln w="12700">
            <a:solidFill>
              <a:srgbClr val="000000"/>
            </a:solidFill>
            <a:round/>
            <a:headEnd/>
            <a:tailEnd/>
          </a:ln>
        </p:spPr>
        <p:txBody>
          <a:bodyPr/>
          <a:lstStyle/>
          <a:p>
            <a:pPr>
              <a:defRPr/>
            </a:pPr>
            <a:endParaRPr lang="en-US"/>
          </a:p>
        </p:txBody>
      </p:sp>
      <p:sp>
        <p:nvSpPr>
          <p:cNvPr id="108620" name="Line 76"/>
          <p:cNvSpPr>
            <a:spLocks noChangeShapeType="1"/>
          </p:cNvSpPr>
          <p:nvPr/>
        </p:nvSpPr>
        <p:spPr bwMode="auto">
          <a:xfrm flipV="1">
            <a:off x="4387850" y="2818963"/>
            <a:ext cx="1588" cy="297736"/>
          </a:xfrm>
          <a:prstGeom prst="line">
            <a:avLst/>
          </a:prstGeom>
          <a:noFill/>
          <a:ln w="5080">
            <a:solidFill>
              <a:srgbClr val="000000"/>
            </a:solidFill>
            <a:round/>
            <a:headEnd/>
            <a:tailEnd/>
          </a:ln>
        </p:spPr>
        <p:txBody>
          <a:bodyPr/>
          <a:lstStyle/>
          <a:p>
            <a:pPr>
              <a:defRPr/>
            </a:pPr>
            <a:endParaRPr lang="en-US"/>
          </a:p>
        </p:txBody>
      </p:sp>
      <p:sp>
        <p:nvSpPr>
          <p:cNvPr id="108621" name="Line 77"/>
          <p:cNvSpPr>
            <a:spLocks noChangeShapeType="1"/>
          </p:cNvSpPr>
          <p:nvPr/>
        </p:nvSpPr>
        <p:spPr bwMode="auto">
          <a:xfrm>
            <a:off x="4387850" y="2818963"/>
            <a:ext cx="1588" cy="273487"/>
          </a:xfrm>
          <a:prstGeom prst="line">
            <a:avLst/>
          </a:prstGeom>
          <a:noFill/>
          <a:ln w="12700">
            <a:solidFill>
              <a:srgbClr val="000000"/>
            </a:solidFill>
            <a:round/>
            <a:headEnd/>
            <a:tailEnd/>
          </a:ln>
        </p:spPr>
        <p:txBody>
          <a:bodyPr/>
          <a:lstStyle/>
          <a:p>
            <a:pPr>
              <a:defRPr/>
            </a:pPr>
            <a:endParaRPr lang="en-US"/>
          </a:p>
        </p:txBody>
      </p:sp>
      <p:sp>
        <p:nvSpPr>
          <p:cNvPr id="108622" name="Rectangle 78"/>
          <p:cNvSpPr>
            <a:spLocks noChangeArrowheads="1"/>
          </p:cNvSpPr>
          <p:nvPr/>
        </p:nvSpPr>
        <p:spPr bwMode="auto">
          <a:xfrm>
            <a:off x="3176588" y="2484906"/>
            <a:ext cx="1136650" cy="232427"/>
          </a:xfrm>
          <a:prstGeom prst="rect">
            <a:avLst/>
          </a:prstGeom>
          <a:solidFill>
            <a:srgbClr val="FFFFFF"/>
          </a:solidFill>
          <a:ln w="9525">
            <a:noFill/>
            <a:miter lim="800000"/>
            <a:headEnd/>
            <a:tailEnd/>
          </a:ln>
        </p:spPr>
        <p:txBody>
          <a:bodyPr/>
          <a:lstStyle/>
          <a:p>
            <a:pPr>
              <a:defRPr/>
            </a:pPr>
            <a:endParaRPr lang="en-US"/>
          </a:p>
        </p:txBody>
      </p:sp>
      <p:sp>
        <p:nvSpPr>
          <p:cNvPr id="29777" name="Rectangle 79"/>
          <p:cNvSpPr>
            <a:spLocks noChangeArrowheads="1"/>
          </p:cNvSpPr>
          <p:nvPr/>
        </p:nvSpPr>
        <p:spPr bwMode="auto">
          <a:xfrm>
            <a:off x="3429000" y="2522403"/>
            <a:ext cx="728663"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Public Speaking</a:t>
            </a:r>
            <a:endParaRPr lang="en-US" altLang="en-US" sz="3200">
              <a:effectLst/>
              <a:latin typeface="Comic Sans MS" pitchFamily="66" charset="0"/>
              <a:ea typeface="Times New Roman" pitchFamily="18" charset="0"/>
              <a:cs typeface="Comic Sans MS" pitchFamily="66" charset="0"/>
            </a:endParaRPr>
          </a:p>
        </p:txBody>
      </p:sp>
      <p:sp>
        <p:nvSpPr>
          <p:cNvPr id="108624" name="Rectangle 80"/>
          <p:cNvSpPr>
            <a:spLocks noChangeArrowheads="1"/>
          </p:cNvSpPr>
          <p:nvPr/>
        </p:nvSpPr>
        <p:spPr bwMode="auto">
          <a:xfrm>
            <a:off x="3176588" y="2484906"/>
            <a:ext cx="1136650" cy="232427"/>
          </a:xfrm>
          <a:prstGeom prst="rect">
            <a:avLst/>
          </a:prstGeom>
          <a:noFill/>
          <a:ln w="5080">
            <a:solidFill>
              <a:srgbClr val="000000"/>
            </a:solidFill>
            <a:miter lim="800000"/>
            <a:headEnd/>
            <a:tailEnd/>
          </a:ln>
        </p:spPr>
        <p:txBody>
          <a:bodyPr/>
          <a:lstStyle/>
          <a:p>
            <a:pPr>
              <a:defRPr/>
            </a:pPr>
            <a:endParaRPr lang="en-US"/>
          </a:p>
        </p:txBody>
      </p:sp>
      <p:sp>
        <p:nvSpPr>
          <p:cNvPr id="108625" name="Rectangle 81"/>
          <p:cNvSpPr>
            <a:spLocks noChangeArrowheads="1"/>
          </p:cNvSpPr>
          <p:nvPr/>
        </p:nvSpPr>
        <p:spPr bwMode="auto">
          <a:xfrm>
            <a:off x="4462463" y="2484906"/>
            <a:ext cx="1138237" cy="232427"/>
          </a:xfrm>
          <a:prstGeom prst="rect">
            <a:avLst/>
          </a:prstGeom>
          <a:solidFill>
            <a:srgbClr val="FFFFFF"/>
          </a:solidFill>
          <a:ln w="9525">
            <a:noFill/>
            <a:miter lim="800000"/>
            <a:headEnd/>
            <a:tailEnd/>
          </a:ln>
        </p:spPr>
        <p:txBody>
          <a:bodyPr/>
          <a:lstStyle/>
          <a:p>
            <a:pPr>
              <a:defRPr/>
            </a:pPr>
            <a:endParaRPr lang="en-US"/>
          </a:p>
        </p:txBody>
      </p:sp>
      <p:sp>
        <p:nvSpPr>
          <p:cNvPr id="29780" name="Rectangle 82"/>
          <p:cNvSpPr>
            <a:spLocks noChangeArrowheads="1"/>
          </p:cNvSpPr>
          <p:nvPr/>
        </p:nvSpPr>
        <p:spPr bwMode="auto">
          <a:xfrm>
            <a:off x="4735513" y="2522403"/>
            <a:ext cx="676275"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Share the Fun</a:t>
            </a:r>
            <a:endParaRPr lang="en-US" altLang="en-US" sz="3200">
              <a:effectLst/>
              <a:latin typeface="Comic Sans MS" pitchFamily="66" charset="0"/>
              <a:ea typeface="Times New Roman" pitchFamily="18" charset="0"/>
              <a:cs typeface="Comic Sans MS" pitchFamily="66" charset="0"/>
            </a:endParaRPr>
          </a:p>
        </p:txBody>
      </p:sp>
      <p:sp>
        <p:nvSpPr>
          <p:cNvPr id="108627" name="Rectangle 83"/>
          <p:cNvSpPr>
            <a:spLocks noChangeArrowheads="1"/>
          </p:cNvSpPr>
          <p:nvPr/>
        </p:nvSpPr>
        <p:spPr bwMode="auto">
          <a:xfrm>
            <a:off x="4462463" y="2484906"/>
            <a:ext cx="1138237" cy="232427"/>
          </a:xfrm>
          <a:prstGeom prst="rect">
            <a:avLst/>
          </a:prstGeom>
          <a:noFill/>
          <a:ln w="5080">
            <a:solidFill>
              <a:srgbClr val="000000"/>
            </a:solidFill>
            <a:miter lim="800000"/>
            <a:headEnd/>
            <a:tailEnd/>
          </a:ln>
        </p:spPr>
        <p:txBody>
          <a:bodyPr/>
          <a:lstStyle/>
          <a:p>
            <a:pPr>
              <a:defRPr/>
            </a:pPr>
            <a:endParaRPr lang="en-US"/>
          </a:p>
        </p:txBody>
      </p:sp>
      <p:sp>
        <p:nvSpPr>
          <p:cNvPr id="108628" name="Rectangle 84"/>
          <p:cNvSpPr>
            <a:spLocks noChangeArrowheads="1"/>
          </p:cNvSpPr>
          <p:nvPr/>
        </p:nvSpPr>
        <p:spPr bwMode="auto">
          <a:xfrm>
            <a:off x="3176588" y="2730802"/>
            <a:ext cx="1136650" cy="234347"/>
          </a:xfrm>
          <a:prstGeom prst="rect">
            <a:avLst/>
          </a:prstGeom>
          <a:solidFill>
            <a:srgbClr val="FFFFFF"/>
          </a:solidFill>
          <a:ln w="9525">
            <a:noFill/>
            <a:miter lim="800000"/>
            <a:headEnd/>
            <a:tailEnd/>
          </a:ln>
        </p:spPr>
        <p:txBody>
          <a:bodyPr/>
          <a:lstStyle/>
          <a:p>
            <a:pPr>
              <a:defRPr/>
            </a:pPr>
            <a:endParaRPr lang="en-US"/>
          </a:p>
        </p:txBody>
      </p:sp>
      <p:sp>
        <p:nvSpPr>
          <p:cNvPr id="29783" name="Rectangle 85"/>
          <p:cNvSpPr>
            <a:spLocks noChangeArrowheads="1"/>
          </p:cNvSpPr>
          <p:nvPr/>
        </p:nvSpPr>
        <p:spPr bwMode="auto">
          <a:xfrm>
            <a:off x="3200400" y="2766786"/>
            <a:ext cx="1056379" cy="14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dirty="0" smtClean="0">
                <a:solidFill>
                  <a:srgbClr val="000000"/>
                </a:solidFill>
                <a:latin typeface="Comic Sans MS" pitchFamily="66" charset="0"/>
                <a:ea typeface="Times New Roman" pitchFamily="18" charset="0"/>
                <a:cs typeface="Comic Sans MS" pitchFamily="66" charset="0"/>
              </a:rPr>
              <a:t>D</a:t>
            </a:r>
            <a:r>
              <a:rPr lang="en-US" altLang="en-US" sz="800" dirty="0" smtClean="0">
                <a:solidFill>
                  <a:srgbClr val="000000"/>
                </a:solidFill>
                <a:effectLst/>
                <a:latin typeface="Comic Sans MS" pitchFamily="66" charset="0"/>
                <a:ea typeface="Times New Roman" pitchFamily="18" charset="0"/>
                <a:cs typeface="Comic Sans MS" pitchFamily="66" charset="0"/>
              </a:rPr>
              <a:t>esign &amp; Construction</a:t>
            </a:r>
            <a:endParaRPr lang="en-US" altLang="en-US" sz="3200" dirty="0">
              <a:effectLst/>
              <a:latin typeface="Comic Sans MS" pitchFamily="66" charset="0"/>
              <a:ea typeface="Times New Roman" pitchFamily="18" charset="0"/>
              <a:cs typeface="Comic Sans MS" pitchFamily="66" charset="0"/>
            </a:endParaRPr>
          </a:p>
        </p:txBody>
      </p:sp>
      <p:sp>
        <p:nvSpPr>
          <p:cNvPr id="108630" name="Rectangle 86"/>
          <p:cNvSpPr>
            <a:spLocks noChangeArrowheads="1"/>
          </p:cNvSpPr>
          <p:nvPr/>
        </p:nvSpPr>
        <p:spPr bwMode="auto">
          <a:xfrm>
            <a:off x="3176588" y="2730802"/>
            <a:ext cx="1136650" cy="234347"/>
          </a:xfrm>
          <a:prstGeom prst="rect">
            <a:avLst/>
          </a:prstGeom>
          <a:noFill/>
          <a:ln w="5080">
            <a:solidFill>
              <a:srgbClr val="000000"/>
            </a:solidFill>
            <a:miter lim="800000"/>
            <a:headEnd/>
            <a:tailEnd/>
          </a:ln>
        </p:spPr>
        <p:txBody>
          <a:bodyPr/>
          <a:lstStyle/>
          <a:p>
            <a:pPr>
              <a:defRPr/>
            </a:pPr>
            <a:endParaRPr lang="en-US"/>
          </a:p>
        </p:txBody>
      </p:sp>
      <p:sp>
        <p:nvSpPr>
          <p:cNvPr id="108631" name="Rectangle 87"/>
          <p:cNvSpPr>
            <a:spLocks noChangeArrowheads="1"/>
          </p:cNvSpPr>
          <p:nvPr/>
        </p:nvSpPr>
        <p:spPr bwMode="auto">
          <a:xfrm>
            <a:off x="4462463" y="2730802"/>
            <a:ext cx="1138237" cy="234347"/>
          </a:xfrm>
          <a:prstGeom prst="rect">
            <a:avLst/>
          </a:prstGeom>
          <a:solidFill>
            <a:srgbClr val="FFFFFF"/>
          </a:solidFill>
          <a:ln w="9525">
            <a:noFill/>
            <a:miter lim="800000"/>
            <a:headEnd/>
            <a:tailEnd/>
          </a:ln>
        </p:spPr>
        <p:txBody>
          <a:bodyPr/>
          <a:lstStyle/>
          <a:p>
            <a:pPr>
              <a:defRPr/>
            </a:pPr>
            <a:endParaRPr lang="en-US"/>
          </a:p>
        </p:txBody>
      </p:sp>
      <p:sp>
        <p:nvSpPr>
          <p:cNvPr id="29786" name="Rectangle 88"/>
          <p:cNvSpPr>
            <a:spLocks noChangeArrowheads="1"/>
          </p:cNvSpPr>
          <p:nvPr/>
        </p:nvSpPr>
        <p:spPr bwMode="auto">
          <a:xfrm>
            <a:off x="4640263" y="2766878"/>
            <a:ext cx="887412"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Healthy</a:t>
            </a:r>
            <a:r>
              <a:rPr lang="en-US" altLang="en-US" sz="600">
                <a:solidFill>
                  <a:srgbClr val="000000"/>
                </a:solidFill>
                <a:effectLst/>
                <a:latin typeface="Comic Sans MS" pitchFamily="66" charset="0"/>
                <a:ea typeface="Times New Roman" pitchFamily="18" charset="0"/>
                <a:cs typeface="Comic Sans MS" pitchFamily="66" charset="0"/>
              </a:rPr>
              <a:t> </a:t>
            </a:r>
            <a:r>
              <a:rPr lang="en-US" altLang="en-US" sz="800">
                <a:solidFill>
                  <a:srgbClr val="000000"/>
                </a:solidFill>
                <a:effectLst/>
                <a:latin typeface="Comic Sans MS" pitchFamily="66" charset="0"/>
                <a:ea typeface="Times New Roman" pitchFamily="18" charset="0"/>
                <a:cs typeface="Comic Sans MS" pitchFamily="66" charset="0"/>
              </a:rPr>
              <a:t>Living Fair</a:t>
            </a:r>
            <a:endParaRPr lang="en-US" altLang="en-US" sz="3200">
              <a:effectLst/>
              <a:latin typeface="Comic Sans MS" pitchFamily="66" charset="0"/>
              <a:ea typeface="Times New Roman" pitchFamily="18" charset="0"/>
              <a:cs typeface="Comic Sans MS" pitchFamily="66" charset="0"/>
            </a:endParaRPr>
          </a:p>
        </p:txBody>
      </p:sp>
      <p:sp>
        <p:nvSpPr>
          <p:cNvPr id="108633" name="Rectangle 89"/>
          <p:cNvSpPr>
            <a:spLocks noChangeArrowheads="1"/>
          </p:cNvSpPr>
          <p:nvPr/>
        </p:nvSpPr>
        <p:spPr bwMode="auto">
          <a:xfrm>
            <a:off x="4462463" y="2730802"/>
            <a:ext cx="1138237" cy="234347"/>
          </a:xfrm>
          <a:prstGeom prst="rect">
            <a:avLst/>
          </a:prstGeom>
          <a:noFill/>
          <a:ln w="5080">
            <a:solidFill>
              <a:srgbClr val="000000"/>
            </a:solidFill>
            <a:miter lim="800000"/>
            <a:headEnd/>
            <a:tailEnd/>
          </a:ln>
        </p:spPr>
        <p:txBody>
          <a:bodyPr/>
          <a:lstStyle/>
          <a:p>
            <a:pPr>
              <a:defRPr/>
            </a:pPr>
            <a:endParaRPr lang="en-US"/>
          </a:p>
        </p:txBody>
      </p:sp>
      <p:sp>
        <p:nvSpPr>
          <p:cNvPr id="108634" name="Rectangle 90"/>
          <p:cNvSpPr>
            <a:spLocks noChangeArrowheads="1"/>
          </p:cNvSpPr>
          <p:nvPr/>
        </p:nvSpPr>
        <p:spPr bwMode="auto">
          <a:xfrm>
            <a:off x="3176588" y="2975277"/>
            <a:ext cx="1136650" cy="234347"/>
          </a:xfrm>
          <a:prstGeom prst="rect">
            <a:avLst/>
          </a:prstGeom>
          <a:solidFill>
            <a:srgbClr val="FFFFFF"/>
          </a:solidFill>
          <a:ln w="9525">
            <a:noFill/>
            <a:miter lim="800000"/>
            <a:headEnd/>
            <a:tailEnd/>
          </a:ln>
        </p:spPr>
        <p:txBody>
          <a:bodyPr/>
          <a:lstStyle/>
          <a:p>
            <a:pPr>
              <a:defRPr/>
            </a:pPr>
            <a:endParaRPr lang="en-US"/>
          </a:p>
        </p:txBody>
      </p:sp>
      <p:sp>
        <p:nvSpPr>
          <p:cNvPr id="29789" name="Rectangle 91"/>
          <p:cNvSpPr>
            <a:spLocks noChangeArrowheads="1"/>
          </p:cNvSpPr>
          <p:nvPr/>
        </p:nvSpPr>
        <p:spPr bwMode="auto">
          <a:xfrm>
            <a:off x="3497263" y="3012940"/>
            <a:ext cx="568325"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Horse Show</a:t>
            </a:r>
            <a:endParaRPr lang="en-US" altLang="en-US" sz="3200">
              <a:effectLst/>
              <a:latin typeface="Comic Sans MS" pitchFamily="66" charset="0"/>
              <a:ea typeface="Times New Roman" pitchFamily="18" charset="0"/>
              <a:cs typeface="Comic Sans MS" pitchFamily="66" charset="0"/>
            </a:endParaRPr>
          </a:p>
        </p:txBody>
      </p:sp>
      <p:sp>
        <p:nvSpPr>
          <p:cNvPr id="108636" name="Rectangle 92"/>
          <p:cNvSpPr>
            <a:spLocks noChangeArrowheads="1"/>
          </p:cNvSpPr>
          <p:nvPr/>
        </p:nvSpPr>
        <p:spPr bwMode="auto">
          <a:xfrm>
            <a:off x="3176588" y="2975277"/>
            <a:ext cx="1136650" cy="234347"/>
          </a:xfrm>
          <a:prstGeom prst="rect">
            <a:avLst/>
          </a:prstGeom>
          <a:noFill/>
          <a:ln w="5080">
            <a:solidFill>
              <a:srgbClr val="000000"/>
            </a:solidFill>
            <a:miter lim="800000"/>
            <a:headEnd/>
            <a:tailEnd/>
          </a:ln>
        </p:spPr>
        <p:txBody>
          <a:bodyPr/>
          <a:lstStyle/>
          <a:p>
            <a:pPr>
              <a:defRPr/>
            </a:pPr>
            <a:endParaRPr lang="en-US"/>
          </a:p>
        </p:txBody>
      </p:sp>
      <p:sp>
        <p:nvSpPr>
          <p:cNvPr id="108637" name="Rectangle 93"/>
          <p:cNvSpPr>
            <a:spLocks noChangeArrowheads="1"/>
          </p:cNvSpPr>
          <p:nvPr/>
        </p:nvSpPr>
        <p:spPr bwMode="auto">
          <a:xfrm>
            <a:off x="4462463" y="2975277"/>
            <a:ext cx="1138237" cy="234347"/>
          </a:xfrm>
          <a:prstGeom prst="rect">
            <a:avLst/>
          </a:prstGeom>
          <a:solidFill>
            <a:srgbClr val="FFFFFF"/>
          </a:solidFill>
          <a:ln w="9525">
            <a:noFill/>
            <a:miter lim="800000"/>
            <a:headEnd/>
            <a:tailEnd/>
          </a:ln>
        </p:spPr>
        <p:txBody>
          <a:bodyPr/>
          <a:lstStyle/>
          <a:p>
            <a:pPr>
              <a:defRPr/>
            </a:pPr>
            <a:endParaRPr lang="en-US"/>
          </a:p>
        </p:txBody>
      </p:sp>
      <p:sp>
        <p:nvSpPr>
          <p:cNvPr id="29792" name="Rectangle 94"/>
          <p:cNvSpPr>
            <a:spLocks noChangeArrowheads="1"/>
          </p:cNvSpPr>
          <p:nvPr/>
        </p:nvSpPr>
        <p:spPr bwMode="auto">
          <a:xfrm>
            <a:off x="4811713" y="3012940"/>
            <a:ext cx="501650"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Foods Fair</a:t>
            </a:r>
            <a:endParaRPr lang="en-US" altLang="en-US" sz="3200">
              <a:effectLst/>
              <a:latin typeface="Comic Sans MS" pitchFamily="66" charset="0"/>
              <a:ea typeface="Times New Roman" pitchFamily="18" charset="0"/>
              <a:cs typeface="Comic Sans MS" pitchFamily="66" charset="0"/>
            </a:endParaRPr>
          </a:p>
        </p:txBody>
      </p:sp>
      <p:sp>
        <p:nvSpPr>
          <p:cNvPr id="108639" name="Rectangle 95"/>
          <p:cNvSpPr>
            <a:spLocks noChangeArrowheads="1"/>
          </p:cNvSpPr>
          <p:nvPr/>
        </p:nvSpPr>
        <p:spPr bwMode="auto">
          <a:xfrm>
            <a:off x="4462463" y="2975277"/>
            <a:ext cx="1138237" cy="234347"/>
          </a:xfrm>
          <a:prstGeom prst="rect">
            <a:avLst/>
          </a:prstGeom>
          <a:noFill/>
          <a:ln w="5080">
            <a:solidFill>
              <a:srgbClr val="000000"/>
            </a:solidFill>
            <a:miter lim="800000"/>
            <a:headEnd/>
            <a:tailEnd/>
          </a:ln>
        </p:spPr>
        <p:txBody>
          <a:bodyPr/>
          <a:lstStyle/>
          <a:p>
            <a:pPr>
              <a:defRPr/>
            </a:pPr>
            <a:endParaRPr lang="en-US"/>
          </a:p>
        </p:txBody>
      </p:sp>
      <p:sp>
        <p:nvSpPr>
          <p:cNvPr id="29794" name="Rectangle 96"/>
          <p:cNvSpPr>
            <a:spLocks noChangeArrowheads="1"/>
          </p:cNvSpPr>
          <p:nvPr/>
        </p:nvSpPr>
        <p:spPr bwMode="auto">
          <a:xfrm>
            <a:off x="4033838" y="2044565"/>
            <a:ext cx="809625"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Event Committee</a:t>
            </a:r>
            <a:endParaRPr lang="en-US" altLang="en-US" sz="3200">
              <a:effectLst/>
              <a:latin typeface="Comic Sans MS" pitchFamily="66" charset="0"/>
              <a:ea typeface="Times New Roman" pitchFamily="18" charset="0"/>
              <a:cs typeface="Comic Sans MS" pitchFamily="66" charset="0"/>
            </a:endParaRPr>
          </a:p>
        </p:txBody>
      </p:sp>
      <p:sp>
        <p:nvSpPr>
          <p:cNvPr id="108641" name="Line 97"/>
          <p:cNvSpPr>
            <a:spLocks noChangeShapeType="1"/>
          </p:cNvSpPr>
          <p:nvPr/>
        </p:nvSpPr>
        <p:spPr bwMode="auto">
          <a:xfrm flipV="1">
            <a:off x="3106738" y="2044564"/>
            <a:ext cx="0" cy="1644071"/>
          </a:xfrm>
          <a:prstGeom prst="line">
            <a:avLst/>
          </a:prstGeom>
          <a:noFill/>
          <a:ln w="12700">
            <a:solidFill>
              <a:srgbClr val="000000"/>
            </a:solidFill>
            <a:round/>
            <a:headEnd type="triangle" w="med" len="med"/>
            <a:tailEnd/>
          </a:ln>
        </p:spPr>
        <p:txBody>
          <a:bodyPr/>
          <a:lstStyle/>
          <a:p>
            <a:pPr>
              <a:defRPr/>
            </a:pPr>
            <a:endParaRPr lang="en-US"/>
          </a:p>
        </p:txBody>
      </p:sp>
      <p:sp>
        <p:nvSpPr>
          <p:cNvPr id="108642" name="Line 98"/>
          <p:cNvSpPr>
            <a:spLocks noChangeShapeType="1"/>
          </p:cNvSpPr>
          <p:nvPr/>
        </p:nvSpPr>
        <p:spPr bwMode="auto">
          <a:xfrm>
            <a:off x="3030538" y="3678238"/>
            <a:ext cx="73025" cy="0"/>
          </a:xfrm>
          <a:prstGeom prst="line">
            <a:avLst/>
          </a:prstGeom>
          <a:noFill/>
          <a:ln w="19050">
            <a:solidFill>
              <a:srgbClr val="000000"/>
            </a:solidFill>
            <a:round/>
            <a:headEnd/>
            <a:tailEnd/>
          </a:ln>
        </p:spPr>
        <p:txBody>
          <a:bodyPr/>
          <a:lstStyle/>
          <a:p>
            <a:pPr>
              <a:defRPr/>
            </a:pPr>
            <a:endParaRPr lang="en-US"/>
          </a:p>
        </p:txBody>
      </p:sp>
      <p:sp>
        <p:nvSpPr>
          <p:cNvPr id="108643" name="Line 99"/>
          <p:cNvSpPr>
            <a:spLocks noChangeShapeType="1"/>
          </p:cNvSpPr>
          <p:nvPr/>
        </p:nvSpPr>
        <p:spPr bwMode="auto">
          <a:xfrm>
            <a:off x="3103563" y="3678238"/>
            <a:ext cx="73025" cy="0"/>
          </a:xfrm>
          <a:prstGeom prst="line">
            <a:avLst/>
          </a:prstGeom>
          <a:noFill/>
          <a:ln w="12700">
            <a:solidFill>
              <a:srgbClr val="000000"/>
            </a:solidFill>
            <a:round/>
            <a:headEnd/>
            <a:tailEnd/>
          </a:ln>
        </p:spPr>
        <p:txBody>
          <a:bodyPr/>
          <a:lstStyle/>
          <a:p>
            <a:pPr>
              <a:defRPr/>
            </a:pPr>
            <a:endParaRPr lang="en-US"/>
          </a:p>
        </p:txBody>
      </p:sp>
      <p:sp>
        <p:nvSpPr>
          <p:cNvPr id="108644" name="Line 100"/>
          <p:cNvSpPr>
            <a:spLocks noChangeShapeType="1"/>
          </p:cNvSpPr>
          <p:nvPr/>
        </p:nvSpPr>
        <p:spPr bwMode="auto">
          <a:xfrm flipV="1">
            <a:off x="2393950" y="3816080"/>
            <a:ext cx="0" cy="295815"/>
          </a:xfrm>
          <a:prstGeom prst="line">
            <a:avLst/>
          </a:prstGeom>
          <a:noFill/>
          <a:ln w="5080">
            <a:solidFill>
              <a:srgbClr val="000000"/>
            </a:solidFill>
            <a:round/>
            <a:headEnd/>
            <a:tailEnd/>
          </a:ln>
        </p:spPr>
        <p:txBody>
          <a:bodyPr/>
          <a:lstStyle/>
          <a:p>
            <a:pPr>
              <a:defRPr/>
            </a:pPr>
            <a:endParaRPr lang="en-US"/>
          </a:p>
        </p:txBody>
      </p:sp>
      <p:sp>
        <p:nvSpPr>
          <p:cNvPr id="108645" name="Line 101"/>
          <p:cNvSpPr>
            <a:spLocks noChangeShapeType="1"/>
          </p:cNvSpPr>
          <p:nvPr/>
        </p:nvSpPr>
        <p:spPr bwMode="auto">
          <a:xfrm>
            <a:off x="2393950" y="3816080"/>
            <a:ext cx="0" cy="295815"/>
          </a:xfrm>
          <a:prstGeom prst="line">
            <a:avLst/>
          </a:prstGeom>
          <a:noFill/>
          <a:ln w="12700">
            <a:solidFill>
              <a:srgbClr val="000000"/>
            </a:solidFill>
            <a:round/>
            <a:headEnd/>
            <a:tailEnd type="triangle" w="med" len="med"/>
          </a:ln>
        </p:spPr>
        <p:txBody>
          <a:bodyPr/>
          <a:lstStyle/>
          <a:p>
            <a:pPr>
              <a:defRPr/>
            </a:pPr>
            <a:endParaRPr lang="en-US"/>
          </a:p>
        </p:txBody>
      </p:sp>
      <p:sp>
        <p:nvSpPr>
          <p:cNvPr id="108646" name="Line 102"/>
          <p:cNvSpPr>
            <a:spLocks noChangeShapeType="1"/>
          </p:cNvSpPr>
          <p:nvPr/>
        </p:nvSpPr>
        <p:spPr bwMode="auto">
          <a:xfrm>
            <a:off x="2319338" y="4086058"/>
            <a:ext cx="74612" cy="1922"/>
          </a:xfrm>
          <a:prstGeom prst="line">
            <a:avLst/>
          </a:prstGeom>
          <a:noFill/>
          <a:ln w="12700">
            <a:solidFill>
              <a:srgbClr val="000000"/>
            </a:solidFill>
            <a:round/>
            <a:headEnd/>
            <a:tailEnd/>
          </a:ln>
        </p:spPr>
        <p:txBody>
          <a:bodyPr/>
          <a:lstStyle/>
          <a:p>
            <a:pPr>
              <a:defRPr/>
            </a:pPr>
            <a:endParaRPr lang="en-US"/>
          </a:p>
        </p:txBody>
      </p:sp>
      <p:sp>
        <p:nvSpPr>
          <p:cNvPr id="108647" name="Line 103"/>
          <p:cNvSpPr>
            <a:spLocks noChangeShapeType="1"/>
          </p:cNvSpPr>
          <p:nvPr/>
        </p:nvSpPr>
        <p:spPr bwMode="auto">
          <a:xfrm>
            <a:off x="2393950" y="4086058"/>
            <a:ext cx="74613" cy="1922"/>
          </a:xfrm>
          <a:prstGeom prst="line">
            <a:avLst/>
          </a:prstGeom>
          <a:noFill/>
          <a:ln w="12700">
            <a:solidFill>
              <a:srgbClr val="000000"/>
            </a:solidFill>
            <a:round/>
            <a:headEnd/>
            <a:tailEnd/>
          </a:ln>
        </p:spPr>
        <p:txBody>
          <a:bodyPr/>
          <a:lstStyle/>
          <a:p>
            <a:pPr>
              <a:defRPr/>
            </a:pPr>
            <a:endParaRPr lang="en-US"/>
          </a:p>
        </p:txBody>
      </p:sp>
      <p:sp>
        <p:nvSpPr>
          <p:cNvPr id="108648" name="Line 104"/>
          <p:cNvSpPr>
            <a:spLocks noChangeShapeType="1"/>
          </p:cNvSpPr>
          <p:nvPr/>
        </p:nvSpPr>
        <p:spPr bwMode="auto">
          <a:xfrm>
            <a:off x="2319338" y="4332288"/>
            <a:ext cx="74612" cy="0"/>
          </a:xfrm>
          <a:prstGeom prst="line">
            <a:avLst/>
          </a:prstGeom>
          <a:noFill/>
          <a:ln w="12700">
            <a:solidFill>
              <a:srgbClr val="000000"/>
            </a:solidFill>
            <a:round/>
            <a:headEnd/>
            <a:tailEnd/>
          </a:ln>
        </p:spPr>
        <p:txBody>
          <a:bodyPr/>
          <a:lstStyle/>
          <a:p>
            <a:pPr>
              <a:defRPr/>
            </a:pPr>
            <a:endParaRPr lang="en-US"/>
          </a:p>
        </p:txBody>
      </p:sp>
      <p:sp>
        <p:nvSpPr>
          <p:cNvPr id="108649" name="Line 105"/>
          <p:cNvSpPr>
            <a:spLocks noChangeShapeType="1"/>
          </p:cNvSpPr>
          <p:nvPr/>
        </p:nvSpPr>
        <p:spPr bwMode="auto">
          <a:xfrm>
            <a:off x="2393950" y="4332288"/>
            <a:ext cx="74613" cy="0"/>
          </a:xfrm>
          <a:prstGeom prst="line">
            <a:avLst/>
          </a:prstGeom>
          <a:noFill/>
          <a:ln w="12700">
            <a:solidFill>
              <a:srgbClr val="000000"/>
            </a:solidFill>
            <a:round/>
            <a:headEnd/>
            <a:tailEnd/>
          </a:ln>
        </p:spPr>
        <p:txBody>
          <a:bodyPr/>
          <a:lstStyle/>
          <a:p>
            <a:pPr>
              <a:defRPr/>
            </a:pPr>
            <a:endParaRPr lang="en-US"/>
          </a:p>
        </p:txBody>
      </p:sp>
      <p:sp>
        <p:nvSpPr>
          <p:cNvPr id="108650" name="Line 106"/>
          <p:cNvSpPr>
            <a:spLocks noChangeShapeType="1"/>
          </p:cNvSpPr>
          <p:nvPr/>
        </p:nvSpPr>
        <p:spPr bwMode="auto">
          <a:xfrm>
            <a:off x="2319338" y="4578350"/>
            <a:ext cx="74612" cy="0"/>
          </a:xfrm>
          <a:prstGeom prst="line">
            <a:avLst/>
          </a:prstGeom>
          <a:noFill/>
          <a:ln w="12700">
            <a:solidFill>
              <a:srgbClr val="000000"/>
            </a:solidFill>
            <a:round/>
            <a:headEnd/>
            <a:tailEnd/>
          </a:ln>
        </p:spPr>
        <p:txBody>
          <a:bodyPr/>
          <a:lstStyle/>
          <a:p>
            <a:pPr>
              <a:defRPr/>
            </a:pPr>
            <a:endParaRPr lang="en-US"/>
          </a:p>
        </p:txBody>
      </p:sp>
      <p:sp>
        <p:nvSpPr>
          <p:cNvPr id="108651" name="Line 107"/>
          <p:cNvSpPr>
            <a:spLocks noChangeShapeType="1"/>
          </p:cNvSpPr>
          <p:nvPr/>
        </p:nvSpPr>
        <p:spPr bwMode="auto">
          <a:xfrm>
            <a:off x="2393950" y="4578350"/>
            <a:ext cx="74613" cy="0"/>
          </a:xfrm>
          <a:prstGeom prst="line">
            <a:avLst/>
          </a:prstGeom>
          <a:noFill/>
          <a:ln w="12700">
            <a:solidFill>
              <a:srgbClr val="000000"/>
            </a:solidFill>
            <a:round/>
            <a:headEnd/>
            <a:tailEnd/>
          </a:ln>
        </p:spPr>
        <p:txBody>
          <a:bodyPr/>
          <a:lstStyle/>
          <a:p>
            <a:pPr>
              <a:defRPr/>
            </a:pPr>
            <a:endParaRPr lang="en-US"/>
          </a:p>
        </p:txBody>
      </p:sp>
      <p:sp>
        <p:nvSpPr>
          <p:cNvPr id="108652" name="Line 108"/>
          <p:cNvSpPr>
            <a:spLocks noChangeShapeType="1"/>
          </p:cNvSpPr>
          <p:nvPr/>
        </p:nvSpPr>
        <p:spPr bwMode="auto">
          <a:xfrm>
            <a:off x="2319338" y="4822825"/>
            <a:ext cx="74612" cy="0"/>
          </a:xfrm>
          <a:prstGeom prst="line">
            <a:avLst/>
          </a:prstGeom>
          <a:noFill/>
          <a:ln w="12700">
            <a:solidFill>
              <a:srgbClr val="000000"/>
            </a:solidFill>
            <a:round/>
            <a:headEnd/>
            <a:tailEnd/>
          </a:ln>
        </p:spPr>
        <p:txBody>
          <a:bodyPr/>
          <a:lstStyle/>
          <a:p>
            <a:pPr>
              <a:defRPr/>
            </a:pPr>
            <a:endParaRPr lang="en-US"/>
          </a:p>
        </p:txBody>
      </p:sp>
      <p:sp>
        <p:nvSpPr>
          <p:cNvPr id="108653" name="Line 109"/>
          <p:cNvSpPr>
            <a:spLocks noChangeShapeType="1"/>
          </p:cNvSpPr>
          <p:nvPr/>
        </p:nvSpPr>
        <p:spPr bwMode="auto">
          <a:xfrm>
            <a:off x="2393950" y="4822825"/>
            <a:ext cx="74613" cy="0"/>
          </a:xfrm>
          <a:prstGeom prst="line">
            <a:avLst/>
          </a:prstGeom>
          <a:noFill/>
          <a:ln w="12700">
            <a:solidFill>
              <a:srgbClr val="000000"/>
            </a:solidFill>
            <a:round/>
            <a:headEnd/>
            <a:tailEnd/>
          </a:ln>
        </p:spPr>
        <p:txBody>
          <a:bodyPr/>
          <a:lstStyle/>
          <a:p>
            <a:pPr>
              <a:defRPr/>
            </a:pPr>
            <a:endParaRPr lang="en-US"/>
          </a:p>
        </p:txBody>
      </p:sp>
      <p:sp>
        <p:nvSpPr>
          <p:cNvPr id="108654" name="Line 110"/>
          <p:cNvSpPr>
            <a:spLocks noChangeShapeType="1"/>
          </p:cNvSpPr>
          <p:nvPr/>
        </p:nvSpPr>
        <p:spPr bwMode="auto">
          <a:xfrm flipV="1">
            <a:off x="2393950" y="4060388"/>
            <a:ext cx="0" cy="297736"/>
          </a:xfrm>
          <a:prstGeom prst="line">
            <a:avLst/>
          </a:prstGeom>
          <a:noFill/>
          <a:ln w="5080">
            <a:solidFill>
              <a:srgbClr val="000000"/>
            </a:solidFill>
            <a:round/>
            <a:headEnd/>
            <a:tailEnd/>
          </a:ln>
        </p:spPr>
        <p:txBody>
          <a:bodyPr/>
          <a:lstStyle/>
          <a:p>
            <a:pPr>
              <a:defRPr/>
            </a:pPr>
            <a:endParaRPr lang="en-US"/>
          </a:p>
        </p:txBody>
      </p:sp>
      <p:sp>
        <p:nvSpPr>
          <p:cNvPr id="108655" name="Line 111"/>
          <p:cNvSpPr>
            <a:spLocks noChangeShapeType="1"/>
          </p:cNvSpPr>
          <p:nvPr/>
        </p:nvSpPr>
        <p:spPr bwMode="auto">
          <a:xfrm>
            <a:off x="2393950" y="4060388"/>
            <a:ext cx="0" cy="297736"/>
          </a:xfrm>
          <a:prstGeom prst="line">
            <a:avLst/>
          </a:prstGeom>
          <a:noFill/>
          <a:ln w="12700">
            <a:solidFill>
              <a:srgbClr val="000000"/>
            </a:solidFill>
            <a:round/>
            <a:headEnd/>
            <a:tailEnd/>
          </a:ln>
        </p:spPr>
        <p:txBody>
          <a:bodyPr/>
          <a:lstStyle/>
          <a:p>
            <a:pPr>
              <a:defRPr/>
            </a:pPr>
            <a:endParaRPr lang="en-US"/>
          </a:p>
        </p:txBody>
      </p:sp>
      <p:sp>
        <p:nvSpPr>
          <p:cNvPr id="108656" name="Line 112"/>
          <p:cNvSpPr>
            <a:spLocks noChangeShapeType="1"/>
          </p:cNvSpPr>
          <p:nvPr/>
        </p:nvSpPr>
        <p:spPr bwMode="auto">
          <a:xfrm flipV="1">
            <a:off x="2393950" y="4306452"/>
            <a:ext cx="0" cy="297735"/>
          </a:xfrm>
          <a:prstGeom prst="line">
            <a:avLst/>
          </a:prstGeom>
          <a:noFill/>
          <a:ln w="5080">
            <a:solidFill>
              <a:srgbClr val="000000"/>
            </a:solidFill>
            <a:round/>
            <a:headEnd/>
            <a:tailEnd/>
          </a:ln>
        </p:spPr>
        <p:txBody>
          <a:bodyPr/>
          <a:lstStyle/>
          <a:p>
            <a:pPr>
              <a:defRPr/>
            </a:pPr>
            <a:endParaRPr lang="en-US"/>
          </a:p>
        </p:txBody>
      </p:sp>
      <p:sp>
        <p:nvSpPr>
          <p:cNvPr id="108657" name="Line 113"/>
          <p:cNvSpPr>
            <a:spLocks noChangeShapeType="1"/>
          </p:cNvSpPr>
          <p:nvPr/>
        </p:nvSpPr>
        <p:spPr bwMode="auto">
          <a:xfrm>
            <a:off x="2393950" y="4306452"/>
            <a:ext cx="0" cy="297735"/>
          </a:xfrm>
          <a:prstGeom prst="line">
            <a:avLst/>
          </a:prstGeom>
          <a:noFill/>
          <a:ln w="12700">
            <a:solidFill>
              <a:srgbClr val="000000"/>
            </a:solidFill>
            <a:round/>
            <a:headEnd/>
            <a:tailEnd/>
          </a:ln>
        </p:spPr>
        <p:txBody>
          <a:bodyPr/>
          <a:lstStyle/>
          <a:p>
            <a:pPr>
              <a:defRPr/>
            </a:pPr>
            <a:endParaRPr lang="en-US"/>
          </a:p>
        </p:txBody>
      </p:sp>
      <p:sp>
        <p:nvSpPr>
          <p:cNvPr id="108658" name="Line 114"/>
          <p:cNvSpPr>
            <a:spLocks noChangeShapeType="1"/>
          </p:cNvSpPr>
          <p:nvPr/>
        </p:nvSpPr>
        <p:spPr bwMode="auto">
          <a:xfrm flipV="1">
            <a:off x="2393950" y="4552680"/>
            <a:ext cx="0" cy="295815"/>
          </a:xfrm>
          <a:prstGeom prst="line">
            <a:avLst/>
          </a:prstGeom>
          <a:noFill/>
          <a:ln w="5080">
            <a:solidFill>
              <a:srgbClr val="000000"/>
            </a:solidFill>
            <a:round/>
            <a:headEnd/>
            <a:tailEnd/>
          </a:ln>
        </p:spPr>
        <p:txBody>
          <a:bodyPr/>
          <a:lstStyle/>
          <a:p>
            <a:pPr>
              <a:defRPr/>
            </a:pPr>
            <a:endParaRPr lang="en-US"/>
          </a:p>
        </p:txBody>
      </p:sp>
      <p:sp>
        <p:nvSpPr>
          <p:cNvPr id="108659" name="Line 115"/>
          <p:cNvSpPr>
            <a:spLocks noChangeShapeType="1"/>
          </p:cNvSpPr>
          <p:nvPr/>
        </p:nvSpPr>
        <p:spPr bwMode="auto">
          <a:xfrm>
            <a:off x="2393950" y="4552680"/>
            <a:ext cx="0" cy="295815"/>
          </a:xfrm>
          <a:prstGeom prst="line">
            <a:avLst/>
          </a:prstGeom>
          <a:noFill/>
          <a:ln w="12700">
            <a:solidFill>
              <a:srgbClr val="000000"/>
            </a:solidFill>
            <a:round/>
            <a:headEnd/>
            <a:tailEnd/>
          </a:ln>
        </p:spPr>
        <p:txBody>
          <a:bodyPr/>
          <a:lstStyle/>
          <a:p>
            <a:pPr>
              <a:defRPr/>
            </a:pPr>
            <a:endParaRPr lang="en-US"/>
          </a:p>
        </p:txBody>
      </p:sp>
      <p:sp>
        <p:nvSpPr>
          <p:cNvPr id="108660" name="Rectangle 116"/>
          <p:cNvSpPr>
            <a:spLocks noChangeArrowheads="1"/>
          </p:cNvSpPr>
          <p:nvPr/>
        </p:nvSpPr>
        <p:spPr bwMode="auto">
          <a:xfrm>
            <a:off x="1182688" y="3972393"/>
            <a:ext cx="1139825" cy="232426"/>
          </a:xfrm>
          <a:prstGeom prst="rect">
            <a:avLst/>
          </a:prstGeom>
          <a:solidFill>
            <a:srgbClr val="FFFFFF"/>
          </a:solidFill>
          <a:ln w="9525">
            <a:noFill/>
            <a:miter lim="800000"/>
            <a:headEnd/>
            <a:tailEnd/>
          </a:ln>
        </p:spPr>
        <p:txBody>
          <a:bodyPr/>
          <a:lstStyle/>
          <a:p>
            <a:pPr>
              <a:defRPr/>
            </a:pPr>
            <a:endParaRPr lang="en-US"/>
          </a:p>
        </p:txBody>
      </p:sp>
      <p:sp>
        <p:nvSpPr>
          <p:cNvPr id="29815" name="Rectangle 117"/>
          <p:cNvSpPr>
            <a:spLocks noChangeArrowheads="1"/>
          </p:cNvSpPr>
          <p:nvPr/>
        </p:nvSpPr>
        <p:spPr bwMode="auto">
          <a:xfrm>
            <a:off x="1435100" y="4006715"/>
            <a:ext cx="728663"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Public Speaking</a:t>
            </a:r>
            <a:endParaRPr lang="en-US" altLang="en-US" sz="3200">
              <a:effectLst/>
              <a:latin typeface="Comic Sans MS" pitchFamily="66" charset="0"/>
              <a:ea typeface="Times New Roman" pitchFamily="18" charset="0"/>
              <a:cs typeface="Comic Sans MS" pitchFamily="66" charset="0"/>
            </a:endParaRPr>
          </a:p>
        </p:txBody>
      </p:sp>
      <p:sp>
        <p:nvSpPr>
          <p:cNvPr id="108662" name="Rectangle 118"/>
          <p:cNvSpPr>
            <a:spLocks noChangeArrowheads="1"/>
          </p:cNvSpPr>
          <p:nvPr/>
        </p:nvSpPr>
        <p:spPr bwMode="auto">
          <a:xfrm>
            <a:off x="1182688" y="3972393"/>
            <a:ext cx="1139825" cy="232426"/>
          </a:xfrm>
          <a:prstGeom prst="rect">
            <a:avLst/>
          </a:prstGeom>
          <a:noFill/>
          <a:ln w="5080">
            <a:solidFill>
              <a:srgbClr val="000000"/>
            </a:solidFill>
            <a:miter lim="800000"/>
            <a:headEnd/>
            <a:tailEnd/>
          </a:ln>
        </p:spPr>
        <p:txBody>
          <a:bodyPr/>
          <a:lstStyle/>
          <a:p>
            <a:pPr>
              <a:defRPr/>
            </a:pPr>
            <a:endParaRPr lang="en-US"/>
          </a:p>
        </p:txBody>
      </p:sp>
      <p:sp>
        <p:nvSpPr>
          <p:cNvPr id="108663" name="Rectangle 119"/>
          <p:cNvSpPr>
            <a:spLocks noChangeArrowheads="1"/>
          </p:cNvSpPr>
          <p:nvPr/>
        </p:nvSpPr>
        <p:spPr bwMode="auto">
          <a:xfrm>
            <a:off x="2468563" y="3972393"/>
            <a:ext cx="1136650" cy="232426"/>
          </a:xfrm>
          <a:prstGeom prst="rect">
            <a:avLst/>
          </a:prstGeom>
          <a:solidFill>
            <a:srgbClr val="FFFFFF"/>
          </a:solidFill>
          <a:ln w="9525">
            <a:noFill/>
            <a:miter lim="800000"/>
            <a:headEnd/>
            <a:tailEnd/>
          </a:ln>
        </p:spPr>
        <p:txBody>
          <a:bodyPr/>
          <a:lstStyle/>
          <a:p>
            <a:pPr>
              <a:defRPr/>
            </a:pPr>
            <a:endParaRPr lang="en-US"/>
          </a:p>
        </p:txBody>
      </p:sp>
      <p:sp>
        <p:nvSpPr>
          <p:cNvPr id="29818" name="Rectangle 120"/>
          <p:cNvSpPr>
            <a:spLocks noChangeArrowheads="1"/>
          </p:cNvSpPr>
          <p:nvPr/>
        </p:nvSpPr>
        <p:spPr bwMode="auto">
          <a:xfrm>
            <a:off x="2773363" y="4006715"/>
            <a:ext cx="595312"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Horticulture</a:t>
            </a:r>
            <a:endParaRPr lang="en-US" altLang="en-US" sz="3200">
              <a:effectLst/>
              <a:latin typeface="Comic Sans MS" pitchFamily="66" charset="0"/>
              <a:ea typeface="Times New Roman" pitchFamily="18" charset="0"/>
              <a:cs typeface="Comic Sans MS" pitchFamily="66" charset="0"/>
            </a:endParaRPr>
          </a:p>
        </p:txBody>
      </p:sp>
      <p:sp>
        <p:nvSpPr>
          <p:cNvPr id="108665" name="Rectangle 121"/>
          <p:cNvSpPr>
            <a:spLocks noChangeArrowheads="1"/>
          </p:cNvSpPr>
          <p:nvPr/>
        </p:nvSpPr>
        <p:spPr bwMode="auto">
          <a:xfrm>
            <a:off x="2468563" y="3972393"/>
            <a:ext cx="1136650" cy="232426"/>
          </a:xfrm>
          <a:prstGeom prst="rect">
            <a:avLst/>
          </a:prstGeom>
          <a:noFill/>
          <a:ln w="5080">
            <a:solidFill>
              <a:srgbClr val="000000"/>
            </a:solidFill>
            <a:miter lim="800000"/>
            <a:headEnd/>
            <a:tailEnd/>
          </a:ln>
        </p:spPr>
        <p:txBody>
          <a:bodyPr/>
          <a:lstStyle/>
          <a:p>
            <a:pPr>
              <a:defRPr/>
            </a:pPr>
            <a:endParaRPr lang="en-US"/>
          </a:p>
        </p:txBody>
      </p:sp>
      <p:sp>
        <p:nvSpPr>
          <p:cNvPr id="108666" name="Rectangle 122"/>
          <p:cNvSpPr>
            <a:spLocks noChangeArrowheads="1"/>
          </p:cNvSpPr>
          <p:nvPr/>
        </p:nvSpPr>
        <p:spPr bwMode="auto">
          <a:xfrm>
            <a:off x="1182688" y="4216868"/>
            <a:ext cx="1139825" cy="232426"/>
          </a:xfrm>
          <a:prstGeom prst="rect">
            <a:avLst/>
          </a:prstGeom>
          <a:solidFill>
            <a:srgbClr val="FFFFFF"/>
          </a:solidFill>
          <a:ln w="9525">
            <a:noFill/>
            <a:miter lim="800000"/>
            <a:headEnd/>
            <a:tailEnd/>
          </a:ln>
        </p:spPr>
        <p:txBody>
          <a:bodyPr/>
          <a:lstStyle/>
          <a:p>
            <a:pPr>
              <a:defRPr/>
            </a:pPr>
            <a:endParaRPr lang="en-US"/>
          </a:p>
        </p:txBody>
      </p:sp>
      <p:sp>
        <p:nvSpPr>
          <p:cNvPr id="29821" name="Rectangle 123"/>
          <p:cNvSpPr>
            <a:spLocks noChangeArrowheads="1"/>
          </p:cNvSpPr>
          <p:nvPr/>
        </p:nvSpPr>
        <p:spPr bwMode="auto">
          <a:xfrm>
            <a:off x="1549400" y="4254365"/>
            <a:ext cx="454025"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Computer</a:t>
            </a:r>
            <a:endParaRPr lang="en-US" altLang="en-US" sz="3200">
              <a:effectLst/>
              <a:latin typeface="Comic Sans MS" pitchFamily="66" charset="0"/>
              <a:ea typeface="Times New Roman" pitchFamily="18" charset="0"/>
              <a:cs typeface="Comic Sans MS" pitchFamily="66" charset="0"/>
            </a:endParaRPr>
          </a:p>
        </p:txBody>
      </p:sp>
      <p:sp>
        <p:nvSpPr>
          <p:cNvPr id="108668" name="Rectangle 124"/>
          <p:cNvSpPr>
            <a:spLocks noChangeArrowheads="1"/>
          </p:cNvSpPr>
          <p:nvPr/>
        </p:nvSpPr>
        <p:spPr bwMode="auto">
          <a:xfrm>
            <a:off x="1182688" y="4216868"/>
            <a:ext cx="1139825" cy="232426"/>
          </a:xfrm>
          <a:prstGeom prst="rect">
            <a:avLst/>
          </a:prstGeom>
          <a:noFill/>
          <a:ln w="5080">
            <a:solidFill>
              <a:srgbClr val="000000"/>
            </a:solidFill>
            <a:miter lim="800000"/>
            <a:headEnd/>
            <a:tailEnd/>
          </a:ln>
        </p:spPr>
        <p:txBody>
          <a:bodyPr/>
          <a:lstStyle/>
          <a:p>
            <a:pPr>
              <a:defRPr/>
            </a:pPr>
            <a:endParaRPr lang="en-US"/>
          </a:p>
        </p:txBody>
      </p:sp>
      <p:sp>
        <p:nvSpPr>
          <p:cNvPr id="108669" name="Rectangle 125"/>
          <p:cNvSpPr>
            <a:spLocks noChangeArrowheads="1"/>
          </p:cNvSpPr>
          <p:nvPr/>
        </p:nvSpPr>
        <p:spPr bwMode="auto">
          <a:xfrm>
            <a:off x="2468563" y="4216868"/>
            <a:ext cx="1136650" cy="232426"/>
          </a:xfrm>
          <a:prstGeom prst="rect">
            <a:avLst/>
          </a:prstGeom>
          <a:solidFill>
            <a:srgbClr val="FFFFFF"/>
          </a:solidFill>
          <a:ln w="9525">
            <a:noFill/>
            <a:miter lim="800000"/>
            <a:headEnd/>
            <a:tailEnd/>
          </a:ln>
        </p:spPr>
        <p:txBody>
          <a:bodyPr/>
          <a:lstStyle/>
          <a:p>
            <a:pPr>
              <a:defRPr/>
            </a:pPr>
            <a:endParaRPr lang="en-US"/>
          </a:p>
        </p:txBody>
      </p:sp>
      <p:sp>
        <p:nvSpPr>
          <p:cNvPr id="29824" name="Rectangle 126"/>
          <p:cNvSpPr>
            <a:spLocks noChangeArrowheads="1"/>
          </p:cNvSpPr>
          <p:nvPr/>
        </p:nvSpPr>
        <p:spPr bwMode="auto">
          <a:xfrm>
            <a:off x="2590800" y="4254365"/>
            <a:ext cx="890588"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Fabric and Fashion</a:t>
            </a:r>
            <a:endParaRPr lang="en-US" altLang="en-US" sz="3200">
              <a:effectLst/>
              <a:latin typeface="Comic Sans MS" pitchFamily="66" charset="0"/>
              <a:ea typeface="Times New Roman" pitchFamily="18" charset="0"/>
              <a:cs typeface="Comic Sans MS" pitchFamily="66" charset="0"/>
            </a:endParaRPr>
          </a:p>
        </p:txBody>
      </p:sp>
      <p:sp>
        <p:nvSpPr>
          <p:cNvPr id="108671" name="Rectangle 127"/>
          <p:cNvSpPr>
            <a:spLocks noChangeArrowheads="1"/>
          </p:cNvSpPr>
          <p:nvPr/>
        </p:nvSpPr>
        <p:spPr bwMode="auto">
          <a:xfrm>
            <a:off x="2468563" y="4216868"/>
            <a:ext cx="1136650" cy="232426"/>
          </a:xfrm>
          <a:prstGeom prst="rect">
            <a:avLst/>
          </a:prstGeom>
          <a:noFill/>
          <a:ln w="5080">
            <a:solidFill>
              <a:srgbClr val="000000"/>
            </a:solidFill>
            <a:miter lim="800000"/>
            <a:headEnd/>
            <a:tailEnd/>
          </a:ln>
        </p:spPr>
        <p:txBody>
          <a:bodyPr/>
          <a:lstStyle/>
          <a:p>
            <a:pPr>
              <a:defRPr/>
            </a:pPr>
            <a:endParaRPr lang="en-US"/>
          </a:p>
        </p:txBody>
      </p:sp>
      <p:sp>
        <p:nvSpPr>
          <p:cNvPr id="108672" name="Rectangle 128"/>
          <p:cNvSpPr>
            <a:spLocks noChangeArrowheads="1"/>
          </p:cNvSpPr>
          <p:nvPr/>
        </p:nvSpPr>
        <p:spPr bwMode="auto">
          <a:xfrm>
            <a:off x="1182688" y="4462764"/>
            <a:ext cx="1139825" cy="234347"/>
          </a:xfrm>
          <a:prstGeom prst="rect">
            <a:avLst/>
          </a:prstGeom>
          <a:solidFill>
            <a:srgbClr val="FFFFFF"/>
          </a:solidFill>
          <a:ln w="9525">
            <a:noFill/>
            <a:miter lim="800000"/>
            <a:headEnd/>
            <a:tailEnd/>
          </a:ln>
        </p:spPr>
        <p:txBody>
          <a:bodyPr/>
          <a:lstStyle/>
          <a:p>
            <a:pPr>
              <a:defRPr/>
            </a:pPr>
            <a:endParaRPr lang="en-US"/>
          </a:p>
        </p:txBody>
      </p:sp>
      <p:sp>
        <p:nvSpPr>
          <p:cNvPr id="29827" name="Rectangle 129"/>
          <p:cNvSpPr>
            <a:spLocks noChangeArrowheads="1"/>
          </p:cNvSpPr>
          <p:nvPr/>
        </p:nvSpPr>
        <p:spPr bwMode="auto">
          <a:xfrm>
            <a:off x="1670050" y="4498840"/>
            <a:ext cx="180975"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Dog</a:t>
            </a:r>
            <a:endParaRPr lang="en-US" altLang="en-US" sz="3200">
              <a:effectLst/>
              <a:latin typeface="Comic Sans MS" pitchFamily="66" charset="0"/>
              <a:ea typeface="Times New Roman" pitchFamily="18" charset="0"/>
              <a:cs typeface="Comic Sans MS" pitchFamily="66" charset="0"/>
            </a:endParaRPr>
          </a:p>
        </p:txBody>
      </p:sp>
      <p:sp>
        <p:nvSpPr>
          <p:cNvPr id="108674" name="Rectangle 130"/>
          <p:cNvSpPr>
            <a:spLocks noChangeArrowheads="1"/>
          </p:cNvSpPr>
          <p:nvPr/>
        </p:nvSpPr>
        <p:spPr bwMode="auto">
          <a:xfrm>
            <a:off x="1182688" y="4462764"/>
            <a:ext cx="1139825" cy="234347"/>
          </a:xfrm>
          <a:prstGeom prst="rect">
            <a:avLst/>
          </a:prstGeom>
          <a:noFill/>
          <a:ln w="5080">
            <a:solidFill>
              <a:srgbClr val="000000"/>
            </a:solidFill>
            <a:miter lim="800000"/>
            <a:headEnd/>
            <a:tailEnd/>
          </a:ln>
        </p:spPr>
        <p:txBody>
          <a:bodyPr/>
          <a:lstStyle/>
          <a:p>
            <a:pPr>
              <a:defRPr/>
            </a:pPr>
            <a:endParaRPr lang="en-US"/>
          </a:p>
        </p:txBody>
      </p:sp>
      <p:sp>
        <p:nvSpPr>
          <p:cNvPr id="108675" name="Rectangle 131"/>
          <p:cNvSpPr>
            <a:spLocks noChangeArrowheads="1"/>
          </p:cNvSpPr>
          <p:nvPr/>
        </p:nvSpPr>
        <p:spPr bwMode="auto">
          <a:xfrm>
            <a:off x="2468563" y="4462764"/>
            <a:ext cx="1136650" cy="234347"/>
          </a:xfrm>
          <a:prstGeom prst="rect">
            <a:avLst/>
          </a:prstGeom>
          <a:solidFill>
            <a:srgbClr val="FFFFFF"/>
          </a:solidFill>
          <a:ln w="9525">
            <a:noFill/>
            <a:miter lim="800000"/>
            <a:headEnd/>
            <a:tailEnd/>
          </a:ln>
        </p:spPr>
        <p:txBody>
          <a:bodyPr/>
          <a:lstStyle/>
          <a:p>
            <a:pPr>
              <a:defRPr/>
            </a:pPr>
            <a:endParaRPr lang="en-US"/>
          </a:p>
        </p:txBody>
      </p:sp>
      <p:sp>
        <p:nvSpPr>
          <p:cNvPr id="29830" name="Rectangle 132"/>
          <p:cNvSpPr>
            <a:spLocks noChangeArrowheads="1"/>
          </p:cNvSpPr>
          <p:nvPr/>
        </p:nvSpPr>
        <p:spPr bwMode="auto">
          <a:xfrm>
            <a:off x="2913063" y="4498840"/>
            <a:ext cx="279400"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Foods</a:t>
            </a:r>
            <a:endParaRPr lang="en-US" altLang="en-US" sz="3200">
              <a:effectLst/>
              <a:latin typeface="Comic Sans MS" pitchFamily="66" charset="0"/>
              <a:ea typeface="Times New Roman" pitchFamily="18" charset="0"/>
              <a:cs typeface="Comic Sans MS" pitchFamily="66" charset="0"/>
            </a:endParaRPr>
          </a:p>
        </p:txBody>
      </p:sp>
      <p:sp>
        <p:nvSpPr>
          <p:cNvPr id="108677" name="Rectangle 133"/>
          <p:cNvSpPr>
            <a:spLocks noChangeArrowheads="1"/>
          </p:cNvSpPr>
          <p:nvPr/>
        </p:nvSpPr>
        <p:spPr bwMode="auto">
          <a:xfrm>
            <a:off x="2468563" y="4462764"/>
            <a:ext cx="1136650" cy="234347"/>
          </a:xfrm>
          <a:prstGeom prst="rect">
            <a:avLst/>
          </a:prstGeom>
          <a:noFill/>
          <a:ln w="5080">
            <a:solidFill>
              <a:srgbClr val="000000"/>
            </a:solidFill>
            <a:miter lim="800000"/>
            <a:headEnd/>
            <a:tailEnd/>
          </a:ln>
        </p:spPr>
        <p:txBody>
          <a:bodyPr/>
          <a:lstStyle/>
          <a:p>
            <a:pPr>
              <a:defRPr/>
            </a:pPr>
            <a:endParaRPr lang="en-US"/>
          </a:p>
        </p:txBody>
      </p:sp>
      <p:sp>
        <p:nvSpPr>
          <p:cNvPr id="108678" name="Rectangle 134"/>
          <p:cNvSpPr>
            <a:spLocks noChangeArrowheads="1"/>
          </p:cNvSpPr>
          <p:nvPr/>
        </p:nvSpPr>
        <p:spPr bwMode="auto">
          <a:xfrm>
            <a:off x="1182688" y="4707239"/>
            <a:ext cx="1139825" cy="234347"/>
          </a:xfrm>
          <a:prstGeom prst="rect">
            <a:avLst/>
          </a:prstGeom>
          <a:solidFill>
            <a:srgbClr val="FFFFFF"/>
          </a:solidFill>
          <a:ln w="9525">
            <a:noFill/>
            <a:miter lim="800000"/>
            <a:headEnd/>
            <a:tailEnd/>
          </a:ln>
        </p:spPr>
        <p:txBody>
          <a:bodyPr/>
          <a:lstStyle/>
          <a:p>
            <a:pPr>
              <a:defRPr/>
            </a:pPr>
            <a:endParaRPr lang="en-US"/>
          </a:p>
        </p:txBody>
      </p:sp>
      <p:sp>
        <p:nvSpPr>
          <p:cNvPr id="29833" name="Rectangle 135"/>
          <p:cNvSpPr>
            <a:spLocks noChangeArrowheads="1"/>
          </p:cNvSpPr>
          <p:nvPr/>
        </p:nvSpPr>
        <p:spPr bwMode="auto">
          <a:xfrm>
            <a:off x="1600200" y="4744903"/>
            <a:ext cx="336550"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Poultry</a:t>
            </a:r>
            <a:endParaRPr lang="en-US" altLang="en-US" sz="3200">
              <a:effectLst/>
              <a:latin typeface="Comic Sans MS" pitchFamily="66" charset="0"/>
              <a:ea typeface="Times New Roman" pitchFamily="18" charset="0"/>
              <a:cs typeface="Comic Sans MS" pitchFamily="66" charset="0"/>
            </a:endParaRPr>
          </a:p>
        </p:txBody>
      </p:sp>
      <p:sp>
        <p:nvSpPr>
          <p:cNvPr id="108680" name="Rectangle 136"/>
          <p:cNvSpPr>
            <a:spLocks noChangeArrowheads="1"/>
          </p:cNvSpPr>
          <p:nvPr/>
        </p:nvSpPr>
        <p:spPr bwMode="auto">
          <a:xfrm>
            <a:off x="1182688" y="4707239"/>
            <a:ext cx="1139825" cy="234347"/>
          </a:xfrm>
          <a:prstGeom prst="rect">
            <a:avLst/>
          </a:prstGeom>
          <a:noFill/>
          <a:ln w="5080">
            <a:solidFill>
              <a:srgbClr val="000000"/>
            </a:solidFill>
            <a:miter lim="800000"/>
            <a:headEnd/>
            <a:tailEnd/>
          </a:ln>
        </p:spPr>
        <p:txBody>
          <a:bodyPr/>
          <a:lstStyle/>
          <a:p>
            <a:pPr>
              <a:defRPr/>
            </a:pPr>
            <a:endParaRPr lang="en-US"/>
          </a:p>
        </p:txBody>
      </p:sp>
      <p:sp>
        <p:nvSpPr>
          <p:cNvPr id="108681" name="Rectangle 137"/>
          <p:cNvSpPr>
            <a:spLocks noChangeArrowheads="1"/>
          </p:cNvSpPr>
          <p:nvPr/>
        </p:nvSpPr>
        <p:spPr bwMode="auto">
          <a:xfrm>
            <a:off x="2468563" y="4707239"/>
            <a:ext cx="1136650" cy="234347"/>
          </a:xfrm>
          <a:prstGeom prst="rect">
            <a:avLst/>
          </a:prstGeom>
          <a:solidFill>
            <a:srgbClr val="FFFFFF"/>
          </a:solidFill>
          <a:ln w="9525">
            <a:noFill/>
            <a:miter lim="800000"/>
            <a:headEnd/>
            <a:tailEnd/>
          </a:ln>
        </p:spPr>
        <p:txBody>
          <a:bodyPr/>
          <a:lstStyle/>
          <a:p>
            <a:pPr>
              <a:defRPr/>
            </a:pPr>
            <a:endParaRPr lang="en-US"/>
          </a:p>
        </p:txBody>
      </p:sp>
      <p:sp>
        <p:nvSpPr>
          <p:cNvPr id="29836" name="Rectangle 138"/>
          <p:cNvSpPr>
            <a:spLocks noChangeArrowheads="1"/>
          </p:cNvSpPr>
          <p:nvPr/>
        </p:nvSpPr>
        <p:spPr bwMode="auto">
          <a:xfrm>
            <a:off x="2884488" y="4744903"/>
            <a:ext cx="346075"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Fitness</a:t>
            </a:r>
            <a:endParaRPr lang="en-US" altLang="en-US" sz="3200">
              <a:effectLst/>
              <a:latin typeface="Comic Sans MS" pitchFamily="66" charset="0"/>
              <a:ea typeface="Times New Roman" pitchFamily="18" charset="0"/>
              <a:cs typeface="Comic Sans MS" pitchFamily="66" charset="0"/>
            </a:endParaRPr>
          </a:p>
        </p:txBody>
      </p:sp>
      <p:sp>
        <p:nvSpPr>
          <p:cNvPr id="108683" name="Rectangle 139"/>
          <p:cNvSpPr>
            <a:spLocks noChangeArrowheads="1"/>
          </p:cNvSpPr>
          <p:nvPr/>
        </p:nvSpPr>
        <p:spPr bwMode="auto">
          <a:xfrm>
            <a:off x="2468563" y="4707239"/>
            <a:ext cx="1136650" cy="234347"/>
          </a:xfrm>
          <a:prstGeom prst="rect">
            <a:avLst/>
          </a:prstGeom>
          <a:noFill/>
          <a:ln w="5080">
            <a:solidFill>
              <a:srgbClr val="000000"/>
            </a:solidFill>
            <a:miter lim="800000"/>
            <a:headEnd/>
            <a:tailEnd/>
          </a:ln>
        </p:spPr>
        <p:txBody>
          <a:bodyPr/>
          <a:lstStyle/>
          <a:p>
            <a:pPr>
              <a:defRPr/>
            </a:pPr>
            <a:endParaRPr lang="en-US"/>
          </a:p>
        </p:txBody>
      </p:sp>
      <p:sp>
        <p:nvSpPr>
          <p:cNvPr id="108684" name="Rectangle 140"/>
          <p:cNvSpPr>
            <a:spLocks noChangeArrowheads="1"/>
          </p:cNvSpPr>
          <p:nvPr/>
        </p:nvSpPr>
        <p:spPr bwMode="auto">
          <a:xfrm>
            <a:off x="1757363" y="3478967"/>
            <a:ext cx="1273175" cy="393779"/>
          </a:xfrm>
          <a:prstGeom prst="rect">
            <a:avLst/>
          </a:prstGeom>
          <a:solidFill>
            <a:srgbClr val="FFFF00"/>
          </a:solidFill>
          <a:ln w="9525">
            <a:noFill/>
            <a:miter lim="800000"/>
            <a:headEnd/>
            <a:tailEnd/>
          </a:ln>
        </p:spPr>
        <p:txBody>
          <a:bodyPr/>
          <a:lstStyle/>
          <a:p>
            <a:pPr>
              <a:defRPr/>
            </a:pPr>
            <a:endParaRPr lang="en-US"/>
          </a:p>
        </p:txBody>
      </p:sp>
      <p:sp>
        <p:nvSpPr>
          <p:cNvPr id="29839" name="Rectangle 141"/>
          <p:cNvSpPr>
            <a:spLocks noChangeArrowheads="1"/>
          </p:cNvSpPr>
          <p:nvPr/>
        </p:nvSpPr>
        <p:spPr bwMode="auto">
          <a:xfrm>
            <a:off x="1970088" y="3550523"/>
            <a:ext cx="736600" cy="17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Project Leaders</a:t>
            </a:r>
            <a:endParaRPr lang="en-US" altLang="en-US" sz="3200">
              <a:effectLst/>
              <a:latin typeface="Comic Sans MS" pitchFamily="66" charset="0"/>
              <a:ea typeface="Times New Roman" pitchFamily="18" charset="0"/>
              <a:cs typeface="Comic Sans MS" pitchFamily="66" charset="0"/>
            </a:endParaRPr>
          </a:p>
        </p:txBody>
      </p:sp>
      <p:sp>
        <p:nvSpPr>
          <p:cNvPr id="108686" name="Rectangle 142"/>
          <p:cNvSpPr>
            <a:spLocks noChangeArrowheads="1"/>
          </p:cNvSpPr>
          <p:nvPr/>
        </p:nvSpPr>
        <p:spPr bwMode="auto">
          <a:xfrm>
            <a:off x="1760538" y="3488325"/>
            <a:ext cx="1274762" cy="395701"/>
          </a:xfrm>
          <a:prstGeom prst="rect">
            <a:avLst/>
          </a:prstGeom>
          <a:noFill/>
          <a:ln w="5080">
            <a:solidFill>
              <a:srgbClr val="000000"/>
            </a:solidFill>
            <a:miter lim="800000"/>
            <a:headEnd/>
            <a:tailEnd/>
          </a:ln>
        </p:spPr>
        <p:txBody>
          <a:bodyPr/>
          <a:lstStyle/>
          <a:p>
            <a:pPr>
              <a:defRPr/>
            </a:pPr>
            <a:endParaRPr lang="en-US"/>
          </a:p>
        </p:txBody>
      </p:sp>
      <p:sp>
        <p:nvSpPr>
          <p:cNvPr id="29841" name="Rectangle 143"/>
          <p:cNvSpPr>
            <a:spLocks noChangeArrowheads="1"/>
          </p:cNvSpPr>
          <p:nvPr/>
        </p:nvSpPr>
        <p:spPr bwMode="auto">
          <a:xfrm>
            <a:off x="3200400" y="3539672"/>
            <a:ext cx="1643063" cy="29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800" dirty="0">
                <a:solidFill>
                  <a:srgbClr val="000000"/>
                </a:solidFill>
                <a:effectLst/>
                <a:latin typeface="Comic Sans MS" pitchFamily="66" charset="0"/>
                <a:ea typeface="Times New Roman" pitchFamily="18" charset="0"/>
                <a:cs typeface="Comic Sans MS" pitchFamily="66" charset="0"/>
              </a:rPr>
              <a:t>Parent-Volunteer </a:t>
            </a:r>
            <a:r>
              <a:rPr lang="en-US" altLang="en-US" sz="800" dirty="0" smtClean="0">
                <a:solidFill>
                  <a:srgbClr val="000000"/>
                </a:solidFill>
                <a:effectLst/>
                <a:latin typeface="Comic Sans MS" pitchFamily="66" charset="0"/>
                <a:ea typeface="Times New Roman" pitchFamily="18" charset="0"/>
                <a:cs typeface="Comic Sans MS" pitchFamily="66" charset="0"/>
              </a:rPr>
              <a:t>Association</a:t>
            </a:r>
            <a:endParaRPr lang="en-US" altLang="en-US" sz="1800" dirty="0">
              <a:effectLst/>
              <a:latin typeface="Comic Sans MS" pitchFamily="66" charset="0"/>
              <a:ea typeface="Times New Roman" pitchFamily="18" charset="0"/>
              <a:cs typeface="Comic Sans MS" pitchFamily="66" charset="0"/>
            </a:endParaRPr>
          </a:p>
          <a:p>
            <a:r>
              <a:rPr lang="en-US" altLang="en-US" sz="800" dirty="0">
                <a:solidFill>
                  <a:srgbClr val="000000"/>
                </a:solidFill>
                <a:effectLst/>
                <a:latin typeface="Comic Sans MS" pitchFamily="66" charset="0"/>
                <a:ea typeface="Times New Roman" pitchFamily="18" charset="0"/>
                <a:cs typeface="Comic Sans MS" pitchFamily="66" charset="0"/>
              </a:rPr>
              <a:t>Executive </a:t>
            </a:r>
            <a:r>
              <a:rPr lang="en-US" altLang="en-US" sz="800" dirty="0" smtClean="0">
                <a:solidFill>
                  <a:srgbClr val="000000"/>
                </a:solidFill>
                <a:effectLst/>
                <a:latin typeface="Comic Sans MS" pitchFamily="66" charset="0"/>
                <a:ea typeface="Times New Roman" pitchFamily="18" charset="0"/>
                <a:cs typeface="Comic Sans MS" pitchFamily="66" charset="0"/>
              </a:rPr>
              <a:t>Committee (officers)</a:t>
            </a:r>
            <a:endParaRPr lang="en-US" altLang="en-US" sz="3200" dirty="0">
              <a:effectLst/>
              <a:latin typeface="Comic Sans MS" pitchFamily="66" charset="0"/>
              <a:ea typeface="Times New Roman" pitchFamily="18" charset="0"/>
              <a:cs typeface="Comic Sans MS" pitchFamily="66" charset="0"/>
            </a:endParaRPr>
          </a:p>
        </p:txBody>
      </p:sp>
      <p:sp>
        <p:nvSpPr>
          <p:cNvPr id="29842" name="Rectangle 144"/>
          <p:cNvSpPr>
            <a:spLocks noChangeArrowheads="1"/>
          </p:cNvSpPr>
          <p:nvPr/>
        </p:nvSpPr>
        <p:spPr bwMode="auto">
          <a:xfrm>
            <a:off x="2205038" y="1533835"/>
            <a:ext cx="1524000" cy="2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800">
                <a:solidFill>
                  <a:srgbClr val="000000"/>
                </a:solidFill>
                <a:effectLst/>
                <a:latin typeface="Comic Sans MS" pitchFamily="66" charset="0"/>
                <a:ea typeface="Times New Roman" pitchFamily="18" charset="0"/>
                <a:cs typeface="Comic Sans MS" pitchFamily="66" charset="0"/>
              </a:rPr>
              <a:t>Parent-Volunteer Association</a:t>
            </a:r>
            <a:endParaRPr lang="en-US" altLang="en-US" sz="3200">
              <a:effectLst/>
              <a:latin typeface="Comic Sans MS" pitchFamily="66" charset="0"/>
              <a:ea typeface="Times New Roman" pitchFamily="18" charset="0"/>
              <a:cs typeface="Comic Sans MS" pitchFamily="66" charset="0"/>
            </a:endParaRPr>
          </a:p>
        </p:txBody>
      </p:sp>
      <p:sp>
        <p:nvSpPr>
          <p:cNvPr id="108689" name="Rectangle 145"/>
          <p:cNvSpPr>
            <a:spLocks noChangeArrowheads="1"/>
          </p:cNvSpPr>
          <p:nvPr/>
        </p:nvSpPr>
        <p:spPr bwMode="auto">
          <a:xfrm>
            <a:off x="3846513" y="1439148"/>
            <a:ext cx="1330325" cy="557054"/>
          </a:xfrm>
          <a:prstGeom prst="rect">
            <a:avLst/>
          </a:prstGeom>
          <a:solidFill>
            <a:srgbClr val="FF9900"/>
          </a:solidFill>
          <a:ln w="9525">
            <a:noFill/>
            <a:miter lim="800000"/>
            <a:headEnd/>
            <a:tailEnd/>
          </a:ln>
        </p:spPr>
        <p:txBody>
          <a:bodyPr/>
          <a:lstStyle/>
          <a:p>
            <a:pPr>
              <a:defRPr/>
            </a:pPr>
            <a:endParaRPr lang="en-US"/>
          </a:p>
        </p:txBody>
      </p:sp>
      <p:sp>
        <p:nvSpPr>
          <p:cNvPr id="29844" name="Rectangle 146"/>
          <p:cNvSpPr>
            <a:spLocks noChangeArrowheads="1"/>
          </p:cNvSpPr>
          <p:nvPr/>
        </p:nvSpPr>
        <p:spPr bwMode="auto">
          <a:xfrm>
            <a:off x="4230688" y="1503228"/>
            <a:ext cx="639762"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Youth Council</a:t>
            </a:r>
            <a:endParaRPr lang="en-US" altLang="en-US" sz="3200">
              <a:effectLst/>
              <a:latin typeface="Comic Sans MS" pitchFamily="66" charset="0"/>
              <a:ea typeface="Times New Roman" pitchFamily="18" charset="0"/>
              <a:cs typeface="Comic Sans MS" pitchFamily="66" charset="0"/>
            </a:endParaRPr>
          </a:p>
        </p:txBody>
      </p:sp>
      <p:sp>
        <p:nvSpPr>
          <p:cNvPr id="29845" name="Rectangle 147"/>
          <p:cNvSpPr>
            <a:spLocks noChangeArrowheads="1"/>
          </p:cNvSpPr>
          <p:nvPr/>
        </p:nvSpPr>
        <p:spPr bwMode="auto">
          <a:xfrm>
            <a:off x="4230688" y="1636578"/>
            <a:ext cx="630237"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Ambassadors</a:t>
            </a:r>
            <a:endParaRPr lang="en-US" altLang="en-US" sz="3200">
              <a:effectLst/>
              <a:latin typeface="Comic Sans MS" pitchFamily="66" charset="0"/>
              <a:ea typeface="Times New Roman" pitchFamily="18" charset="0"/>
              <a:cs typeface="Comic Sans MS" pitchFamily="66" charset="0"/>
            </a:endParaRPr>
          </a:p>
        </p:txBody>
      </p:sp>
      <p:sp>
        <p:nvSpPr>
          <p:cNvPr id="29846" name="Rectangle 148"/>
          <p:cNvSpPr>
            <a:spLocks noChangeArrowheads="1"/>
          </p:cNvSpPr>
          <p:nvPr/>
        </p:nvSpPr>
        <p:spPr bwMode="auto">
          <a:xfrm>
            <a:off x="4230688" y="1773103"/>
            <a:ext cx="642937"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Teen Leaders</a:t>
            </a:r>
            <a:endParaRPr lang="en-US" altLang="en-US" sz="3200">
              <a:effectLst/>
              <a:latin typeface="Comic Sans MS" pitchFamily="66" charset="0"/>
              <a:ea typeface="Times New Roman" pitchFamily="18" charset="0"/>
              <a:cs typeface="Comic Sans MS" pitchFamily="66" charset="0"/>
            </a:endParaRPr>
          </a:p>
        </p:txBody>
      </p:sp>
      <p:sp>
        <p:nvSpPr>
          <p:cNvPr id="108693" name="Rectangle 149"/>
          <p:cNvSpPr>
            <a:spLocks noChangeArrowheads="1"/>
          </p:cNvSpPr>
          <p:nvPr/>
        </p:nvSpPr>
        <p:spPr bwMode="auto">
          <a:xfrm>
            <a:off x="3846513" y="1439148"/>
            <a:ext cx="1330325" cy="557054"/>
          </a:xfrm>
          <a:prstGeom prst="rect">
            <a:avLst/>
          </a:prstGeom>
          <a:noFill/>
          <a:ln w="5080">
            <a:solidFill>
              <a:srgbClr val="000000"/>
            </a:solidFill>
            <a:miter lim="800000"/>
            <a:headEnd/>
            <a:tailEnd/>
          </a:ln>
        </p:spPr>
        <p:txBody>
          <a:bodyPr/>
          <a:lstStyle/>
          <a:p>
            <a:pPr>
              <a:defRPr/>
            </a:pPr>
            <a:endParaRPr lang="en-US"/>
          </a:p>
        </p:txBody>
      </p:sp>
      <p:sp>
        <p:nvSpPr>
          <p:cNvPr id="108694" name="Rectangle 150"/>
          <p:cNvSpPr>
            <a:spLocks noChangeArrowheads="1"/>
          </p:cNvSpPr>
          <p:nvPr/>
        </p:nvSpPr>
        <p:spPr bwMode="auto">
          <a:xfrm>
            <a:off x="5253038" y="1439148"/>
            <a:ext cx="1331912" cy="557054"/>
          </a:xfrm>
          <a:prstGeom prst="rect">
            <a:avLst/>
          </a:prstGeom>
          <a:solidFill>
            <a:srgbClr val="FF9900"/>
          </a:solidFill>
          <a:ln w="9525">
            <a:noFill/>
            <a:miter lim="800000"/>
            <a:headEnd/>
            <a:tailEnd/>
          </a:ln>
        </p:spPr>
        <p:txBody>
          <a:bodyPr/>
          <a:lstStyle/>
          <a:p>
            <a:pPr>
              <a:defRPr/>
            </a:pPr>
            <a:endParaRPr lang="en-US"/>
          </a:p>
        </p:txBody>
      </p:sp>
      <p:sp>
        <p:nvSpPr>
          <p:cNvPr id="29849" name="Rectangle 151"/>
          <p:cNvSpPr>
            <a:spLocks noChangeArrowheads="1"/>
          </p:cNvSpPr>
          <p:nvPr/>
        </p:nvSpPr>
        <p:spPr bwMode="auto">
          <a:xfrm>
            <a:off x="5546725" y="1534843"/>
            <a:ext cx="838200"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800">
                <a:solidFill>
                  <a:srgbClr val="000000"/>
                </a:solidFill>
                <a:effectLst/>
                <a:latin typeface="Comic Sans MS" pitchFamily="66" charset="0"/>
                <a:ea typeface="Times New Roman" pitchFamily="18" charset="0"/>
                <a:cs typeface="Comic Sans MS" pitchFamily="66" charset="0"/>
              </a:rPr>
              <a:t>Program Advisory</a:t>
            </a:r>
            <a:endParaRPr lang="en-US" altLang="en-US" sz="1800">
              <a:effectLst/>
              <a:latin typeface="Comic Sans MS" pitchFamily="66" charset="0"/>
              <a:ea typeface="Times New Roman" pitchFamily="18" charset="0"/>
              <a:cs typeface="Comic Sans MS" pitchFamily="66" charset="0"/>
            </a:endParaRPr>
          </a:p>
          <a:p>
            <a:r>
              <a:rPr lang="en-US" altLang="en-US" sz="800">
                <a:solidFill>
                  <a:srgbClr val="000000"/>
                </a:solidFill>
                <a:effectLst/>
                <a:latin typeface="Comic Sans MS" pitchFamily="66" charset="0"/>
                <a:ea typeface="Times New Roman" pitchFamily="18" charset="0"/>
                <a:cs typeface="Comic Sans MS" pitchFamily="66" charset="0"/>
              </a:rPr>
              <a:t>Committee</a:t>
            </a:r>
            <a:endParaRPr lang="en-US" altLang="en-US" sz="3200">
              <a:effectLst/>
              <a:latin typeface="Comic Sans MS" pitchFamily="66" charset="0"/>
              <a:ea typeface="Times New Roman" pitchFamily="18" charset="0"/>
              <a:cs typeface="Comic Sans MS" pitchFamily="66" charset="0"/>
            </a:endParaRPr>
          </a:p>
        </p:txBody>
      </p:sp>
      <p:sp>
        <p:nvSpPr>
          <p:cNvPr id="108696" name="Rectangle 152"/>
          <p:cNvSpPr>
            <a:spLocks noChangeArrowheads="1"/>
          </p:cNvSpPr>
          <p:nvPr/>
        </p:nvSpPr>
        <p:spPr bwMode="auto">
          <a:xfrm>
            <a:off x="5253038" y="1439148"/>
            <a:ext cx="1331912" cy="557054"/>
          </a:xfrm>
          <a:prstGeom prst="rect">
            <a:avLst/>
          </a:prstGeom>
          <a:noFill/>
          <a:ln w="5080">
            <a:solidFill>
              <a:srgbClr val="000000"/>
            </a:solidFill>
            <a:miter lim="800000"/>
            <a:headEnd/>
            <a:tailEnd/>
          </a:ln>
        </p:spPr>
        <p:txBody>
          <a:bodyPr/>
          <a:lstStyle/>
          <a:p>
            <a:pPr>
              <a:defRPr/>
            </a:pPr>
            <a:endParaRPr lang="en-US"/>
          </a:p>
        </p:txBody>
      </p:sp>
      <p:sp>
        <p:nvSpPr>
          <p:cNvPr id="108697" name="Line 153"/>
          <p:cNvSpPr>
            <a:spLocks noChangeShapeType="1"/>
          </p:cNvSpPr>
          <p:nvPr/>
        </p:nvSpPr>
        <p:spPr bwMode="auto">
          <a:xfrm flipV="1">
            <a:off x="7327900" y="1922359"/>
            <a:ext cx="1588" cy="293894"/>
          </a:xfrm>
          <a:prstGeom prst="line">
            <a:avLst/>
          </a:prstGeom>
          <a:noFill/>
          <a:ln w="19050">
            <a:solidFill>
              <a:srgbClr val="000000"/>
            </a:solidFill>
            <a:round/>
            <a:headEnd type="triangle" w="med" len="med"/>
            <a:tailEnd/>
          </a:ln>
        </p:spPr>
        <p:txBody>
          <a:bodyPr/>
          <a:lstStyle/>
          <a:p>
            <a:pPr>
              <a:defRPr/>
            </a:pPr>
            <a:endParaRPr lang="en-US"/>
          </a:p>
        </p:txBody>
      </p:sp>
      <p:sp>
        <p:nvSpPr>
          <p:cNvPr id="108698" name="Line 154"/>
          <p:cNvSpPr>
            <a:spLocks noChangeShapeType="1"/>
          </p:cNvSpPr>
          <p:nvPr/>
        </p:nvSpPr>
        <p:spPr bwMode="auto">
          <a:xfrm>
            <a:off x="7256463" y="2190583"/>
            <a:ext cx="71437" cy="1922"/>
          </a:xfrm>
          <a:prstGeom prst="line">
            <a:avLst/>
          </a:prstGeom>
          <a:noFill/>
          <a:ln w="19050">
            <a:solidFill>
              <a:srgbClr val="000000"/>
            </a:solidFill>
            <a:round/>
            <a:headEnd/>
            <a:tailEnd/>
          </a:ln>
        </p:spPr>
        <p:txBody>
          <a:bodyPr/>
          <a:lstStyle/>
          <a:p>
            <a:pPr>
              <a:defRPr/>
            </a:pPr>
            <a:endParaRPr lang="en-US"/>
          </a:p>
        </p:txBody>
      </p:sp>
      <p:sp>
        <p:nvSpPr>
          <p:cNvPr id="108699" name="Line 155"/>
          <p:cNvSpPr>
            <a:spLocks noChangeShapeType="1"/>
          </p:cNvSpPr>
          <p:nvPr/>
        </p:nvSpPr>
        <p:spPr bwMode="auto">
          <a:xfrm>
            <a:off x="7327900" y="2190583"/>
            <a:ext cx="74613" cy="1922"/>
          </a:xfrm>
          <a:prstGeom prst="line">
            <a:avLst/>
          </a:prstGeom>
          <a:noFill/>
          <a:ln w="19050">
            <a:solidFill>
              <a:srgbClr val="000000"/>
            </a:solidFill>
            <a:round/>
            <a:headEnd/>
            <a:tailEnd/>
          </a:ln>
        </p:spPr>
        <p:txBody>
          <a:bodyPr/>
          <a:lstStyle/>
          <a:p>
            <a:pPr>
              <a:defRPr/>
            </a:pPr>
            <a:endParaRPr lang="en-US"/>
          </a:p>
        </p:txBody>
      </p:sp>
      <p:sp>
        <p:nvSpPr>
          <p:cNvPr id="108700" name="Line 156"/>
          <p:cNvSpPr>
            <a:spLocks noChangeShapeType="1"/>
          </p:cNvSpPr>
          <p:nvPr/>
        </p:nvSpPr>
        <p:spPr bwMode="auto">
          <a:xfrm>
            <a:off x="7256463" y="2570163"/>
            <a:ext cx="71437" cy="0"/>
          </a:xfrm>
          <a:prstGeom prst="line">
            <a:avLst/>
          </a:prstGeom>
          <a:noFill/>
          <a:ln w="19050">
            <a:solidFill>
              <a:srgbClr val="000000"/>
            </a:solidFill>
            <a:round/>
            <a:headEnd/>
            <a:tailEnd/>
          </a:ln>
        </p:spPr>
        <p:txBody>
          <a:bodyPr/>
          <a:lstStyle/>
          <a:p>
            <a:pPr>
              <a:defRPr/>
            </a:pPr>
            <a:endParaRPr lang="en-US"/>
          </a:p>
        </p:txBody>
      </p:sp>
      <p:sp>
        <p:nvSpPr>
          <p:cNvPr id="108701" name="Line 157"/>
          <p:cNvSpPr>
            <a:spLocks noChangeShapeType="1"/>
          </p:cNvSpPr>
          <p:nvPr/>
        </p:nvSpPr>
        <p:spPr bwMode="auto">
          <a:xfrm>
            <a:off x="7327900" y="2570163"/>
            <a:ext cx="74613" cy="0"/>
          </a:xfrm>
          <a:prstGeom prst="line">
            <a:avLst/>
          </a:prstGeom>
          <a:noFill/>
          <a:ln w="19050">
            <a:solidFill>
              <a:srgbClr val="000000"/>
            </a:solidFill>
            <a:round/>
            <a:headEnd/>
            <a:tailEnd/>
          </a:ln>
        </p:spPr>
        <p:txBody>
          <a:bodyPr/>
          <a:lstStyle/>
          <a:p>
            <a:pPr>
              <a:defRPr/>
            </a:pPr>
            <a:endParaRPr lang="en-US"/>
          </a:p>
        </p:txBody>
      </p:sp>
      <p:sp>
        <p:nvSpPr>
          <p:cNvPr id="108702" name="Line 158"/>
          <p:cNvSpPr>
            <a:spLocks noChangeShapeType="1"/>
          </p:cNvSpPr>
          <p:nvPr/>
        </p:nvSpPr>
        <p:spPr bwMode="auto">
          <a:xfrm flipV="1">
            <a:off x="7329488" y="2150911"/>
            <a:ext cx="0" cy="411313"/>
          </a:xfrm>
          <a:prstGeom prst="line">
            <a:avLst/>
          </a:prstGeom>
          <a:noFill/>
          <a:ln w="5080">
            <a:solidFill>
              <a:srgbClr val="000000"/>
            </a:solidFill>
            <a:round/>
            <a:headEnd/>
            <a:tailEnd/>
          </a:ln>
        </p:spPr>
        <p:txBody>
          <a:bodyPr/>
          <a:lstStyle/>
          <a:p>
            <a:pPr>
              <a:defRPr/>
            </a:pPr>
            <a:endParaRPr lang="en-US"/>
          </a:p>
        </p:txBody>
      </p:sp>
      <p:sp>
        <p:nvSpPr>
          <p:cNvPr id="108703" name="Line 159"/>
          <p:cNvSpPr>
            <a:spLocks noChangeShapeType="1"/>
          </p:cNvSpPr>
          <p:nvPr/>
        </p:nvSpPr>
        <p:spPr bwMode="auto">
          <a:xfrm>
            <a:off x="7327900" y="2150913"/>
            <a:ext cx="0" cy="420838"/>
          </a:xfrm>
          <a:prstGeom prst="line">
            <a:avLst/>
          </a:prstGeom>
          <a:noFill/>
          <a:ln w="19050">
            <a:solidFill>
              <a:srgbClr val="000000"/>
            </a:solidFill>
            <a:round/>
            <a:headEnd/>
            <a:tailEnd/>
          </a:ln>
        </p:spPr>
        <p:txBody>
          <a:bodyPr/>
          <a:lstStyle/>
          <a:p>
            <a:pPr>
              <a:defRPr/>
            </a:pPr>
            <a:endParaRPr lang="en-US"/>
          </a:p>
        </p:txBody>
      </p:sp>
      <p:sp>
        <p:nvSpPr>
          <p:cNvPr id="108704" name="Rectangle 160"/>
          <p:cNvSpPr>
            <a:spLocks noChangeArrowheads="1"/>
          </p:cNvSpPr>
          <p:nvPr/>
        </p:nvSpPr>
        <p:spPr bwMode="auto">
          <a:xfrm>
            <a:off x="5981700" y="1992734"/>
            <a:ext cx="1274763" cy="397620"/>
          </a:xfrm>
          <a:prstGeom prst="rect">
            <a:avLst/>
          </a:prstGeom>
          <a:solidFill>
            <a:srgbClr val="FFFF00"/>
          </a:solidFill>
          <a:ln w="9525">
            <a:noFill/>
            <a:miter lim="800000"/>
            <a:headEnd/>
            <a:tailEnd/>
          </a:ln>
        </p:spPr>
        <p:txBody>
          <a:bodyPr/>
          <a:lstStyle/>
          <a:p>
            <a:pPr>
              <a:defRPr/>
            </a:pPr>
            <a:endParaRPr lang="en-US"/>
          </a:p>
        </p:txBody>
      </p:sp>
      <p:sp>
        <p:nvSpPr>
          <p:cNvPr id="29859" name="Rectangle 161"/>
          <p:cNvSpPr>
            <a:spLocks noChangeArrowheads="1"/>
          </p:cNvSpPr>
          <p:nvPr/>
        </p:nvSpPr>
        <p:spPr bwMode="auto">
          <a:xfrm>
            <a:off x="6361113" y="2044565"/>
            <a:ext cx="588962" cy="1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Fund Raising</a:t>
            </a:r>
            <a:endParaRPr lang="en-US" altLang="en-US" sz="3200">
              <a:effectLst/>
              <a:latin typeface="Comic Sans MS" pitchFamily="66" charset="0"/>
              <a:ea typeface="Times New Roman" pitchFamily="18" charset="0"/>
              <a:cs typeface="Comic Sans MS" pitchFamily="66" charset="0"/>
            </a:endParaRPr>
          </a:p>
        </p:txBody>
      </p:sp>
      <p:sp>
        <p:nvSpPr>
          <p:cNvPr id="108706" name="Rectangle 162"/>
          <p:cNvSpPr>
            <a:spLocks noChangeArrowheads="1"/>
          </p:cNvSpPr>
          <p:nvPr/>
        </p:nvSpPr>
        <p:spPr bwMode="auto">
          <a:xfrm>
            <a:off x="5981700" y="1992734"/>
            <a:ext cx="1274763" cy="397620"/>
          </a:xfrm>
          <a:prstGeom prst="rect">
            <a:avLst/>
          </a:prstGeom>
          <a:noFill/>
          <a:ln w="5080">
            <a:solidFill>
              <a:srgbClr val="000000"/>
            </a:solidFill>
            <a:miter lim="800000"/>
            <a:headEnd/>
            <a:tailEnd/>
          </a:ln>
        </p:spPr>
        <p:txBody>
          <a:bodyPr/>
          <a:lstStyle/>
          <a:p>
            <a:pPr>
              <a:defRPr/>
            </a:pPr>
            <a:endParaRPr lang="en-US"/>
          </a:p>
        </p:txBody>
      </p:sp>
      <p:sp>
        <p:nvSpPr>
          <p:cNvPr id="108707" name="Rectangle 163"/>
          <p:cNvSpPr>
            <a:spLocks noChangeArrowheads="1"/>
          </p:cNvSpPr>
          <p:nvPr/>
        </p:nvSpPr>
        <p:spPr bwMode="auto">
          <a:xfrm>
            <a:off x="7402513" y="1992734"/>
            <a:ext cx="1273175" cy="397620"/>
          </a:xfrm>
          <a:prstGeom prst="rect">
            <a:avLst/>
          </a:prstGeom>
          <a:solidFill>
            <a:srgbClr val="FFFF00"/>
          </a:solidFill>
          <a:ln w="9525">
            <a:noFill/>
            <a:miter lim="800000"/>
            <a:headEnd/>
            <a:tailEnd/>
          </a:ln>
        </p:spPr>
        <p:txBody>
          <a:bodyPr/>
          <a:lstStyle/>
          <a:p>
            <a:pPr>
              <a:defRPr/>
            </a:pPr>
            <a:endParaRPr lang="en-US"/>
          </a:p>
        </p:txBody>
      </p:sp>
      <p:sp>
        <p:nvSpPr>
          <p:cNvPr id="29862" name="Rectangle 164"/>
          <p:cNvSpPr>
            <a:spLocks noChangeArrowheads="1"/>
          </p:cNvSpPr>
          <p:nvPr/>
        </p:nvSpPr>
        <p:spPr bwMode="auto">
          <a:xfrm>
            <a:off x="7666038" y="2043064"/>
            <a:ext cx="1011237" cy="16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900">
                <a:solidFill>
                  <a:srgbClr val="000000"/>
                </a:solidFill>
                <a:effectLst/>
                <a:latin typeface="Comic Sans MS" pitchFamily="66" charset="0"/>
                <a:ea typeface="Times New Roman" pitchFamily="18" charset="0"/>
                <a:cs typeface="Arial" charset="0"/>
              </a:rPr>
              <a:t>Donor Recruitment</a:t>
            </a:r>
            <a:endParaRPr lang="en-US" altLang="en-US" sz="3600">
              <a:effectLst/>
              <a:latin typeface="Comic Sans MS" pitchFamily="66" charset="0"/>
              <a:ea typeface="Times New Roman" pitchFamily="18" charset="0"/>
              <a:cs typeface="Arial" charset="0"/>
            </a:endParaRPr>
          </a:p>
        </p:txBody>
      </p:sp>
      <p:sp>
        <p:nvSpPr>
          <p:cNvPr id="108709" name="Rectangle 165"/>
          <p:cNvSpPr>
            <a:spLocks noChangeArrowheads="1"/>
          </p:cNvSpPr>
          <p:nvPr/>
        </p:nvSpPr>
        <p:spPr bwMode="auto">
          <a:xfrm>
            <a:off x="7402513" y="1992734"/>
            <a:ext cx="1273175" cy="397620"/>
          </a:xfrm>
          <a:prstGeom prst="rect">
            <a:avLst/>
          </a:prstGeom>
          <a:noFill/>
          <a:ln w="5080">
            <a:solidFill>
              <a:srgbClr val="000000"/>
            </a:solidFill>
            <a:miter lim="800000"/>
            <a:headEnd/>
            <a:tailEnd/>
          </a:ln>
        </p:spPr>
        <p:txBody>
          <a:bodyPr/>
          <a:lstStyle/>
          <a:p>
            <a:pPr>
              <a:defRPr/>
            </a:pPr>
            <a:endParaRPr lang="en-US"/>
          </a:p>
        </p:txBody>
      </p:sp>
      <p:sp>
        <p:nvSpPr>
          <p:cNvPr id="108710" name="Rectangle 166"/>
          <p:cNvSpPr>
            <a:spLocks noChangeArrowheads="1"/>
          </p:cNvSpPr>
          <p:nvPr/>
        </p:nvSpPr>
        <p:spPr bwMode="auto">
          <a:xfrm>
            <a:off x="5981700" y="2373900"/>
            <a:ext cx="1274763" cy="395701"/>
          </a:xfrm>
          <a:prstGeom prst="rect">
            <a:avLst/>
          </a:prstGeom>
          <a:solidFill>
            <a:srgbClr val="FFFF00"/>
          </a:solidFill>
          <a:ln w="9525">
            <a:noFill/>
            <a:miter lim="800000"/>
            <a:headEnd/>
            <a:tailEnd/>
          </a:ln>
        </p:spPr>
        <p:txBody>
          <a:bodyPr/>
          <a:lstStyle/>
          <a:p>
            <a:pPr>
              <a:defRPr/>
            </a:pPr>
            <a:endParaRPr lang="en-US"/>
          </a:p>
        </p:txBody>
      </p:sp>
      <p:sp>
        <p:nvSpPr>
          <p:cNvPr id="29865" name="Rectangle 167"/>
          <p:cNvSpPr>
            <a:spLocks noChangeArrowheads="1"/>
          </p:cNvSpPr>
          <p:nvPr/>
        </p:nvSpPr>
        <p:spPr bwMode="auto">
          <a:xfrm>
            <a:off x="6299200" y="2420889"/>
            <a:ext cx="820738" cy="16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900">
                <a:solidFill>
                  <a:srgbClr val="000000"/>
                </a:solidFill>
                <a:effectLst/>
                <a:latin typeface="Comic Sans MS" pitchFamily="66" charset="0"/>
                <a:ea typeface="Times New Roman" pitchFamily="18" charset="0"/>
                <a:cs typeface="Comic Sans MS" pitchFamily="66" charset="0"/>
              </a:rPr>
              <a:t>Annual Meeting</a:t>
            </a:r>
            <a:endParaRPr lang="en-US" altLang="en-US" sz="3600">
              <a:effectLst/>
              <a:latin typeface="Comic Sans MS" pitchFamily="66" charset="0"/>
              <a:ea typeface="Times New Roman" pitchFamily="18" charset="0"/>
              <a:cs typeface="Comic Sans MS" pitchFamily="66" charset="0"/>
            </a:endParaRPr>
          </a:p>
        </p:txBody>
      </p:sp>
      <p:sp>
        <p:nvSpPr>
          <p:cNvPr id="108712" name="Rectangle 168"/>
          <p:cNvSpPr>
            <a:spLocks noChangeArrowheads="1"/>
          </p:cNvSpPr>
          <p:nvPr/>
        </p:nvSpPr>
        <p:spPr bwMode="auto">
          <a:xfrm>
            <a:off x="5981700" y="2373900"/>
            <a:ext cx="1274763" cy="395701"/>
          </a:xfrm>
          <a:prstGeom prst="rect">
            <a:avLst/>
          </a:prstGeom>
          <a:noFill/>
          <a:ln w="5080">
            <a:solidFill>
              <a:srgbClr val="000000"/>
            </a:solidFill>
            <a:miter lim="800000"/>
            <a:headEnd/>
            <a:tailEnd/>
          </a:ln>
        </p:spPr>
        <p:txBody>
          <a:bodyPr/>
          <a:lstStyle/>
          <a:p>
            <a:pPr>
              <a:defRPr/>
            </a:pPr>
            <a:endParaRPr lang="en-US"/>
          </a:p>
        </p:txBody>
      </p:sp>
      <p:sp>
        <p:nvSpPr>
          <p:cNvPr id="108713" name="Rectangle 169"/>
          <p:cNvSpPr>
            <a:spLocks noChangeArrowheads="1"/>
          </p:cNvSpPr>
          <p:nvPr/>
        </p:nvSpPr>
        <p:spPr bwMode="auto">
          <a:xfrm>
            <a:off x="7402513" y="2373900"/>
            <a:ext cx="1273175" cy="395701"/>
          </a:xfrm>
          <a:prstGeom prst="rect">
            <a:avLst/>
          </a:prstGeom>
          <a:solidFill>
            <a:srgbClr val="FFFF00"/>
          </a:solidFill>
          <a:ln w="9525">
            <a:noFill/>
            <a:miter lim="800000"/>
            <a:headEnd/>
            <a:tailEnd/>
          </a:ln>
        </p:spPr>
        <p:txBody>
          <a:bodyPr/>
          <a:lstStyle/>
          <a:p>
            <a:pPr>
              <a:defRPr/>
            </a:pPr>
            <a:endParaRPr lang="en-US"/>
          </a:p>
        </p:txBody>
      </p:sp>
      <p:sp>
        <p:nvSpPr>
          <p:cNvPr id="29868" name="Rectangle 170"/>
          <p:cNvSpPr>
            <a:spLocks noChangeArrowheads="1"/>
          </p:cNvSpPr>
          <p:nvPr/>
        </p:nvSpPr>
        <p:spPr bwMode="auto">
          <a:xfrm>
            <a:off x="7708900" y="2420889"/>
            <a:ext cx="819150" cy="16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900">
                <a:solidFill>
                  <a:srgbClr val="000000"/>
                </a:solidFill>
                <a:effectLst/>
                <a:latin typeface="Comic Sans MS" pitchFamily="66" charset="0"/>
                <a:ea typeface="Times New Roman" pitchFamily="18" charset="0"/>
                <a:cs typeface="Arial" charset="0"/>
              </a:rPr>
              <a:t>Golf</a:t>
            </a:r>
            <a:r>
              <a:rPr lang="en-US" altLang="en-US" sz="600">
                <a:solidFill>
                  <a:srgbClr val="000000"/>
                </a:solidFill>
                <a:effectLst/>
                <a:latin typeface="Comic Sans MS" pitchFamily="66" charset="0"/>
                <a:ea typeface="Times New Roman" pitchFamily="18" charset="0"/>
                <a:cs typeface="Arial" charset="0"/>
              </a:rPr>
              <a:t> </a:t>
            </a:r>
            <a:r>
              <a:rPr lang="en-US" altLang="en-US" sz="800">
                <a:solidFill>
                  <a:srgbClr val="000000"/>
                </a:solidFill>
                <a:effectLst/>
                <a:latin typeface="Comic Sans MS" pitchFamily="66" charset="0"/>
                <a:ea typeface="Times New Roman" pitchFamily="18" charset="0"/>
                <a:cs typeface="Arial" charset="0"/>
              </a:rPr>
              <a:t>Tournament</a:t>
            </a:r>
            <a:endParaRPr lang="en-US" altLang="en-US" sz="3200">
              <a:effectLst/>
              <a:latin typeface="Comic Sans MS" pitchFamily="66" charset="0"/>
              <a:ea typeface="Times New Roman" pitchFamily="18" charset="0"/>
              <a:cs typeface="Arial" charset="0"/>
            </a:endParaRPr>
          </a:p>
        </p:txBody>
      </p:sp>
      <p:sp>
        <p:nvSpPr>
          <p:cNvPr id="108715" name="Rectangle 171"/>
          <p:cNvSpPr>
            <a:spLocks noChangeArrowheads="1"/>
          </p:cNvSpPr>
          <p:nvPr/>
        </p:nvSpPr>
        <p:spPr bwMode="auto">
          <a:xfrm>
            <a:off x="7402513" y="2373900"/>
            <a:ext cx="1273175" cy="395701"/>
          </a:xfrm>
          <a:prstGeom prst="rect">
            <a:avLst/>
          </a:prstGeom>
          <a:noFill/>
          <a:ln w="5080">
            <a:solidFill>
              <a:srgbClr val="000000"/>
            </a:solidFill>
            <a:miter lim="800000"/>
            <a:headEnd/>
            <a:tailEnd/>
          </a:ln>
        </p:spPr>
        <p:txBody>
          <a:bodyPr/>
          <a:lstStyle/>
          <a:p>
            <a:pPr>
              <a:defRPr/>
            </a:pPr>
            <a:endParaRPr lang="en-US"/>
          </a:p>
        </p:txBody>
      </p:sp>
      <p:sp>
        <p:nvSpPr>
          <p:cNvPr id="108716" name="Rectangle 172"/>
          <p:cNvSpPr>
            <a:spLocks noChangeArrowheads="1"/>
          </p:cNvSpPr>
          <p:nvPr/>
        </p:nvSpPr>
        <p:spPr bwMode="auto">
          <a:xfrm>
            <a:off x="6662738" y="1439148"/>
            <a:ext cx="1331912" cy="557054"/>
          </a:xfrm>
          <a:prstGeom prst="rect">
            <a:avLst/>
          </a:prstGeom>
          <a:solidFill>
            <a:srgbClr val="FF9900"/>
          </a:solidFill>
          <a:ln w="9525">
            <a:noFill/>
            <a:miter lim="800000"/>
            <a:headEnd/>
            <a:tailEnd/>
          </a:ln>
        </p:spPr>
        <p:txBody>
          <a:bodyPr/>
          <a:lstStyle/>
          <a:p>
            <a:pPr>
              <a:defRPr/>
            </a:pPr>
            <a:endParaRPr lang="en-US"/>
          </a:p>
        </p:txBody>
      </p:sp>
      <p:sp>
        <p:nvSpPr>
          <p:cNvPr id="29871" name="Rectangle 173"/>
          <p:cNvSpPr>
            <a:spLocks noChangeArrowheads="1"/>
          </p:cNvSpPr>
          <p:nvPr/>
        </p:nvSpPr>
        <p:spPr bwMode="auto">
          <a:xfrm>
            <a:off x="7031038" y="1501727"/>
            <a:ext cx="820737" cy="16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900">
                <a:solidFill>
                  <a:srgbClr val="000000"/>
                </a:solidFill>
                <a:effectLst/>
                <a:latin typeface="Comic Sans MS" pitchFamily="66" charset="0"/>
                <a:ea typeface="Times New Roman" pitchFamily="18" charset="0"/>
                <a:cs typeface="Comic Sans MS" pitchFamily="66" charset="0"/>
              </a:rPr>
              <a:t>4-H Foundation</a:t>
            </a:r>
            <a:endParaRPr lang="en-US" altLang="en-US" sz="3600">
              <a:effectLst/>
              <a:latin typeface="Comic Sans MS" pitchFamily="66" charset="0"/>
              <a:ea typeface="Times New Roman" pitchFamily="18" charset="0"/>
              <a:cs typeface="Comic Sans MS" pitchFamily="66" charset="0"/>
            </a:endParaRPr>
          </a:p>
        </p:txBody>
      </p:sp>
      <p:sp>
        <p:nvSpPr>
          <p:cNvPr id="108718" name="Rectangle 174"/>
          <p:cNvSpPr>
            <a:spLocks noChangeArrowheads="1"/>
          </p:cNvSpPr>
          <p:nvPr/>
        </p:nvSpPr>
        <p:spPr bwMode="auto">
          <a:xfrm>
            <a:off x="6662738" y="1439148"/>
            <a:ext cx="1331912" cy="557054"/>
          </a:xfrm>
          <a:prstGeom prst="rect">
            <a:avLst/>
          </a:prstGeom>
          <a:noFill/>
          <a:ln w="5080">
            <a:solidFill>
              <a:srgbClr val="000000"/>
            </a:solidFill>
            <a:miter lim="800000"/>
            <a:headEnd/>
            <a:tailEnd/>
          </a:ln>
        </p:spPr>
        <p:txBody>
          <a:bodyPr/>
          <a:lstStyle/>
          <a:p>
            <a:pPr>
              <a:defRPr/>
            </a:pPr>
            <a:endParaRPr lang="en-US"/>
          </a:p>
        </p:txBody>
      </p:sp>
      <p:sp>
        <p:nvSpPr>
          <p:cNvPr id="108719" name="Rectangle 175"/>
          <p:cNvSpPr>
            <a:spLocks noChangeArrowheads="1"/>
          </p:cNvSpPr>
          <p:nvPr/>
        </p:nvSpPr>
        <p:spPr bwMode="auto">
          <a:xfrm>
            <a:off x="3962400" y="1122831"/>
            <a:ext cx="1331913" cy="232427"/>
          </a:xfrm>
          <a:prstGeom prst="rect">
            <a:avLst/>
          </a:prstGeom>
          <a:solidFill>
            <a:srgbClr val="99CC00"/>
          </a:solidFill>
          <a:ln w="9525">
            <a:noFill/>
            <a:miter lim="800000"/>
            <a:headEnd/>
            <a:tailEnd/>
          </a:ln>
        </p:spPr>
        <p:txBody>
          <a:bodyPr/>
          <a:lstStyle/>
          <a:p>
            <a:pPr>
              <a:defRPr/>
            </a:pPr>
            <a:endParaRPr lang="en-US"/>
          </a:p>
        </p:txBody>
      </p:sp>
      <p:sp>
        <p:nvSpPr>
          <p:cNvPr id="29874" name="Rectangle 176"/>
          <p:cNvSpPr>
            <a:spLocks noChangeArrowheads="1"/>
          </p:cNvSpPr>
          <p:nvPr/>
        </p:nvSpPr>
        <p:spPr bwMode="auto">
          <a:xfrm>
            <a:off x="4338638" y="1160328"/>
            <a:ext cx="688975" cy="1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800">
                <a:solidFill>
                  <a:srgbClr val="000000"/>
                </a:solidFill>
                <a:effectLst/>
                <a:latin typeface="Comic Sans MS" pitchFamily="66" charset="0"/>
                <a:ea typeface="Times New Roman" pitchFamily="18" charset="0"/>
                <a:cs typeface="Comic Sans MS" pitchFamily="66" charset="0"/>
              </a:rPr>
              <a:t>Local 4-H Club</a:t>
            </a:r>
            <a:endParaRPr lang="en-US" altLang="en-US" sz="3200">
              <a:effectLst/>
              <a:latin typeface="Comic Sans MS" pitchFamily="66" charset="0"/>
              <a:ea typeface="Times New Roman" pitchFamily="18" charset="0"/>
              <a:cs typeface="Comic Sans MS" pitchFamily="66" charset="0"/>
            </a:endParaRPr>
          </a:p>
        </p:txBody>
      </p:sp>
      <p:sp>
        <p:nvSpPr>
          <p:cNvPr id="108721" name="Rectangle 177"/>
          <p:cNvSpPr>
            <a:spLocks noChangeArrowheads="1"/>
          </p:cNvSpPr>
          <p:nvPr/>
        </p:nvSpPr>
        <p:spPr bwMode="auto">
          <a:xfrm>
            <a:off x="3976688" y="1122831"/>
            <a:ext cx="1331912" cy="232427"/>
          </a:xfrm>
          <a:prstGeom prst="rect">
            <a:avLst/>
          </a:prstGeom>
          <a:noFill/>
          <a:ln w="5080">
            <a:solidFill>
              <a:srgbClr val="000000"/>
            </a:solidFill>
            <a:miter lim="800000"/>
            <a:headEnd/>
            <a:tailEnd/>
          </a:ln>
        </p:spPr>
        <p:txBody>
          <a:bodyPr/>
          <a:lstStyle/>
          <a:p>
            <a:pPr>
              <a:defRPr/>
            </a:pPr>
            <a:endParaRPr lang="en-US"/>
          </a:p>
        </p:txBody>
      </p:sp>
      <p:sp>
        <p:nvSpPr>
          <p:cNvPr id="108723" name="Line 179"/>
          <p:cNvSpPr>
            <a:spLocks noChangeShapeType="1"/>
          </p:cNvSpPr>
          <p:nvPr/>
        </p:nvSpPr>
        <p:spPr bwMode="auto">
          <a:xfrm>
            <a:off x="4864100" y="5283200"/>
            <a:ext cx="0" cy="142875"/>
          </a:xfrm>
          <a:prstGeom prst="line">
            <a:avLst/>
          </a:prstGeom>
          <a:noFill/>
          <a:ln w="5080">
            <a:solidFill>
              <a:srgbClr val="000000"/>
            </a:solidFill>
            <a:round/>
            <a:headEnd/>
            <a:tailEnd/>
          </a:ln>
        </p:spPr>
        <p:txBody>
          <a:bodyPr/>
          <a:lstStyle/>
          <a:p>
            <a:pPr>
              <a:defRPr/>
            </a:pPr>
            <a:endParaRPr lang="en-US"/>
          </a:p>
        </p:txBody>
      </p:sp>
      <p:sp>
        <p:nvSpPr>
          <p:cNvPr id="108724" name="Line 180"/>
          <p:cNvSpPr>
            <a:spLocks noChangeShapeType="1"/>
          </p:cNvSpPr>
          <p:nvPr/>
        </p:nvSpPr>
        <p:spPr bwMode="auto">
          <a:xfrm>
            <a:off x="4864100" y="5711825"/>
            <a:ext cx="0" cy="192088"/>
          </a:xfrm>
          <a:prstGeom prst="line">
            <a:avLst/>
          </a:prstGeom>
          <a:noFill/>
          <a:ln w="5080">
            <a:solidFill>
              <a:srgbClr val="000000"/>
            </a:solidFill>
            <a:round/>
            <a:headEnd/>
            <a:tailEnd/>
          </a:ln>
        </p:spPr>
        <p:txBody>
          <a:bodyPr/>
          <a:lstStyle/>
          <a:p>
            <a:pPr>
              <a:defRPr/>
            </a:pPr>
            <a:endParaRPr lang="en-US"/>
          </a:p>
        </p:txBody>
      </p:sp>
      <p:sp>
        <p:nvSpPr>
          <p:cNvPr id="108725" name="Rectangle 181"/>
          <p:cNvSpPr>
            <a:spLocks noChangeArrowheads="1"/>
          </p:cNvSpPr>
          <p:nvPr/>
        </p:nvSpPr>
        <p:spPr bwMode="auto">
          <a:xfrm>
            <a:off x="1897063" y="2399014"/>
            <a:ext cx="1138237" cy="234347"/>
          </a:xfrm>
          <a:prstGeom prst="rect">
            <a:avLst/>
          </a:prstGeom>
          <a:noFill/>
          <a:ln w="5080">
            <a:solidFill>
              <a:srgbClr val="000000"/>
            </a:solidFill>
            <a:miter lim="800000"/>
            <a:headEnd/>
            <a:tailEnd/>
          </a:ln>
        </p:spPr>
        <p:txBody>
          <a:bodyPr/>
          <a:lstStyle/>
          <a:p>
            <a:pPr>
              <a:defRPr/>
            </a:pPr>
            <a:endParaRPr lang="en-US"/>
          </a:p>
        </p:txBody>
      </p:sp>
      <p:sp>
        <p:nvSpPr>
          <p:cNvPr id="108726" name="Line 182"/>
          <p:cNvSpPr>
            <a:spLocks noChangeShapeType="1"/>
          </p:cNvSpPr>
          <p:nvPr/>
        </p:nvSpPr>
        <p:spPr bwMode="auto">
          <a:xfrm>
            <a:off x="3103563" y="1371600"/>
            <a:ext cx="1409700" cy="1921"/>
          </a:xfrm>
          <a:prstGeom prst="line">
            <a:avLst/>
          </a:prstGeom>
          <a:noFill/>
          <a:ln w="5080">
            <a:solidFill>
              <a:srgbClr val="000000"/>
            </a:solidFill>
            <a:round/>
            <a:headEnd/>
            <a:tailEnd/>
          </a:ln>
        </p:spPr>
        <p:txBody>
          <a:bodyPr/>
          <a:lstStyle/>
          <a:p>
            <a:pPr>
              <a:defRPr/>
            </a:pPr>
            <a:endParaRPr lang="en-US"/>
          </a:p>
        </p:txBody>
      </p:sp>
      <p:sp>
        <p:nvSpPr>
          <p:cNvPr id="108727" name="Line 183"/>
          <p:cNvSpPr>
            <a:spLocks noChangeShapeType="1"/>
          </p:cNvSpPr>
          <p:nvPr/>
        </p:nvSpPr>
        <p:spPr bwMode="auto">
          <a:xfrm>
            <a:off x="3035300" y="1479550"/>
            <a:ext cx="0" cy="0"/>
          </a:xfrm>
          <a:prstGeom prst="line">
            <a:avLst/>
          </a:prstGeom>
          <a:noFill/>
          <a:ln w="9525">
            <a:solidFill>
              <a:srgbClr val="000000"/>
            </a:solidFill>
            <a:round/>
            <a:headEnd/>
            <a:tailEnd/>
          </a:ln>
        </p:spPr>
        <p:txBody>
          <a:bodyPr/>
          <a:lstStyle/>
          <a:p>
            <a:pPr>
              <a:defRPr/>
            </a:pPr>
            <a:endParaRPr lang="en-US"/>
          </a:p>
        </p:txBody>
      </p:sp>
      <p:sp>
        <p:nvSpPr>
          <p:cNvPr id="108728" name="Line 184"/>
          <p:cNvSpPr>
            <a:spLocks noChangeShapeType="1"/>
          </p:cNvSpPr>
          <p:nvPr/>
        </p:nvSpPr>
        <p:spPr bwMode="auto">
          <a:xfrm flipH="1">
            <a:off x="1676400" y="1285875"/>
            <a:ext cx="2286000" cy="0"/>
          </a:xfrm>
          <a:prstGeom prst="line">
            <a:avLst/>
          </a:prstGeom>
          <a:noFill/>
          <a:ln w="19050">
            <a:solidFill>
              <a:srgbClr val="000000"/>
            </a:solidFill>
            <a:round/>
            <a:headEnd type="triangle" w="med" len="med"/>
            <a:tailEnd/>
          </a:ln>
        </p:spPr>
        <p:txBody>
          <a:bodyPr/>
          <a:lstStyle/>
          <a:p>
            <a:pPr>
              <a:defRPr/>
            </a:pPr>
            <a:endParaRPr lang="en-US"/>
          </a:p>
        </p:txBody>
      </p:sp>
      <p:sp>
        <p:nvSpPr>
          <p:cNvPr id="108729" name="Line 185"/>
          <p:cNvSpPr>
            <a:spLocks noChangeShapeType="1"/>
          </p:cNvSpPr>
          <p:nvPr/>
        </p:nvSpPr>
        <p:spPr bwMode="auto">
          <a:xfrm>
            <a:off x="1665288" y="1280239"/>
            <a:ext cx="17462" cy="715963"/>
          </a:xfrm>
          <a:prstGeom prst="line">
            <a:avLst/>
          </a:prstGeom>
          <a:noFill/>
          <a:ln w="19050">
            <a:solidFill>
              <a:srgbClr val="000000"/>
            </a:solidFill>
            <a:round/>
            <a:headEnd/>
            <a:tailEnd type="triangle" w="med" len="med"/>
          </a:ln>
        </p:spPr>
        <p:txBody>
          <a:bodyPr/>
          <a:lstStyle/>
          <a:p>
            <a:pPr>
              <a:defRPr/>
            </a:pPr>
            <a:endParaRPr lang="en-US"/>
          </a:p>
        </p:txBody>
      </p:sp>
      <p:sp>
        <p:nvSpPr>
          <p:cNvPr id="108730" name="Line 186"/>
          <p:cNvSpPr>
            <a:spLocks noChangeShapeType="1"/>
          </p:cNvSpPr>
          <p:nvPr/>
        </p:nvSpPr>
        <p:spPr bwMode="auto">
          <a:xfrm flipH="1">
            <a:off x="1981200" y="1192213"/>
            <a:ext cx="1981200" cy="0"/>
          </a:xfrm>
          <a:prstGeom prst="line">
            <a:avLst/>
          </a:prstGeom>
          <a:noFill/>
          <a:ln w="19050">
            <a:solidFill>
              <a:srgbClr val="000000"/>
            </a:solidFill>
            <a:round/>
            <a:headEnd type="triangle" w="med" len="med"/>
            <a:tailEnd/>
          </a:ln>
        </p:spPr>
        <p:txBody>
          <a:bodyPr/>
          <a:lstStyle/>
          <a:p>
            <a:pPr>
              <a:defRPr/>
            </a:pPr>
            <a:endParaRPr lang="en-US"/>
          </a:p>
        </p:txBody>
      </p:sp>
      <p:sp>
        <p:nvSpPr>
          <p:cNvPr id="108731" name="Line 187"/>
          <p:cNvSpPr>
            <a:spLocks noChangeShapeType="1"/>
          </p:cNvSpPr>
          <p:nvPr/>
        </p:nvSpPr>
        <p:spPr bwMode="auto">
          <a:xfrm>
            <a:off x="1970088" y="1143001"/>
            <a:ext cx="11112" cy="843836"/>
          </a:xfrm>
          <a:prstGeom prst="line">
            <a:avLst/>
          </a:prstGeom>
          <a:noFill/>
          <a:ln w="19050">
            <a:solidFill>
              <a:srgbClr val="000000"/>
            </a:solidFill>
            <a:round/>
            <a:headEnd/>
            <a:tailEnd/>
          </a:ln>
        </p:spPr>
        <p:txBody>
          <a:bodyPr/>
          <a:lstStyle/>
          <a:p>
            <a:pPr>
              <a:defRPr/>
            </a:pPr>
            <a:endParaRPr lang="en-US"/>
          </a:p>
        </p:txBody>
      </p:sp>
      <p:sp>
        <p:nvSpPr>
          <p:cNvPr id="108732" name="Line 188"/>
          <p:cNvSpPr>
            <a:spLocks noChangeShapeType="1"/>
          </p:cNvSpPr>
          <p:nvPr/>
        </p:nvSpPr>
        <p:spPr bwMode="auto">
          <a:xfrm>
            <a:off x="1981200" y="2001838"/>
            <a:ext cx="1524000" cy="0"/>
          </a:xfrm>
          <a:prstGeom prst="line">
            <a:avLst/>
          </a:prstGeom>
          <a:noFill/>
          <a:ln w="19050">
            <a:solidFill>
              <a:srgbClr val="000000"/>
            </a:solidFill>
            <a:round/>
            <a:headEnd/>
            <a:tailEnd/>
          </a:ln>
        </p:spPr>
        <p:txBody>
          <a:bodyPr/>
          <a:lstStyle/>
          <a:p>
            <a:pPr>
              <a:defRPr/>
            </a:pPr>
            <a:endParaRPr lang="en-US"/>
          </a:p>
        </p:txBody>
      </p:sp>
      <p:sp>
        <p:nvSpPr>
          <p:cNvPr id="108733" name="Line 189"/>
          <p:cNvSpPr>
            <a:spLocks noChangeShapeType="1"/>
          </p:cNvSpPr>
          <p:nvPr/>
        </p:nvSpPr>
        <p:spPr bwMode="auto">
          <a:xfrm>
            <a:off x="3505200" y="1986836"/>
            <a:ext cx="304800" cy="172879"/>
          </a:xfrm>
          <a:prstGeom prst="line">
            <a:avLst/>
          </a:prstGeom>
          <a:noFill/>
          <a:ln w="19050">
            <a:solidFill>
              <a:srgbClr val="000000"/>
            </a:solidFill>
            <a:round/>
            <a:headEnd/>
            <a:tailEnd type="triangle" w="med" len="med"/>
          </a:ln>
        </p:spPr>
        <p:txBody>
          <a:bodyPr/>
          <a:lstStyle/>
          <a:p>
            <a:pPr>
              <a:defRPr/>
            </a:pPr>
            <a:endParaRPr lang="en-US"/>
          </a:p>
        </p:txBody>
      </p:sp>
      <p:sp>
        <p:nvSpPr>
          <p:cNvPr id="108734" name="Line 190"/>
          <p:cNvSpPr>
            <a:spLocks noChangeShapeType="1"/>
          </p:cNvSpPr>
          <p:nvPr/>
        </p:nvSpPr>
        <p:spPr bwMode="auto">
          <a:xfrm flipH="1">
            <a:off x="304800" y="1143000"/>
            <a:ext cx="3657600" cy="0"/>
          </a:xfrm>
          <a:prstGeom prst="line">
            <a:avLst/>
          </a:prstGeom>
          <a:noFill/>
          <a:ln w="19050">
            <a:solidFill>
              <a:srgbClr val="000000"/>
            </a:solidFill>
            <a:round/>
            <a:headEnd type="triangle" w="med" len="med"/>
            <a:tailEnd/>
          </a:ln>
        </p:spPr>
        <p:txBody>
          <a:bodyPr/>
          <a:lstStyle/>
          <a:p>
            <a:pPr>
              <a:defRPr/>
            </a:pPr>
            <a:endParaRPr lang="en-US"/>
          </a:p>
        </p:txBody>
      </p:sp>
      <p:sp>
        <p:nvSpPr>
          <p:cNvPr id="108735" name="Line 191"/>
          <p:cNvSpPr>
            <a:spLocks noChangeShapeType="1"/>
          </p:cNvSpPr>
          <p:nvPr/>
        </p:nvSpPr>
        <p:spPr bwMode="auto">
          <a:xfrm>
            <a:off x="304800" y="1143000"/>
            <a:ext cx="0" cy="2580402"/>
          </a:xfrm>
          <a:prstGeom prst="line">
            <a:avLst/>
          </a:prstGeom>
          <a:noFill/>
          <a:ln w="19050">
            <a:solidFill>
              <a:srgbClr val="000000"/>
            </a:solidFill>
            <a:round/>
            <a:headEnd/>
            <a:tailEnd/>
          </a:ln>
        </p:spPr>
        <p:txBody>
          <a:bodyPr/>
          <a:lstStyle/>
          <a:p>
            <a:pPr>
              <a:defRPr/>
            </a:pPr>
            <a:endParaRPr lang="en-US"/>
          </a:p>
        </p:txBody>
      </p:sp>
      <p:sp>
        <p:nvSpPr>
          <p:cNvPr id="108736" name="Line 192"/>
          <p:cNvSpPr>
            <a:spLocks noChangeShapeType="1"/>
          </p:cNvSpPr>
          <p:nvPr/>
        </p:nvSpPr>
        <p:spPr bwMode="auto">
          <a:xfrm>
            <a:off x="304800" y="3719513"/>
            <a:ext cx="1524000" cy="0"/>
          </a:xfrm>
          <a:prstGeom prst="line">
            <a:avLst/>
          </a:prstGeom>
          <a:noFill/>
          <a:ln w="19050">
            <a:solidFill>
              <a:srgbClr val="000000"/>
            </a:solidFill>
            <a:round/>
            <a:headEnd/>
            <a:tailEnd type="triangle" w="med" len="med"/>
          </a:ln>
        </p:spPr>
        <p:txBody>
          <a:bodyPr/>
          <a:lstStyle/>
          <a:p>
            <a:pPr>
              <a:defRPr/>
            </a:pPr>
            <a:endParaRPr lang="en-US"/>
          </a:p>
        </p:txBody>
      </p:sp>
      <p:sp>
        <p:nvSpPr>
          <p:cNvPr id="108740" name="Line 196"/>
          <p:cNvSpPr>
            <a:spLocks noChangeShapeType="1"/>
          </p:cNvSpPr>
          <p:nvPr/>
        </p:nvSpPr>
        <p:spPr bwMode="auto">
          <a:xfrm>
            <a:off x="3657600" y="1573213"/>
            <a:ext cx="304800" cy="0"/>
          </a:xfrm>
          <a:prstGeom prst="line">
            <a:avLst/>
          </a:prstGeom>
          <a:noFill/>
          <a:ln w="9525">
            <a:solidFill>
              <a:srgbClr val="000000"/>
            </a:solidFill>
            <a:round/>
            <a:headEnd type="triangle" w="med" len="med"/>
            <a:tailEnd type="triangle" w="med" len="med"/>
          </a:ln>
        </p:spPr>
        <p:txBody>
          <a:bodyPr/>
          <a:lstStyle/>
          <a:p>
            <a:pPr>
              <a:defRPr/>
            </a:pPr>
            <a:endParaRPr lang="en-US"/>
          </a:p>
        </p:txBody>
      </p:sp>
      <p:sp>
        <p:nvSpPr>
          <p:cNvPr id="108741" name="Line 197"/>
          <p:cNvSpPr>
            <a:spLocks noChangeShapeType="1"/>
          </p:cNvSpPr>
          <p:nvPr/>
        </p:nvSpPr>
        <p:spPr bwMode="auto">
          <a:xfrm>
            <a:off x="5029200" y="1573213"/>
            <a:ext cx="304800" cy="0"/>
          </a:xfrm>
          <a:prstGeom prst="line">
            <a:avLst/>
          </a:prstGeom>
          <a:noFill/>
          <a:ln w="9525">
            <a:solidFill>
              <a:srgbClr val="000000"/>
            </a:solidFill>
            <a:round/>
            <a:headEnd type="triangle" w="med" len="med"/>
            <a:tailEnd type="triangle" w="med" len="med"/>
          </a:ln>
        </p:spPr>
        <p:txBody>
          <a:bodyPr/>
          <a:lstStyle/>
          <a:p>
            <a:pPr>
              <a:defRPr/>
            </a:pPr>
            <a:endParaRPr lang="en-US"/>
          </a:p>
        </p:txBody>
      </p:sp>
      <p:sp>
        <p:nvSpPr>
          <p:cNvPr id="108742" name="Rectangle 198"/>
          <p:cNvSpPr>
            <a:spLocks noChangeArrowheads="1"/>
          </p:cNvSpPr>
          <p:nvPr/>
        </p:nvSpPr>
        <p:spPr bwMode="auto">
          <a:xfrm>
            <a:off x="114300" y="1450808"/>
            <a:ext cx="9144000" cy="1922"/>
          </a:xfrm>
          <a:prstGeom prst="rect">
            <a:avLst/>
          </a:prstGeom>
          <a:noFill/>
          <a:ln w="9525">
            <a:noFill/>
            <a:miter lim="800000"/>
            <a:headEnd/>
            <a:tailEnd/>
          </a:ln>
          <a:effectLst/>
        </p:spPr>
        <p:txBody>
          <a:bodyPr wrap="none" anchor="ctr">
            <a:spAutoFit/>
          </a:bodyPr>
          <a:lstStyle/>
          <a:p>
            <a:pPr>
              <a:defRPr/>
            </a:pPr>
            <a:endParaRPr lang="en-US"/>
          </a:p>
        </p:txBody>
      </p:sp>
      <p:sp>
        <p:nvSpPr>
          <p:cNvPr id="108560" name="Line 16"/>
          <p:cNvSpPr>
            <a:spLocks noChangeShapeType="1"/>
          </p:cNvSpPr>
          <p:nvPr/>
        </p:nvSpPr>
        <p:spPr bwMode="auto">
          <a:xfrm>
            <a:off x="4513263" y="1371600"/>
            <a:ext cx="0" cy="92202"/>
          </a:xfrm>
          <a:prstGeom prst="line">
            <a:avLst/>
          </a:prstGeom>
          <a:noFill/>
          <a:ln w="5080">
            <a:solidFill>
              <a:srgbClr val="000000"/>
            </a:solidFill>
            <a:round/>
            <a:headEnd/>
            <a:tailEnd type="triangle" w="med" len="med"/>
          </a:ln>
        </p:spPr>
        <p:txBody>
          <a:bodyPr/>
          <a:lstStyle/>
          <a:p>
            <a:pPr>
              <a:defRPr/>
            </a:pPr>
            <a:endParaRPr lang="en-US"/>
          </a:p>
        </p:txBody>
      </p:sp>
      <p:sp>
        <p:nvSpPr>
          <p:cNvPr id="108561" name="Line 17"/>
          <p:cNvSpPr>
            <a:spLocks noChangeShapeType="1"/>
          </p:cNvSpPr>
          <p:nvPr/>
        </p:nvSpPr>
        <p:spPr bwMode="auto">
          <a:xfrm>
            <a:off x="5919788" y="1371600"/>
            <a:ext cx="3175" cy="92202"/>
          </a:xfrm>
          <a:prstGeom prst="line">
            <a:avLst/>
          </a:prstGeom>
          <a:noFill/>
          <a:ln w="5080">
            <a:solidFill>
              <a:srgbClr val="000000"/>
            </a:solidFill>
            <a:round/>
            <a:headEnd/>
            <a:tailEnd type="triangle" w="med" len="med"/>
          </a:ln>
        </p:spPr>
        <p:txBody>
          <a:bodyPr/>
          <a:lstStyle/>
          <a:p>
            <a:pPr>
              <a:defRPr/>
            </a:pPr>
            <a:endParaRPr lang="en-US"/>
          </a:p>
        </p:txBody>
      </p:sp>
      <p:sp>
        <p:nvSpPr>
          <p:cNvPr id="108562" name="Line 18"/>
          <p:cNvSpPr>
            <a:spLocks noChangeShapeType="1"/>
          </p:cNvSpPr>
          <p:nvPr/>
        </p:nvSpPr>
        <p:spPr bwMode="auto">
          <a:xfrm>
            <a:off x="7327900" y="1371600"/>
            <a:ext cx="1588" cy="92202"/>
          </a:xfrm>
          <a:prstGeom prst="line">
            <a:avLst/>
          </a:prstGeom>
          <a:noFill/>
          <a:ln w="5080">
            <a:solidFill>
              <a:srgbClr val="000000"/>
            </a:solidFill>
            <a:round/>
            <a:headEnd/>
            <a:tailEnd type="triangle" w="med" len="med"/>
          </a:ln>
        </p:spPr>
        <p:txBody>
          <a:bodyPr/>
          <a:lstStyle/>
          <a:p>
            <a:pPr>
              <a:defRPr/>
            </a:pPr>
            <a:endParaRPr lang="en-US"/>
          </a:p>
        </p:txBody>
      </p:sp>
    </p:spTree>
    <p:extLst>
      <p:ext uri="{BB962C8B-B14F-4D97-AF65-F5344CB8AC3E}">
        <p14:creationId xmlns:p14="http://schemas.microsoft.com/office/powerpoint/2010/main" val="13407493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1887</TotalTime>
  <Words>2029</Words>
  <Application>Microsoft Office PowerPoint</Application>
  <PresentationFormat>On-screen Show (4:3)</PresentationFormat>
  <Paragraphs>236</Paragraphs>
  <Slides>11</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0</vt:i4>
      </vt:variant>
      <vt:variant>
        <vt:lpstr>Slide Titles</vt:lpstr>
      </vt:variant>
      <vt:variant>
        <vt:i4>11</vt:i4>
      </vt:variant>
    </vt:vector>
  </HeadingPairs>
  <TitlesOfParts>
    <vt:vector size="21" baseType="lpstr">
      <vt:lpstr>Arial</vt:lpstr>
      <vt:lpstr>Calibri</vt:lpstr>
      <vt:lpstr>Century Gothic</vt:lpstr>
      <vt:lpstr>Comic Sans MS</vt:lpstr>
      <vt:lpstr>Courier New</vt:lpstr>
      <vt:lpstr>Palatino Linotype</vt:lpstr>
      <vt:lpstr>Symbol</vt:lpstr>
      <vt:lpstr>Times New Roman</vt:lpstr>
      <vt:lpstr>Wingdings</vt:lpstr>
      <vt:lpstr>Executive</vt:lpstr>
      <vt:lpstr>PowerPoint Presentation</vt:lpstr>
      <vt:lpstr>The “Big” Picture</vt:lpstr>
      <vt:lpstr>PowerPoint Presentation</vt:lpstr>
      <vt:lpstr>PowerPoint Presentation</vt:lpstr>
      <vt:lpstr>PowerPoint Presentation</vt:lpstr>
      <vt:lpstr>PowerPoint Presentation</vt:lpstr>
      <vt:lpstr>PowerPoint Presentation</vt:lpstr>
      <vt:lpstr>PowerPoint Presentation</vt:lpstr>
      <vt:lpstr>The “Big” Picture</vt:lpstr>
      <vt:lpstr>Activity</vt:lpstr>
      <vt:lpstr>Activity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 Knoepfli</dc:creator>
  <cp:lastModifiedBy>Knoepfli, Karla</cp:lastModifiedBy>
  <cp:revision>108</cp:revision>
  <cp:lastPrinted>2014-10-09T18:38:48Z</cp:lastPrinted>
  <dcterms:created xsi:type="dcterms:W3CDTF">2013-10-30T01:40:19Z</dcterms:created>
  <dcterms:modified xsi:type="dcterms:W3CDTF">2017-04-23T21:51:51Z</dcterms:modified>
</cp:coreProperties>
</file>